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0.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theme/theme1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81" r:id="rId3"/>
    <p:sldMasterId id="2147483704" r:id="rId4"/>
    <p:sldMasterId id="2147483706" r:id="rId5"/>
    <p:sldMasterId id="2147483817" r:id="rId6"/>
    <p:sldMasterId id="2147483738" r:id="rId7"/>
    <p:sldMasterId id="2147483752" r:id="rId8"/>
    <p:sldMasterId id="2147483767" r:id="rId9"/>
    <p:sldMasterId id="2147483793" r:id="rId10"/>
    <p:sldMasterId id="2147483852" r:id="rId11"/>
    <p:sldMasterId id="2147483842" r:id="rId12"/>
    <p:sldMasterId id="2147483844" r:id="rId13"/>
  </p:sldMasterIdLst>
  <p:notesMasterIdLst>
    <p:notesMasterId r:id="rId52"/>
  </p:notesMasterIdLst>
  <p:sldIdLst>
    <p:sldId id="381" r:id="rId14"/>
    <p:sldId id="282" r:id="rId15"/>
    <p:sldId id="383" r:id="rId16"/>
    <p:sldId id="384" r:id="rId17"/>
    <p:sldId id="385" r:id="rId18"/>
    <p:sldId id="386" r:id="rId19"/>
    <p:sldId id="387" r:id="rId20"/>
    <p:sldId id="410" r:id="rId21"/>
    <p:sldId id="389" r:id="rId22"/>
    <p:sldId id="390" r:id="rId23"/>
    <p:sldId id="391" r:id="rId24"/>
    <p:sldId id="392" r:id="rId25"/>
    <p:sldId id="393" r:id="rId26"/>
    <p:sldId id="394" r:id="rId27"/>
    <p:sldId id="395" r:id="rId28"/>
    <p:sldId id="396" r:id="rId29"/>
    <p:sldId id="397" r:id="rId30"/>
    <p:sldId id="412" r:id="rId31"/>
    <p:sldId id="398" r:id="rId32"/>
    <p:sldId id="413" r:id="rId33"/>
    <p:sldId id="414" r:id="rId34"/>
    <p:sldId id="402" r:id="rId35"/>
    <p:sldId id="403" r:id="rId36"/>
    <p:sldId id="416" r:id="rId37"/>
    <p:sldId id="417" r:id="rId38"/>
    <p:sldId id="415" r:id="rId39"/>
    <p:sldId id="418" r:id="rId40"/>
    <p:sldId id="295" r:id="rId41"/>
    <p:sldId id="408" r:id="rId42"/>
    <p:sldId id="361" r:id="rId43"/>
    <p:sldId id="355" r:id="rId44"/>
    <p:sldId id="356" r:id="rId45"/>
    <p:sldId id="348" r:id="rId46"/>
    <p:sldId id="334" r:id="rId47"/>
    <p:sldId id="360" r:id="rId48"/>
    <p:sldId id="323" r:id="rId49"/>
    <p:sldId id="419" r:id="rId50"/>
    <p:sldId id="420" r:id="rId51"/>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werPoint Resources" id="{A23F3717-4D1C-074F-AD26-B1AE246725C7}">
          <p14:sldIdLst>
            <p14:sldId id="381"/>
            <p14:sldId id="282"/>
            <p14:sldId id="383"/>
            <p14:sldId id="384"/>
            <p14:sldId id="385"/>
            <p14:sldId id="386"/>
            <p14:sldId id="387"/>
            <p14:sldId id="410"/>
            <p14:sldId id="389"/>
            <p14:sldId id="390"/>
            <p14:sldId id="391"/>
            <p14:sldId id="392"/>
            <p14:sldId id="393"/>
            <p14:sldId id="394"/>
            <p14:sldId id="395"/>
            <p14:sldId id="396"/>
            <p14:sldId id="397"/>
            <p14:sldId id="412"/>
            <p14:sldId id="398"/>
            <p14:sldId id="413"/>
            <p14:sldId id="414"/>
            <p14:sldId id="402"/>
            <p14:sldId id="403"/>
            <p14:sldId id="416"/>
            <p14:sldId id="417"/>
            <p14:sldId id="415"/>
            <p14:sldId id="418"/>
            <p14:sldId id="295"/>
            <p14:sldId id="408"/>
            <p14:sldId id="361"/>
            <p14:sldId id="355"/>
            <p14:sldId id="356"/>
            <p14:sldId id="348"/>
            <p14:sldId id="334"/>
            <p14:sldId id="360"/>
            <p14:sldId id="323"/>
            <p14:sldId id="419"/>
            <p14:sldId id="42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DCBD23"/>
    <a:srgbClr val="DE6A10"/>
    <a:srgbClr val="0070C0"/>
    <a:srgbClr val="0F4A7E"/>
    <a:srgbClr val="DCDCDC"/>
    <a:srgbClr val="177A60"/>
    <a:srgbClr val="16738A"/>
    <a:srgbClr val="3935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3D55C-0FC4-4266-B575-D040A3EB16D8}" v="37" dt="2019-01-18T18:26:21.747"/>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63" autoAdjust="0"/>
    <p:restoredTop sz="98476" autoAdjust="0"/>
  </p:normalViewPr>
  <p:slideViewPr>
    <p:cSldViewPr snapToGrid="0" snapToObjects="1">
      <p:cViewPr>
        <p:scale>
          <a:sx n="100" d="100"/>
          <a:sy n="100" d="100"/>
        </p:scale>
        <p:origin x="-1248"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microsoft.com/office/2015/10/relationships/revisionInfo" Target="revisionInfo.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2" Type="http://schemas.microsoft.com/office/2016/11/relationships/changesInfo" Target="changesInfos/changesInfo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s Vilela" userId="2c6fb23e67033fbf" providerId="LiveId" clId="{0893D55C-0FC4-4266-B575-D040A3EB16D8}"/>
    <pc:docChg chg="undo custSel addSld delSld modSld sldOrd modSection">
      <pc:chgData name="Thais Vilela" userId="2c6fb23e67033fbf" providerId="LiveId" clId="{0893D55C-0FC4-4266-B575-D040A3EB16D8}" dt="2019-01-18T18:27:14.619" v="645" actId="478"/>
      <pc:docMkLst>
        <pc:docMk/>
      </pc:docMkLst>
      <pc:sldChg chg="modSp">
        <pc:chgData name="Thais Vilela" userId="2c6fb23e67033fbf" providerId="LiveId" clId="{0893D55C-0FC4-4266-B575-D040A3EB16D8}" dt="2019-01-18T17:31:35.634" v="89" actId="242"/>
        <pc:sldMkLst>
          <pc:docMk/>
          <pc:sldMk cId="2468127689" sldId="336"/>
        </pc:sldMkLst>
        <pc:graphicFrameChg chg="modGraphic">
          <ac:chgData name="Thais Vilela" userId="2c6fb23e67033fbf" providerId="LiveId" clId="{0893D55C-0FC4-4266-B575-D040A3EB16D8}" dt="2019-01-18T17:31:35.634" v="89" actId="242"/>
          <ac:graphicFrameMkLst>
            <pc:docMk/>
            <pc:sldMk cId="2468127689" sldId="336"/>
            <ac:graphicFrameMk id="13" creationId="{7AF15D57-0F94-49F8-A2E7-6891E14D2467}"/>
          </ac:graphicFrameMkLst>
        </pc:graphicFrameChg>
      </pc:sldChg>
      <pc:sldChg chg="addSp modSp">
        <pc:chgData name="Thais Vilela" userId="2c6fb23e67033fbf" providerId="LiveId" clId="{0893D55C-0FC4-4266-B575-D040A3EB16D8}" dt="2019-01-18T18:26:55.235" v="644" actId="1035"/>
        <pc:sldMkLst>
          <pc:docMk/>
          <pc:sldMk cId="268096436" sldId="338"/>
        </pc:sldMkLst>
        <pc:spChg chg="add mod">
          <ac:chgData name="Thais Vilela" userId="2c6fb23e67033fbf" providerId="LiveId" clId="{0893D55C-0FC4-4266-B575-D040A3EB16D8}" dt="2019-01-18T18:25:53.387" v="622" actId="1035"/>
          <ac:spMkLst>
            <pc:docMk/>
            <pc:sldMk cId="268096436" sldId="338"/>
            <ac:spMk id="2" creationId="{F4361513-997A-44D6-BDFF-2C09BE1A815F}"/>
          </ac:spMkLst>
        </pc:spChg>
        <pc:spChg chg="add mod">
          <ac:chgData name="Thais Vilela" userId="2c6fb23e67033fbf" providerId="LiveId" clId="{0893D55C-0FC4-4266-B575-D040A3EB16D8}" dt="2019-01-18T18:26:55.235" v="644" actId="1035"/>
          <ac:spMkLst>
            <pc:docMk/>
            <pc:sldMk cId="268096436" sldId="338"/>
            <ac:spMk id="8" creationId="{17B60A56-254D-4A6E-A063-6567C2903619}"/>
          </ac:spMkLst>
        </pc:spChg>
        <pc:graphicFrameChg chg="modGraphic">
          <ac:chgData name="Thais Vilela" userId="2c6fb23e67033fbf" providerId="LiveId" clId="{0893D55C-0FC4-4266-B575-D040A3EB16D8}" dt="2019-01-18T18:22:18.687" v="535" actId="14734"/>
          <ac:graphicFrameMkLst>
            <pc:docMk/>
            <pc:sldMk cId="268096436" sldId="338"/>
            <ac:graphicFrameMk id="14" creationId="{2BC569F8-F087-405A-86EB-39E73F388938}"/>
          </ac:graphicFrameMkLst>
        </pc:graphicFrameChg>
      </pc:sldChg>
      <pc:sldChg chg="add del">
        <pc:chgData name="Thais Vilela" userId="2c6fb23e67033fbf" providerId="LiveId" clId="{0893D55C-0FC4-4266-B575-D040A3EB16D8}" dt="2019-01-18T17:00:26.172" v="2" actId="2696"/>
        <pc:sldMkLst>
          <pc:docMk/>
          <pc:sldMk cId="3109586532" sldId="349"/>
        </pc:sldMkLst>
      </pc:sldChg>
      <pc:sldChg chg="addSp delSp modSp add ord">
        <pc:chgData name="Thais Vilela" userId="2c6fb23e67033fbf" providerId="LiveId" clId="{0893D55C-0FC4-4266-B575-D040A3EB16D8}" dt="2019-01-18T18:27:14.619" v="645" actId="478"/>
        <pc:sldMkLst>
          <pc:docMk/>
          <pc:sldMk cId="734485475" sldId="350"/>
        </pc:sldMkLst>
        <pc:spChg chg="add mod">
          <ac:chgData name="Thais Vilela" userId="2c6fb23e67033fbf" providerId="LiveId" clId="{0893D55C-0FC4-4266-B575-D040A3EB16D8}" dt="2019-01-18T18:05:54.454" v="352" actId="554"/>
          <ac:spMkLst>
            <pc:docMk/>
            <pc:sldMk cId="734485475" sldId="350"/>
            <ac:spMk id="2" creationId="{348E45B4-4F6C-4957-9D93-50E7014FC1C8}"/>
          </ac:spMkLst>
        </pc:spChg>
        <pc:spChg chg="add del mod">
          <ac:chgData name="Thais Vilela" userId="2c6fb23e67033fbf" providerId="LiveId" clId="{0893D55C-0FC4-4266-B575-D040A3EB16D8}" dt="2019-01-18T18:27:14.619" v="645" actId="478"/>
          <ac:spMkLst>
            <pc:docMk/>
            <pc:sldMk cId="734485475" sldId="350"/>
            <ac:spMk id="8" creationId="{C9832612-EE6C-4BD5-A795-C877F177A1D5}"/>
          </ac:spMkLst>
        </pc:spChg>
        <pc:spChg chg="add mod">
          <ac:chgData name="Thais Vilela" userId="2c6fb23e67033fbf" providerId="LiveId" clId="{0893D55C-0FC4-4266-B575-D040A3EB16D8}" dt="2019-01-18T18:20:08.482" v="530" actId="108"/>
          <ac:spMkLst>
            <pc:docMk/>
            <pc:sldMk cId="734485475" sldId="350"/>
            <ac:spMk id="9" creationId="{3F09C06E-7FB9-4CDF-A41A-03B371519E58}"/>
          </ac:spMkLst>
        </pc:spChg>
        <pc:spChg chg="mod">
          <ac:chgData name="Thais Vilela" userId="2c6fb23e67033fbf" providerId="LiveId" clId="{0893D55C-0FC4-4266-B575-D040A3EB16D8}" dt="2019-01-18T17:08:48.834" v="83" actId="20577"/>
          <ac:spMkLst>
            <pc:docMk/>
            <pc:sldMk cId="734485475" sldId="350"/>
            <ac:spMk id="705" creationId="{00000000-0000-0000-0000-000000000000}"/>
          </ac:spMkLst>
        </pc:spChg>
        <pc:spChg chg="mod">
          <ac:chgData name="Thais Vilela" userId="2c6fb23e67033fbf" providerId="LiveId" clId="{0893D55C-0FC4-4266-B575-D040A3EB16D8}" dt="2019-01-18T17:45:58.678" v="221" actId="1076"/>
          <ac:spMkLst>
            <pc:docMk/>
            <pc:sldMk cId="734485475" sldId="350"/>
            <ac:spMk id="706" creationId="{00000000-0000-0000-0000-000000000000}"/>
          </ac:spMkLst>
        </pc:spChg>
        <pc:spChg chg="mod">
          <ac:chgData name="Thais Vilela" userId="2c6fb23e67033fbf" providerId="LiveId" clId="{0893D55C-0FC4-4266-B575-D040A3EB16D8}" dt="2019-01-18T17:45:58.678" v="221" actId="1076"/>
          <ac:spMkLst>
            <pc:docMk/>
            <pc:sldMk cId="734485475" sldId="350"/>
            <ac:spMk id="708" creationId="{00000000-0000-0000-0000-000000000000}"/>
          </ac:spMkLst>
        </pc:spChg>
        <pc:graphicFrameChg chg="mod modGraphic">
          <ac:chgData name="Thais Vilela" userId="2c6fb23e67033fbf" providerId="LiveId" clId="{0893D55C-0FC4-4266-B575-D040A3EB16D8}" dt="2019-01-18T18:12:53.323" v="384" actId="1076"/>
          <ac:graphicFrameMkLst>
            <pc:docMk/>
            <pc:sldMk cId="734485475" sldId="350"/>
            <ac:graphicFrameMk id="13" creationId="{7AF15D57-0F94-49F8-A2E7-6891E14D2467}"/>
          </ac:graphicFrameMkLst>
        </pc:graphicFrameChg>
        <pc:graphicFrameChg chg="mod modGraphic">
          <ac:chgData name="Thais Vilela" userId="2c6fb23e67033fbf" providerId="LiveId" clId="{0893D55C-0FC4-4266-B575-D040A3EB16D8}" dt="2019-01-18T18:17:53.208" v="412" actId="14734"/>
          <ac:graphicFrameMkLst>
            <pc:docMk/>
            <pc:sldMk cId="734485475" sldId="350"/>
            <ac:graphicFrameMk id="14" creationId="{2BC569F8-F087-405A-86EB-39E73F388938}"/>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Sheet2!$C$1</c:f>
              <c:strCache>
                <c:ptCount val="1"/>
                <c:pt idx="0">
                  <c:v>Investment ($/km)</c:v>
                </c:pt>
              </c:strCache>
            </c:strRef>
          </c:tx>
          <c:spPr>
            <a:solidFill>
              <a:schemeClr val="accent1"/>
            </a:solidFill>
            <a:ln>
              <a:noFill/>
            </a:ln>
            <a:effectLst/>
          </c:spPr>
          <c:invertIfNegative val="0"/>
          <c:cat>
            <c:multiLvlStrRef>
              <c:f>Sheet2!$A$2:$B$68</c:f>
              <c:multiLvlStrCache>
                <c:ptCount val="67"/>
                <c:lvl>
                  <c:pt idx="0">
                    <c:v>Apolo - Tumupasa</c:v>
                  </c:pt>
                  <c:pt idx="1">
                    <c:v>Charazani - Apolo</c:v>
                  </c:pt>
                  <c:pt idx="2">
                    <c:v>Chive - Porvenir</c:v>
                  </c:pt>
                  <c:pt idx="3">
                    <c:v>El Sena - El Choro</c:v>
                  </c:pt>
                  <c:pt idx="4">
                    <c:v>Isinuta - San Antonio</c:v>
                  </c:pt>
                  <c:pt idx="5">
                    <c:v>Ixiamas - Chivé</c:v>
                  </c:pt>
                  <c:pt idx="6">
                    <c:v>San Ignacio de Moxos - Santo Domingo</c:v>
                  </c:pt>
                  <c:pt idx="7">
                    <c:v>San Ignacio de Velasco - San Matías</c:v>
                  </c:pt>
                  <c:pt idx="8">
                    <c:v>San Javier - Guayaramerín</c:v>
                  </c:pt>
                  <c:pt idx="9">
                    <c:v>San Javier - Puerto Ustárez</c:v>
                  </c:pt>
                  <c:pt idx="10">
                    <c:v>Santa Rosa de la Roca - El Remanso</c:v>
                  </c:pt>
                  <c:pt idx="11">
                    <c:v>Santo Domingo - San Antonio</c:v>
                  </c:pt>
                  <c:pt idx="12">
                    <c:v>Zofra - Extrema</c:v>
                  </c:pt>
                  <c:pt idx="13">
                    <c:v>BR-163/MT</c:v>
                  </c:pt>
                  <c:pt idx="14">
                    <c:v>BR-163/PA</c:v>
                  </c:pt>
                  <c:pt idx="15">
                    <c:v>BR-174/AM</c:v>
                  </c:pt>
                  <c:pt idx="16">
                    <c:v>BR-230/AM </c:v>
                  </c:pt>
                  <c:pt idx="17">
                    <c:v>BR-230/PA</c:v>
                  </c:pt>
                  <c:pt idx="18">
                    <c:v>BR-242/MT</c:v>
                  </c:pt>
                  <c:pt idx="19">
                    <c:v>BR-319/AM</c:v>
                  </c:pt>
                  <c:pt idx="20">
                    <c:v>BR-319/RO</c:v>
                  </c:pt>
                  <c:pt idx="21">
                    <c:v>BR-364/AC</c:v>
                  </c:pt>
                  <c:pt idx="22">
                    <c:v>BR-364/MT</c:v>
                  </c:pt>
                  <c:pt idx="23">
                    <c:v>BR-421/RO</c:v>
                  </c:pt>
                  <c:pt idx="24">
                    <c:v>MT-322/MT</c:v>
                  </c:pt>
                  <c:pt idx="25">
                    <c:v>Calamar - Miraflores</c:v>
                  </c:pt>
                  <c:pt idx="26">
                    <c:v>Calamar - San José del Guaviare</c:v>
                  </c:pt>
                  <c:pt idx="27">
                    <c:v>Depresión El Vergel - Florencia</c:v>
                  </c:pt>
                  <c:pt idx="28">
                    <c:v>Mitu - Monforth</c:v>
                  </c:pt>
                  <c:pt idx="29">
                    <c:v>La Macarena - La Leona</c:v>
                  </c:pt>
                  <c:pt idx="30">
                    <c:v>Los Pozos - La Macarena</c:v>
                  </c:pt>
                  <c:pt idx="31">
                    <c:v>San Vicente del Caguan - Los Pozos</c:v>
                  </c:pt>
                  <c:pt idx="32">
                    <c:v>Neiva - Mina Blanca</c:v>
                  </c:pt>
                  <c:pt idx="33">
                    <c:v>Puerto Leguizamo - La Tagua</c:v>
                  </c:pt>
                  <c:pt idx="34">
                    <c:v>Puerto Rico - Mina Blanca</c:v>
                  </c:pt>
                  <c:pt idx="35">
                    <c:v>San Francisco - Mocoa</c:v>
                  </c:pt>
                  <c:pt idx="36">
                    <c:v>Colombia - La Uribe</c:v>
                  </c:pt>
                  <c:pt idx="37">
                    <c:v>La Uribe - San Juan de Arama</c:v>
                  </c:pt>
                  <c:pt idx="38">
                    <c:v>San Juan de Arama - Granada</c:v>
                  </c:pt>
                  <c:pt idx="39">
                    <c:v>Ahuano - Veinticuatro de Mayo (Loreto)</c:v>
                  </c:pt>
                  <c:pt idx="40">
                    <c:v>Capitán Augusto Rivadeneira - Reperado</c:v>
                  </c:pt>
                  <c:pt idx="41">
                    <c:v>Cariamanga - Zumba</c:v>
                  </c:pt>
                  <c:pt idx="42">
                    <c:v>Gualaquiza - San Carlos de Limón</c:v>
                  </c:pt>
                  <c:pt idx="43">
                    <c:v>Huasagua - Montalvo - Cunambo - Río Curaray</c:v>
                  </c:pt>
                  <c:pt idx="44">
                    <c:v>Jivino - Shushufindi - Yamanunca</c:v>
                  </c:pt>
                  <c:pt idx="45">
                    <c:v>Palma Roja - Riera</c:v>
                  </c:pt>
                  <c:pt idx="46">
                    <c:v>Puerto Bolivar - Cuyabeno</c:v>
                  </c:pt>
                  <c:pt idx="47">
                    <c:v>Puerto Napo - Ahuano</c:v>
                  </c:pt>
                  <c:pt idx="48">
                    <c:v>Riera - Puerto Bolivar</c:v>
                  </c:pt>
                  <c:pt idx="49">
                    <c:v>San Pedro de los Cofanes - Alipamba</c:v>
                  </c:pt>
                  <c:pt idx="50">
                    <c:v>Santa Clara - Golondrina - Curaray</c:v>
                  </c:pt>
                  <c:pt idx="51">
                    <c:v>Villano - Rio Corrientes</c:v>
                  </c:pt>
                  <c:pt idx="52">
                    <c:v>Zamora - Shaime</c:v>
                  </c:pt>
                  <c:pt idx="53">
                    <c:v>Zumbi - 28 de Mayo - Saraguro</c:v>
                  </c:pt>
                  <c:pt idx="54">
                    <c:v>Zumbi - Paquisha - Rio Zarsa</c:v>
                  </c:pt>
                  <c:pt idx="55">
                    <c:v>Bellavista, Mazan, Salvador, El Estrecho (tramo II: Santo Tomás - Mazán)</c:v>
                  </c:pt>
                  <c:pt idx="56">
                    <c:v>Caballo Cocha, Palo Seco, Buen Sucesso</c:v>
                  </c:pt>
                  <c:pt idx="57">
                    <c:v>Iquitos, Santa Maria de Naay, 12 de Octibre, Andoas, Saramiza</c:v>
                  </c:pt>
                  <c:pt idx="58">
                    <c:v>Jenaro Herrera, Colonia Angamos</c:v>
                  </c:pt>
                  <c:pt idx="59">
                    <c:v>Puerto Esperanza, Iñapari</c:v>
                  </c:pt>
                  <c:pt idx="60">
                    <c:v>Huallaga, Orellana</c:v>
                  </c:pt>
                  <c:pt idx="61">
                    <c:v>Pto Arica, Flor de Agosto</c:v>
                  </c:pt>
                  <c:pt idx="62">
                    <c:v>Pucallpa, Contamana</c:v>
                  </c:pt>
                  <c:pt idx="63">
                    <c:v>Pucallpa, Cruzeiro do Sul</c:v>
                  </c:pt>
                  <c:pt idx="64">
                    <c:v>Puerto esperanza-madre de dios</c:v>
                  </c:pt>
                  <c:pt idx="65">
                    <c:v>Yurimaguas - Sta Rosa - Jeberos</c:v>
                  </c:pt>
                  <c:pt idx="66">
                    <c:v>Quistococha, Zungaro Cocha, Llanchama</c:v>
                  </c:pt>
                </c:lvl>
                <c:lvl>
                  <c:pt idx="0">
                    <c:v>Bolivia</c:v>
                  </c:pt>
                  <c:pt idx="13">
                    <c:v>Brazil</c:v>
                  </c:pt>
                  <c:pt idx="25">
                    <c:v>Colombia</c:v>
                  </c:pt>
                  <c:pt idx="39">
                    <c:v>Ecuador</c:v>
                  </c:pt>
                  <c:pt idx="55">
                    <c:v>Peru</c:v>
                  </c:pt>
                </c:lvl>
              </c:multiLvlStrCache>
            </c:multiLvlStrRef>
          </c:cat>
          <c:val>
            <c:numRef>
              <c:f>Sheet2!$C$2:$C$68</c:f>
              <c:numCache>
                <c:formatCode>#,##0</c:formatCode>
                <c:ptCount val="67"/>
                <c:pt idx="0">
                  <c:v>2.835215E6</c:v>
                </c:pt>
                <c:pt idx="1">
                  <c:v>2.835215E6</c:v>
                </c:pt>
                <c:pt idx="2">
                  <c:v>1.941127E6</c:v>
                </c:pt>
                <c:pt idx="3">
                  <c:v>1.66917E6</c:v>
                </c:pt>
                <c:pt idx="4">
                  <c:v>1.195417E6</c:v>
                </c:pt>
                <c:pt idx="5">
                  <c:v>3.300101E6</c:v>
                </c:pt>
                <c:pt idx="6">
                  <c:v>2.27597511111111E6</c:v>
                </c:pt>
                <c:pt idx="7">
                  <c:v>2.27597511111111E6</c:v>
                </c:pt>
                <c:pt idx="8">
                  <c:v>2.983294E6</c:v>
                </c:pt>
                <c:pt idx="9">
                  <c:v>1.928211E6</c:v>
                </c:pt>
                <c:pt idx="10">
                  <c:v>1.796026E6</c:v>
                </c:pt>
                <c:pt idx="11">
                  <c:v>2.27597511111111E6</c:v>
                </c:pt>
                <c:pt idx="12">
                  <c:v>2.27597511111111E6</c:v>
                </c:pt>
                <c:pt idx="13">
                  <c:v>1.83998061169524E6</c:v>
                </c:pt>
                <c:pt idx="14">
                  <c:v>599438.0</c:v>
                </c:pt>
                <c:pt idx="15">
                  <c:v>1.83998061169524E6</c:v>
                </c:pt>
                <c:pt idx="16">
                  <c:v>1.83998061169524E6</c:v>
                </c:pt>
                <c:pt idx="17">
                  <c:v>1.812019E6</c:v>
                </c:pt>
                <c:pt idx="18">
                  <c:v>1.627452E6</c:v>
                </c:pt>
                <c:pt idx="19">
                  <c:v>1.83998061169524E6</c:v>
                </c:pt>
                <c:pt idx="20">
                  <c:v>1.83998061169524E6</c:v>
                </c:pt>
                <c:pt idx="21">
                  <c:v>1.83998061169524E6</c:v>
                </c:pt>
                <c:pt idx="22">
                  <c:v>3.24085005903188E6</c:v>
                </c:pt>
                <c:pt idx="23">
                  <c:v>1.83998061169524E6</c:v>
                </c:pt>
                <c:pt idx="24">
                  <c:v>1.83998061169524E6</c:v>
                </c:pt>
                <c:pt idx="25">
                  <c:v>2.518376E6</c:v>
                </c:pt>
                <c:pt idx="26">
                  <c:v>2.395222E6</c:v>
                </c:pt>
                <c:pt idx="27">
                  <c:v>4.260909E6</c:v>
                </c:pt>
                <c:pt idx="28">
                  <c:v>2.512669E6</c:v>
                </c:pt>
                <c:pt idx="29">
                  <c:v>2.530115E6</c:v>
                </c:pt>
                <c:pt idx="30">
                  <c:v>2.526551E6</c:v>
                </c:pt>
                <c:pt idx="31">
                  <c:v>2.500031E6</c:v>
                </c:pt>
                <c:pt idx="32">
                  <c:v>2.972769E6</c:v>
                </c:pt>
                <c:pt idx="33">
                  <c:v>2.671304E6</c:v>
                </c:pt>
                <c:pt idx="34">
                  <c:v>989294.0</c:v>
                </c:pt>
                <c:pt idx="35">
                  <c:v>1.6355835E7</c:v>
                </c:pt>
                <c:pt idx="36">
                  <c:v>9.129918E6</c:v>
                </c:pt>
                <c:pt idx="37">
                  <c:v>3.870385E6</c:v>
                </c:pt>
                <c:pt idx="38">
                  <c:v>3.936935E6</c:v>
                </c:pt>
                <c:pt idx="39">
                  <c:v>2.878753E6</c:v>
                </c:pt>
                <c:pt idx="40">
                  <c:v>2.878673E6</c:v>
                </c:pt>
                <c:pt idx="41">
                  <c:v>2.881311E6</c:v>
                </c:pt>
                <c:pt idx="42">
                  <c:v>2.881432E6</c:v>
                </c:pt>
                <c:pt idx="43">
                  <c:v>2.879014E6</c:v>
                </c:pt>
                <c:pt idx="44">
                  <c:v>2.88055E6</c:v>
                </c:pt>
                <c:pt idx="45">
                  <c:v>2.876923E6</c:v>
                </c:pt>
                <c:pt idx="46">
                  <c:v>2.884876E6</c:v>
                </c:pt>
                <c:pt idx="47">
                  <c:v>2.881579E6</c:v>
                </c:pt>
                <c:pt idx="48">
                  <c:v>2.879808E6</c:v>
                </c:pt>
                <c:pt idx="49">
                  <c:v>2.878677E6</c:v>
                </c:pt>
                <c:pt idx="50">
                  <c:v>2.879663E6</c:v>
                </c:pt>
                <c:pt idx="51">
                  <c:v>2.880545E6</c:v>
                </c:pt>
                <c:pt idx="52">
                  <c:v>2.878015E6</c:v>
                </c:pt>
                <c:pt idx="53">
                  <c:v>2.88047E6</c:v>
                </c:pt>
                <c:pt idx="54">
                  <c:v>2.879859E6</c:v>
                </c:pt>
                <c:pt idx="55">
                  <c:v>1.7697665353956E6</c:v>
                </c:pt>
                <c:pt idx="56">
                  <c:v>1.382432E6</c:v>
                </c:pt>
                <c:pt idx="57">
                  <c:v>3.05236994723761E6</c:v>
                </c:pt>
                <c:pt idx="58">
                  <c:v>558503.1255046057</c:v>
                </c:pt>
                <c:pt idx="59">
                  <c:v>1.158449625E6</c:v>
                </c:pt>
                <c:pt idx="60">
                  <c:v>711631.0</c:v>
                </c:pt>
                <c:pt idx="61">
                  <c:v>1.394041E6</c:v>
                </c:pt>
                <c:pt idx="62">
                  <c:v>371666.0</c:v>
                </c:pt>
                <c:pt idx="63">
                  <c:v>2.547985E6</c:v>
                </c:pt>
                <c:pt idx="64">
                  <c:v>1.158449625E6</c:v>
                </c:pt>
                <c:pt idx="65">
                  <c:v>1.158449625E6</c:v>
                </c:pt>
                <c:pt idx="66">
                  <c:v>1.79594545100901E6</c:v>
                </c:pt>
              </c:numCache>
            </c:numRef>
          </c:val>
          <c:extLst xmlns:c16r2="http://schemas.microsoft.com/office/drawing/2015/06/chart">
            <c:ext xmlns:c16="http://schemas.microsoft.com/office/drawing/2014/chart" uri="{C3380CC4-5D6E-409C-BE32-E72D297353CC}">
              <c16:uniqueId val="{00000000-6421-4A5E-9B6A-C3450EFA69AA}"/>
            </c:ext>
          </c:extLst>
        </c:ser>
        <c:dLbls>
          <c:showLegendKey val="0"/>
          <c:showVal val="0"/>
          <c:showCatName val="0"/>
          <c:showSerName val="0"/>
          <c:showPercent val="0"/>
          <c:showBubbleSize val="0"/>
        </c:dLbls>
        <c:gapWidth val="219"/>
        <c:overlap val="-27"/>
        <c:axId val="-2118348728"/>
        <c:axId val="-2118345208"/>
      </c:barChart>
      <c:catAx>
        <c:axId val="-211834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18345208"/>
        <c:crosses val="autoZero"/>
        <c:auto val="1"/>
        <c:lblAlgn val="ctr"/>
        <c:lblOffset val="100"/>
        <c:noMultiLvlLbl val="0"/>
      </c:catAx>
      <c:valAx>
        <c:axId val="-2118345208"/>
        <c:scaling>
          <c:orientation val="minMax"/>
        </c:scaling>
        <c:delete val="0"/>
        <c:axPos val="l"/>
        <c:majorGridlines>
          <c:spPr>
            <a:ln w="9525" cap="flat" cmpd="sng" algn="ctr">
              <a:solidFill>
                <a:schemeClr val="tx2">
                  <a:lumMod val="40000"/>
                  <a:lumOff val="6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183487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multiLvlStrRef>
              <c:f>Sheet3!$F$2:$G$68</c:f>
              <c:multiLvlStrCache>
                <c:ptCount val="67"/>
                <c:lvl>
                  <c:pt idx="0">
                    <c:v>Apolo - Tumupasa</c:v>
                  </c:pt>
                  <c:pt idx="1">
                    <c:v>Charazani - Apolo</c:v>
                  </c:pt>
                  <c:pt idx="2">
                    <c:v>Chivé - Porvenir</c:v>
                  </c:pt>
                  <c:pt idx="3">
                    <c:v>El Sena - El Choro</c:v>
                  </c:pt>
                  <c:pt idx="4">
                    <c:v>Isinuta - San Antonio</c:v>
                  </c:pt>
                  <c:pt idx="5">
                    <c:v>Ixiamas - Chivé</c:v>
                  </c:pt>
                  <c:pt idx="6">
                    <c:v>San Ignacio de Moxos - Santo Domingo</c:v>
                  </c:pt>
                  <c:pt idx="7">
                    <c:v>San Ignacio de Velasco - San Matías</c:v>
                  </c:pt>
                  <c:pt idx="8">
                    <c:v>San Javier - Guayaramerín</c:v>
                  </c:pt>
                  <c:pt idx="9">
                    <c:v>San Javier - Puerto Ustárez</c:v>
                  </c:pt>
                  <c:pt idx="10">
                    <c:v>Santa Rosa de la Roca - El Remanso</c:v>
                  </c:pt>
                  <c:pt idx="11">
                    <c:v>Santo Domingo - San Antonio</c:v>
                  </c:pt>
                  <c:pt idx="12">
                    <c:v>Zofra - Extrema</c:v>
                  </c:pt>
                  <c:pt idx="13">
                    <c:v>BR-163/MT</c:v>
                  </c:pt>
                  <c:pt idx="14">
                    <c:v>BR-163/PA</c:v>
                  </c:pt>
                  <c:pt idx="15">
                    <c:v>BR-174/AM</c:v>
                  </c:pt>
                  <c:pt idx="16">
                    <c:v>BR-230/AM </c:v>
                  </c:pt>
                  <c:pt idx="17">
                    <c:v>BR-230/PA</c:v>
                  </c:pt>
                  <c:pt idx="18">
                    <c:v>BR-242/MT</c:v>
                  </c:pt>
                  <c:pt idx="19">
                    <c:v>BR-319/AM</c:v>
                  </c:pt>
                  <c:pt idx="20">
                    <c:v>BR-319/RO</c:v>
                  </c:pt>
                  <c:pt idx="21">
                    <c:v>BR-364/AC</c:v>
                  </c:pt>
                  <c:pt idx="22">
                    <c:v>BR-364/MT</c:v>
                  </c:pt>
                  <c:pt idx="23">
                    <c:v>BR-421/RO</c:v>
                  </c:pt>
                  <c:pt idx="24">
                    <c:v>MT-322/MT</c:v>
                  </c:pt>
                  <c:pt idx="25">
                    <c:v>Calamar - Miraflores</c:v>
                  </c:pt>
                  <c:pt idx="26">
                    <c:v>Calamar - San José del Guaviare</c:v>
                  </c:pt>
                  <c:pt idx="27">
                    <c:v>Depresión El Vergel - Florencia</c:v>
                  </c:pt>
                  <c:pt idx="28">
                    <c:v>Mitu - Monforth</c:v>
                  </c:pt>
                  <c:pt idx="29">
                    <c:v>La Macarena - La Leona</c:v>
                  </c:pt>
                  <c:pt idx="30">
                    <c:v>Los Pozos - La Macarena</c:v>
                  </c:pt>
                  <c:pt idx="31">
                    <c:v>San Vicente del Caguan - Los Pozos</c:v>
                  </c:pt>
                  <c:pt idx="32">
                    <c:v>Neiva - Mina Blanca</c:v>
                  </c:pt>
                  <c:pt idx="33">
                    <c:v>Puerto Leguizamo - La Tagua</c:v>
                  </c:pt>
                  <c:pt idx="34">
                    <c:v>Puerto Rico - Mina Blanca</c:v>
                  </c:pt>
                  <c:pt idx="35">
                    <c:v>San Francisco - Mocoa</c:v>
                  </c:pt>
                  <c:pt idx="36">
                    <c:v>Colombia - La Uribe</c:v>
                  </c:pt>
                  <c:pt idx="37">
                    <c:v>La Uribe - San Juan de Arama</c:v>
                  </c:pt>
                  <c:pt idx="38">
                    <c:v>San Juan de Arama - Granada</c:v>
                  </c:pt>
                  <c:pt idx="39">
                    <c:v>Ahuano - Veinticuatro de Mayo (Loreto)</c:v>
                  </c:pt>
                  <c:pt idx="40">
                    <c:v>Capitán Augusto Rivadeneira - Reperado</c:v>
                  </c:pt>
                  <c:pt idx="41">
                    <c:v>Cariamanga - Zumba</c:v>
                  </c:pt>
                  <c:pt idx="42">
                    <c:v>Gualaquiza - San Carlos de Limón</c:v>
                  </c:pt>
                  <c:pt idx="43">
                    <c:v>Huasagua - Montalvo - Cunambo - Río Curaray</c:v>
                  </c:pt>
                  <c:pt idx="44">
                    <c:v>Jivino - Shushufindi - Yamanunca</c:v>
                  </c:pt>
                  <c:pt idx="45">
                    <c:v>Palma Roja - Riera</c:v>
                  </c:pt>
                  <c:pt idx="46">
                    <c:v>Puerto Bolivar - Cuyabeno</c:v>
                  </c:pt>
                  <c:pt idx="47">
                    <c:v>Puerto Napo - Ahuano</c:v>
                  </c:pt>
                  <c:pt idx="48">
                    <c:v>Riera - Puerto Bolivar</c:v>
                  </c:pt>
                  <c:pt idx="49">
                    <c:v>San Pedro de los Cofanes - Alipamba</c:v>
                  </c:pt>
                  <c:pt idx="50">
                    <c:v>Santa Clara - Golondrina - Curaray</c:v>
                  </c:pt>
                  <c:pt idx="51">
                    <c:v>Villano - Rio Corrientes</c:v>
                  </c:pt>
                  <c:pt idx="52">
                    <c:v>Zamora - Shaime</c:v>
                  </c:pt>
                  <c:pt idx="53">
                    <c:v>Zumbi - 28 de Mayo - Saraguro</c:v>
                  </c:pt>
                  <c:pt idx="54">
                    <c:v>Zumbi - Paquisha - Rio Zarsa</c:v>
                  </c:pt>
                  <c:pt idx="55">
                    <c:v>Bellavista, Mazan, Salvador, El Estrecho (tramo II: Santo Tomás - Mazán)</c:v>
                  </c:pt>
                  <c:pt idx="56">
                    <c:v>Caballo Cocha, Palo Seco, Buen Sucesso</c:v>
                  </c:pt>
                  <c:pt idx="57">
                    <c:v>Iquitos, Saramiriza</c:v>
                  </c:pt>
                  <c:pt idx="58">
                    <c:v>Jenaro Herrera, Colonia Angamos</c:v>
                  </c:pt>
                  <c:pt idx="59">
                    <c:v>Puerto Esperanza, Inapari</c:v>
                  </c:pt>
                  <c:pt idx="60">
                    <c:v>Huallaga, Orellana</c:v>
                  </c:pt>
                  <c:pt idx="61">
                    <c:v>Pto Arica, Flor de Agosto</c:v>
                  </c:pt>
                  <c:pt idx="62">
                    <c:v>Pucallpa, Contamana</c:v>
                  </c:pt>
                  <c:pt idx="63">
                    <c:v>Pucallpa, Cruzeiro do Sul</c:v>
                  </c:pt>
                  <c:pt idx="64">
                    <c:v>Puerto Esperanza, Madre de Dios</c:v>
                  </c:pt>
                  <c:pt idx="65">
                    <c:v>Yurimaguas - Sta Rosa - Jeberos</c:v>
                  </c:pt>
                  <c:pt idx="66">
                    <c:v>Quistococha, Zungaro Cocha, Llanchama</c:v>
                  </c:pt>
                </c:lvl>
                <c:lvl>
                  <c:pt idx="0">
                    <c:v>Bolivia</c:v>
                  </c:pt>
                  <c:pt idx="13">
                    <c:v>Brazil</c:v>
                  </c:pt>
                  <c:pt idx="25">
                    <c:v>Colombia</c:v>
                  </c:pt>
                  <c:pt idx="39">
                    <c:v>Ecuador</c:v>
                  </c:pt>
                  <c:pt idx="55">
                    <c:v>Peru</c:v>
                  </c:pt>
                </c:lvl>
              </c:multiLvlStrCache>
            </c:multiLvlStrRef>
          </c:cat>
          <c:val>
            <c:numRef>
              <c:f>Sheet3!$H$2:$H$68</c:f>
              <c:numCache>
                <c:formatCode>0</c:formatCode>
                <c:ptCount val="67"/>
                <c:pt idx="0">
                  <c:v>253.1282958984375</c:v>
                </c:pt>
                <c:pt idx="1">
                  <c:v>297.4009399414055</c:v>
                </c:pt>
                <c:pt idx="2">
                  <c:v>273.6190490722657</c:v>
                </c:pt>
                <c:pt idx="3">
                  <c:v>280.7431640624992</c:v>
                </c:pt>
                <c:pt idx="4">
                  <c:v>287.092742919922</c:v>
                </c:pt>
                <c:pt idx="5">
                  <c:v>241.1600341796875</c:v>
                </c:pt>
                <c:pt idx="6">
                  <c:v>226.4984436035157</c:v>
                </c:pt>
                <c:pt idx="7">
                  <c:v>277.808807373047</c:v>
                </c:pt>
                <c:pt idx="8">
                  <c:v>270.6074829101563</c:v>
                </c:pt>
                <c:pt idx="9">
                  <c:v>249.16552734375</c:v>
                </c:pt>
                <c:pt idx="10">
                  <c:v>268.337127685547</c:v>
                </c:pt>
                <c:pt idx="11">
                  <c:v>241.1920013427735</c:v>
                </c:pt>
                <c:pt idx="12">
                  <c:v>280.4147033691407</c:v>
                </c:pt>
                <c:pt idx="13">
                  <c:v>739.0</c:v>
                </c:pt>
                <c:pt idx="14">
                  <c:v>745.0</c:v>
                </c:pt>
                <c:pt idx="15">
                  <c:v>560.0</c:v>
                </c:pt>
                <c:pt idx="16">
                  <c:v>654.0</c:v>
                </c:pt>
                <c:pt idx="17">
                  <c:v>765.0</c:v>
                </c:pt>
                <c:pt idx="18">
                  <c:v>764.0</c:v>
                </c:pt>
                <c:pt idx="19">
                  <c:v>681.0</c:v>
                </c:pt>
                <c:pt idx="20">
                  <c:v>799.0</c:v>
                </c:pt>
                <c:pt idx="21">
                  <c:v>728.0</c:v>
                </c:pt>
                <c:pt idx="22">
                  <c:v>676.0</c:v>
                </c:pt>
                <c:pt idx="23">
                  <c:v>767.0</c:v>
                </c:pt>
                <c:pt idx="24">
                  <c:v>765.0</c:v>
                </c:pt>
                <c:pt idx="25">
                  <c:v>600.8580932617184</c:v>
                </c:pt>
                <c:pt idx="26">
                  <c:v>674.6757202148437</c:v>
                </c:pt>
                <c:pt idx="27">
                  <c:v>686.4148559570315</c:v>
                </c:pt>
                <c:pt idx="28">
                  <c:v>317.177001953125</c:v>
                </c:pt>
                <c:pt idx="29">
                  <c:v>645.131591796875</c:v>
                </c:pt>
                <c:pt idx="30">
                  <c:v>628.563232421875</c:v>
                </c:pt>
                <c:pt idx="31">
                  <c:v>603.0625610351553</c:v>
                </c:pt>
                <c:pt idx="32">
                  <c:v>712.5938110351565</c:v>
                </c:pt>
                <c:pt idx="33">
                  <c:v>527.8598022460937</c:v>
                </c:pt>
                <c:pt idx="34">
                  <c:v>615.17041015625</c:v>
                </c:pt>
                <c:pt idx="35">
                  <c:v>641.4781494140624</c:v>
                </c:pt>
                <c:pt idx="36">
                  <c:v>618.4825439453124</c:v>
                </c:pt>
                <c:pt idx="37">
                  <c:v>731.2442626953124</c:v>
                </c:pt>
                <c:pt idx="38">
                  <c:v>671.093017578125</c:v>
                </c:pt>
                <c:pt idx="39">
                  <c:v>826.345458984374</c:v>
                </c:pt>
                <c:pt idx="40">
                  <c:v>438.7365112304686</c:v>
                </c:pt>
                <c:pt idx="41">
                  <c:v>467.0953979492179</c:v>
                </c:pt>
                <c:pt idx="42">
                  <c:v>513.612182617188</c:v>
                </c:pt>
                <c:pt idx="43">
                  <c:v>460.5199584960936</c:v>
                </c:pt>
                <c:pt idx="44">
                  <c:v>940.9266357421874</c:v>
                </c:pt>
                <c:pt idx="45">
                  <c:v>774.82373046875</c:v>
                </c:pt>
                <c:pt idx="46">
                  <c:v>766.528198242188</c:v>
                </c:pt>
                <c:pt idx="47">
                  <c:v>858.967529296874</c:v>
                </c:pt>
                <c:pt idx="48">
                  <c:v>846.7705688476565</c:v>
                </c:pt>
                <c:pt idx="49">
                  <c:v>970.0244140625</c:v>
                </c:pt>
                <c:pt idx="50">
                  <c:v>472.4109802246093</c:v>
                </c:pt>
                <c:pt idx="51">
                  <c:v>474.6069641113282</c:v>
                </c:pt>
                <c:pt idx="52">
                  <c:v>847.2205200195312</c:v>
                </c:pt>
                <c:pt idx="53">
                  <c:v>505.2540588378907</c:v>
                </c:pt>
                <c:pt idx="54">
                  <c:v>444.7115783691406</c:v>
                </c:pt>
                <c:pt idx="55">
                  <c:v>304.0</c:v>
                </c:pt>
                <c:pt idx="56">
                  <c:v>158.7572937011718</c:v>
                </c:pt>
                <c:pt idx="57">
                  <c:v>156.0</c:v>
                </c:pt>
                <c:pt idx="58">
                  <c:v>157.0</c:v>
                </c:pt>
                <c:pt idx="59">
                  <c:v>159.0</c:v>
                </c:pt>
                <c:pt idx="60">
                  <c:v>194.1577606201172</c:v>
                </c:pt>
                <c:pt idx="61">
                  <c:v>176.2058258056641</c:v>
                </c:pt>
                <c:pt idx="62">
                  <c:v>184.3011932373047</c:v>
                </c:pt>
                <c:pt idx="63">
                  <c:v>296.0</c:v>
                </c:pt>
                <c:pt idx="64">
                  <c:v>199.3098907470703</c:v>
                </c:pt>
                <c:pt idx="65">
                  <c:v>169.0</c:v>
                </c:pt>
                <c:pt idx="66">
                  <c:v>163.0</c:v>
                </c:pt>
              </c:numCache>
            </c:numRef>
          </c:val>
          <c:extLst xmlns:c16r2="http://schemas.microsoft.com/office/drawing/2015/06/chart">
            <c:ext xmlns:c16="http://schemas.microsoft.com/office/drawing/2014/chart" uri="{C3380CC4-5D6E-409C-BE32-E72D297353CC}">
              <c16:uniqueId val="{00000000-C2ED-4F63-BB43-CA65BDFA2A6C}"/>
            </c:ext>
          </c:extLst>
        </c:ser>
        <c:dLbls>
          <c:showLegendKey val="0"/>
          <c:showVal val="0"/>
          <c:showCatName val="0"/>
          <c:showSerName val="0"/>
          <c:showPercent val="0"/>
          <c:showBubbleSize val="0"/>
        </c:dLbls>
        <c:gapWidth val="219"/>
        <c:overlap val="-27"/>
        <c:axId val="2132450936"/>
        <c:axId val="2133312616"/>
      </c:barChart>
      <c:catAx>
        <c:axId val="2132450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33312616"/>
        <c:crosses val="autoZero"/>
        <c:auto val="1"/>
        <c:lblAlgn val="ctr"/>
        <c:lblOffset val="100"/>
        <c:noMultiLvlLbl val="0"/>
      </c:catAx>
      <c:valAx>
        <c:axId val="2133312616"/>
        <c:scaling>
          <c:orientation val="minMax"/>
          <c:max val="1000.0"/>
        </c:scaling>
        <c:delete val="0"/>
        <c:axPos val="l"/>
        <c:majorGridlines>
          <c:spPr>
            <a:ln w="9525" cap="flat" cmpd="sng" algn="ctr">
              <a:solidFill>
                <a:srgbClr val="DCDCDC"/>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324509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4D7F66-86BB-A94C-9111-526A5488FABD}" type="datetimeFigureOut">
              <a:rPr lang="en-US" smtClean="0"/>
              <a:t>15/04/19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6F3E08-68B8-A648-856F-70E5B062E3F9}" type="slidenum">
              <a:rPr lang="en-US" smtClean="0"/>
              <a:t>‹Nr.›</a:t>
            </a:fld>
            <a:endParaRPr lang="en-US"/>
          </a:p>
        </p:txBody>
      </p:sp>
    </p:spTree>
    <p:extLst>
      <p:ext uri="{BB962C8B-B14F-4D97-AF65-F5344CB8AC3E}">
        <p14:creationId xmlns:p14="http://schemas.microsoft.com/office/powerpoint/2010/main" val="1141011693"/>
      </p:ext>
    </p:extLst>
  </p:cSld>
  <p:clrMap bg1="lt1" tx1="dk1" bg2="lt2" tx2="dk2" accent1="accent1" accent2="accent2" accent3="accent3" accent4="accent4" accent5="accent5" accent6="accent6" hlink="hlink" folHlink="folHlink"/>
  <p:notesStyle>
    <a:lvl1pPr marL="0" algn="l" defTabSz="457130" rtl="0" eaLnBrk="1" latinLnBrk="0" hangingPunct="1">
      <a:defRPr sz="1200" kern="1200">
        <a:solidFill>
          <a:schemeClr val="tx1"/>
        </a:solidFill>
        <a:latin typeface="+mn-lt"/>
        <a:ea typeface="+mn-ea"/>
        <a:cs typeface="+mn-cs"/>
      </a:defRPr>
    </a:lvl1pPr>
    <a:lvl2pPr marL="457130" algn="l" defTabSz="457130" rtl="0" eaLnBrk="1" latinLnBrk="0" hangingPunct="1">
      <a:defRPr sz="1200" kern="1200">
        <a:solidFill>
          <a:schemeClr val="tx1"/>
        </a:solidFill>
        <a:latin typeface="+mn-lt"/>
        <a:ea typeface="+mn-ea"/>
        <a:cs typeface="+mn-cs"/>
      </a:defRPr>
    </a:lvl2pPr>
    <a:lvl3pPr marL="914259" algn="l" defTabSz="457130" rtl="0" eaLnBrk="1" latinLnBrk="0" hangingPunct="1">
      <a:defRPr sz="1200" kern="1200">
        <a:solidFill>
          <a:schemeClr val="tx1"/>
        </a:solidFill>
        <a:latin typeface="+mn-lt"/>
        <a:ea typeface="+mn-ea"/>
        <a:cs typeface="+mn-cs"/>
      </a:defRPr>
    </a:lvl3pPr>
    <a:lvl4pPr marL="1371390" algn="l" defTabSz="457130" rtl="0" eaLnBrk="1" latinLnBrk="0" hangingPunct="1">
      <a:defRPr sz="1200" kern="1200">
        <a:solidFill>
          <a:schemeClr val="tx1"/>
        </a:solidFill>
        <a:latin typeface="+mn-lt"/>
        <a:ea typeface="+mn-ea"/>
        <a:cs typeface="+mn-cs"/>
      </a:defRPr>
    </a:lvl4pPr>
    <a:lvl5pPr marL="1828519" algn="l" defTabSz="457130" rtl="0" eaLnBrk="1" latinLnBrk="0" hangingPunct="1">
      <a:defRPr sz="1200" kern="1200">
        <a:solidFill>
          <a:schemeClr val="tx1"/>
        </a:solidFill>
        <a:latin typeface="+mn-lt"/>
        <a:ea typeface="+mn-ea"/>
        <a:cs typeface="+mn-cs"/>
      </a:defRPr>
    </a:lvl5pPr>
    <a:lvl6pPr marL="2285649" algn="l" defTabSz="457130" rtl="0" eaLnBrk="1" latinLnBrk="0" hangingPunct="1">
      <a:defRPr sz="1200" kern="1200">
        <a:solidFill>
          <a:schemeClr val="tx1"/>
        </a:solidFill>
        <a:latin typeface="+mn-lt"/>
        <a:ea typeface="+mn-ea"/>
        <a:cs typeface="+mn-cs"/>
      </a:defRPr>
    </a:lvl6pPr>
    <a:lvl7pPr marL="2742780" algn="l" defTabSz="457130" rtl="0" eaLnBrk="1" latinLnBrk="0" hangingPunct="1">
      <a:defRPr sz="1200" kern="1200">
        <a:solidFill>
          <a:schemeClr val="tx1"/>
        </a:solidFill>
        <a:latin typeface="+mn-lt"/>
        <a:ea typeface="+mn-ea"/>
        <a:cs typeface="+mn-cs"/>
      </a:defRPr>
    </a:lvl7pPr>
    <a:lvl8pPr marL="3199908" algn="l" defTabSz="457130" rtl="0" eaLnBrk="1" latinLnBrk="0" hangingPunct="1">
      <a:defRPr sz="1200" kern="1200">
        <a:solidFill>
          <a:schemeClr val="tx1"/>
        </a:solidFill>
        <a:latin typeface="+mn-lt"/>
        <a:ea typeface="+mn-ea"/>
        <a:cs typeface="+mn-cs"/>
      </a:defRPr>
    </a:lvl8pPr>
    <a:lvl9pPr marL="3657039" algn="l" defTabSz="457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2C6F3E08-68B8-A648-856F-70E5B062E3F9}" type="slidenum">
              <a:rPr lang="en-US" smtClean="0"/>
              <a:t>2</a:t>
            </a:fld>
            <a:endParaRPr lang="en-US"/>
          </a:p>
        </p:txBody>
      </p:sp>
    </p:spTree>
    <p:extLst>
      <p:ext uri="{BB962C8B-B14F-4D97-AF65-F5344CB8AC3E}">
        <p14:creationId xmlns:p14="http://schemas.microsoft.com/office/powerpoint/2010/main" val="379232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 </a:t>
            </a:r>
            <a:r>
              <a:rPr lang="en-US" dirty="0" err="1"/>
              <a:t>tal</a:t>
            </a:r>
            <a:r>
              <a:rPr lang="en-US" dirty="0"/>
              <a:t> forma que</a:t>
            </a:r>
            <a:r>
              <a:rPr lang="en-US" baseline="0" dirty="0"/>
              <a:t> prove info </a:t>
            </a:r>
            <a:r>
              <a:rPr lang="en-US" baseline="0" dirty="0" err="1"/>
              <a:t>util</a:t>
            </a:r>
            <a:r>
              <a:rPr lang="en-US" baseline="0" dirty="0"/>
              <a:t>, </a:t>
            </a:r>
            <a:r>
              <a:rPr lang="en-US" baseline="0" dirty="0" err="1"/>
              <a:t>pero</a:t>
            </a:r>
            <a:r>
              <a:rPr lang="en-US" baseline="0" dirty="0"/>
              <a:t> no se lo </a:t>
            </a:r>
            <a:r>
              <a:rPr lang="en-US" baseline="0" dirty="0" err="1"/>
              <a:t>debe</a:t>
            </a:r>
            <a:r>
              <a:rPr lang="en-US" baseline="0" dirty="0"/>
              <a:t> </a:t>
            </a:r>
            <a:r>
              <a:rPr lang="en-US" baseline="0" dirty="0" err="1"/>
              <a:t>considerar</a:t>
            </a:r>
            <a:r>
              <a:rPr lang="en-US" baseline="0" dirty="0"/>
              <a:t> </a:t>
            </a:r>
            <a:r>
              <a:rPr lang="en-US" baseline="0" dirty="0" err="1"/>
              <a:t>una</a:t>
            </a:r>
            <a:r>
              <a:rPr lang="en-US" baseline="0" dirty="0"/>
              <a:t> opinion final </a:t>
            </a:r>
            <a:r>
              <a:rPr lang="en-US" baseline="0" dirty="0" err="1"/>
              <a:t>sobre</a:t>
            </a:r>
            <a:r>
              <a:rPr lang="en-US" baseline="0" dirty="0"/>
              <a:t> que se </a:t>
            </a:r>
            <a:r>
              <a:rPr lang="en-US" baseline="0" dirty="0" err="1"/>
              <a:t>debe</a:t>
            </a:r>
            <a:r>
              <a:rPr lang="en-US" baseline="0" dirty="0"/>
              <a:t> y que no se </a:t>
            </a:r>
            <a:r>
              <a:rPr lang="en-US" baseline="0" dirty="0" err="1"/>
              <a:t>debe</a:t>
            </a:r>
            <a:r>
              <a:rPr lang="en-US" baseline="0" dirty="0"/>
              <a:t> </a:t>
            </a:r>
            <a:r>
              <a:rPr lang="en-US" baseline="0" dirty="0" err="1"/>
              <a:t>construir</a:t>
            </a:r>
            <a:r>
              <a:rPr lang="en-US" baseline="0" dirty="0"/>
              <a:t>. </a:t>
            </a:r>
            <a:endParaRPr dirty="0"/>
          </a:p>
        </p:txBody>
      </p:sp>
      <p:sp>
        <p:nvSpPr>
          <p:cNvPr id="622" name="Google Shape;62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053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dirty="0" smtClean="0"/>
              <a:t>1</a:t>
            </a:r>
          </a:p>
          <a:p>
            <a:pPr marL="0" lvl="0" indent="0" algn="l" rtl="0">
              <a:spcBef>
                <a:spcPts val="0"/>
              </a:spcBef>
              <a:spcAft>
                <a:spcPts val="0"/>
              </a:spcAft>
              <a:buNone/>
            </a:pPr>
            <a:r>
              <a:rPr lang="x-none" dirty="0" smtClean="0"/>
              <a:t>S: punto de partido</a:t>
            </a:r>
            <a:r>
              <a:rPr lang="x-none" baseline="0" dirty="0" smtClean="0"/>
              <a:t> prioridades para el desarrollo sostenible – </a:t>
            </a:r>
            <a:r>
              <a:rPr lang="x-none" baseline="0" dirty="0" err="1" smtClean="0"/>
              <a:t>economico</a:t>
            </a:r>
            <a:r>
              <a:rPr lang="x-none" baseline="0" dirty="0" smtClean="0"/>
              <a:t>, ambiental, respeto social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aseline="0" dirty="0" smtClean="0"/>
              <a:t>C: rol complejo de las vías – entendidos como clave para el desarrollo, pero no </a:t>
            </a:r>
            <a:r>
              <a:rPr lang="x-none" sz="1200" dirty="0" err="1" smtClean="0">
                <a:solidFill>
                  <a:schemeClr val="dk1"/>
                </a:solidFill>
                <a:latin typeface="Calibri"/>
                <a:ea typeface="Calibri"/>
                <a:cs typeface="Calibri"/>
                <a:sym typeface="Calibri"/>
              </a:rPr>
              <a:t>no</a:t>
            </a:r>
            <a:r>
              <a:rPr lang="x-none" sz="1200" dirty="0" smtClean="0">
                <a:solidFill>
                  <a:schemeClr val="dk1"/>
                </a:solidFill>
                <a:latin typeface="Calibri"/>
                <a:ea typeface="Calibri"/>
                <a:cs typeface="Calibri"/>
                <a:sym typeface="Calibri"/>
              </a:rPr>
              <a:t> podemos asumir que todas las carreteras son eficientes en términos económicos, y tampoco ignorar los daños sociales y ambientales que estas pueden generar</a:t>
            </a:r>
          </a:p>
          <a:p>
            <a:pPr marL="0" lvl="0" indent="0" algn="l" rtl="0">
              <a:spcBef>
                <a:spcPts val="0"/>
              </a:spcBef>
              <a:spcAft>
                <a:spcPts val="0"/>
              </a:spcAft>
              <a:buNone/>
            </a:pPr>
            <a:r>
              <a:rPr lang="x-none" baseline="0" dirty="0" smtClean="0"/>
              <a:t>I: debate, palea</a:t>
            </a:r>
          </a:p>
          <a:p>
            <a:pPr marL="0" lvl="0" indent="0" algn="l" rtl="0">
              <a:spcBef>
                <a:spcPts val="0"/>
              </a:spcBef>
              <a:spcAft>
                <a:spcPts val="0"/>
              </a:spcAft>
              <a:buNone/>
            </a:pPr>
            <a:endParaRPr lang="en-US" sz="1200" dirty="0" smtClean="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2</a:t>
            </a:r>
          </a:p>
          <a:p>
            <a:pPr marL="0" lvl="0" indent="0" algn="l" rtl="0">
              <a:spcBef>
                <a:spcPts val="0"/>
              </a:spcBef>
              <a:spcAft>
                <a:spcPts val="0"/>
              </a:spcAft>
              <a:buNone/>
            </a:pPr>
            <a:r>
              <a:rPr lang="en-US" sz="1200" dirty="0" smtClean="0">
                <a:solidFill>
                  <a:schemeClr val="dk1"/>
                </a:solidFill>
                <a:latin typeface="Calibri"/>
                <a:ea typeface="Calibri"/>
                <a:cs typeface="Calibri"/>
                <a:sym typeface="Calibri"/>
              </a:rPr>
              <a:t>S</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vial en la Amazonia </a:t>
            </a:r>
            <a:r>
              <a:rPr lang="en-US" sz="1200" dirty="0" err="1">
                <a:solidFill>
                  <a:schemeClr val="dk1"/>
                </a:solidFill>
                <a:latin typeface="Calibri"/>
                <a:ea typeface="Calibri"/>
                <a:cs typeface="Calibri"/>
                <a:sym typeface="Calibri"/>
              </a:rPr>
              <a:t>esta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entendido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como</a:t>
            </a:r>
            <a:r>
              <a:rPr lang="en-US" sz="1200" dirty="0">
                <a:solidFill>
                  <a:schemeClr val="dk1"/>
                </a:solidFill>
                <a:latin typeface="Calibri"/>
                <a:ea typeface="Calibri"/>
                <a:cs typeface="Calibri"/>
                <a:sym typeface="Calibri"/>
              </a:rPr>
              <a:t> clave para el </a:t>
            </a:r>
            <a:r>
              <a:rPr lang="en-US" sz="1200" dirty="0" err="1">
                <a:solidFill>
                  <a:schemeClr val="dk1"/>
                </a:solidFill>
                <a:latin typeface="Calibri"/>
                <a:ea typeface="Calibri"/>
                <a:cs typeface="Calibri"/>
                <a:sym typeface="Calibri"/>
              </a:rPr>
              <a:t>desarrollo</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C: Sin embargo, no </a:t>
            </a:r>
            <a:r>
              <a:rPr lang="en-US" sz="1200" dirty="0" err="1">
                <a:solidFill>
                  <a:schemeClr val="dk1"/>
                </a:solidFill>
                <a:latin typeface="Calibri"/>
                <a:ea typeface="Calibri"/>
                <a:cs typeface="Calibri"/>
                <a:sym typeface="Calibri"/>
              </a:rPr>
              <a:t>podemos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asumir</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todas</a:t>
            </a:r>
            <a:r>
              <a:rPr lang="en-US" sz="1200" dirty="0">
                <a:solidFill>
                  <a:schemeClr val="dk1"/>
                </a:solidFill>
                <a:latin typeface="Calibri"/>
                <a:ea typeface="Calibri"/>
                <a:cs typeface="Calibri"/>
                <a:sym typeface="Calibri"/>
              </a:rPr>
              <a:t> las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son </a:t>
            </a:r>
            <a:r>
              <a:rPr lang="en-US" sz="1200" dirty="0" err="1">
                <a:solidFill>
                  <a:schemeClr val="dk1"/>
                </a:solidFill>
                <a:latin typeface="Calibri"/>
                <a:ea typeface="Calibri"/>
                <a:cs typeface="Calibri"/>
                <a:sym typeface="Calibri"/>
              </a:rPr>
              <a:t>eficientes</a:t>
            </a:r>
            <a:r>
              <a:rPr lang="en-US" sz="1200" dirty="0">
                <a:solidFill>
                  <a:schemeClr val="dk1"/>
                </a:solidFill>
                <a:latin typeface="Calibri"/>
                <a:ea typeface="Calibri"/>
                <a:cs typeface="Calibri"/>
                <a:sym typeface="Calibri"/>
              </a:rPr>
              <a:t> en </a:t>
            </a:r>
            <a:r>
              <a:rPr lang="en-US" sz="1200" dirty="0" err="1">
                <a:solidFill>
                  <a:schemeClr val="dk1"/>
                </a:solidFill>
                <a:latin typeface="Calibri"/>
                <a:ea typeface="Calibri"/>
                <a:cs typeface="Calibri"/>
                <a:sym typeface="Calibri"/>
              </a:rPr>
              <a:t>términos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económicos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tampoco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ignorar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los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daños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sociales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ambientales</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estas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pueden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generar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 </a:t>
            </a:r>
            <a:r>
              <a:rPr lang="en-US" sz="1200" dirty="0" err="1">
                <a:solidFill>
                  <a:schemeClr val="dk1"/>
                </a:solidFill>
                <a:latin typeface="Calibri"/>
                <a:ea typeface="Calibri"/>
                <a:cs typeface="Calibri"/>
                <a:sym typeface="Calibri"/>
              </a:rPr>
              <a:t>Existen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económicamente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ineficientes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así</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como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generan</a:t>
            </a:r>
            <a:r>
              <a:rPr lang="en-US" sz="1200" dirty="0">
                <a:solidFill>
                  <a:schemeClr val="dk1"/>
                </a:solidFill>
                <a:latin typeface="Calibri"/>
                <a:ea typeface="Calibri"/>
                <a:cs typeface="Calibri"/>
                <a:sym typeface="Calibri"/>
              </a:rPr>
              <a:t> altos </a:t>
            </a:r>
            <a:r>
              <a:rPr lang="en-US" sz="1200" dirty="0" err="1">
                <a:solidFill>
                  <a:schemeClr val="dk1"/>
                </a:solidFill>
                <a:latin typeface="Calibri"/>
                <a:ea typeface="Calibri"/>
                <a:cs typeface="Calibri"/>
                <a:sym typeface="Calibri"/>
              </a:rPr>
              <a:t>impactos</a:t>
            </a:r>
            <a:r>
              <a:rPr lang="en-US" sz="1200" dirty="0">
                <a:solidFill>
                  <a:schemeClr val="dk1"/>
                </a:solidFill>
                <a:latin typeface="Calibri"/>
                <a:ea typeface="Calibri"/>
                <a:cs typeface="Calibri"/>
                <a:sym typeface="Calibri"/>
              </a:rPr>
              <a:t> socio </a:t>
            </a:r>
            <a:r>
              <a:rPr lang="en-US" sz="1200" dirty="0" err="1">
                <a:solidFill>
                  <a:schemeClr val="dk1"/>
                </a:solidFill>
                <a:latin typeface="Calibri"/>
                <a:ea typeface="Calibri"/>
                <a:cs typeface="Calibri"/>
                <a:sym typeface="Calibri"/>
              </a:rPr>
              <a:t>ambientales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Estas</a:t>
            </a:r>
            <a:r>
              <a:rPr lang="en-US" sz="1200" dirty="0">
                <a:solidFill>
                  <a:schemeClr val="dk1"/>
                </a:solidFill>
                <a:latin typeface="Calibri"/>
                <a:ea typeface="Calibri"/>
                <a:cs typeface="Calibri"/>
                <a:sym typeface="Calibri"/>
              </a:rPr>
              <a:t> son las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impiden</a:t>
            </a:r>
            <a:r>
              <a:rPr lang="en-US" sz="1200" dirty="0">
                <a:solidFill>
                  <a:schemeClr val="dk1"/>
                </a:solidFill>
                <a:latin typeface="Calibri"/>
                <a:ea typeface="Calibri"/>
                <a:cs typeface="Calibri"/>
                <a:sym typeface="Calibri"/>
              </a:rPr>
              <a:t> un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sostenible</a:t>
            </a:r>
            <a:r>
              <a:rPr lang="en-US" sz="1200" dirty="0">
                <a:solidFill>
                  <a:schemeClr val="dk1"/>
                </a:solidFill>
                <a:latin typeface="Calibri"/>
                <a:ea typeface="Calibri"/>
                <a:cs typeface="Calibri"/>
                <a:sym typeface="Calibri"/>
              </a:rPr>
              <a:t> que </a:t>
            </a:r>
            <a:r>
              <a:rPr lang="en-US" sz="1200" dirty="0" err="1">
                <a:solidFill>
                  <a:schemeClr val="dk1"/>
                </a:solidFill>
                <a:latin typeface="Calibri"/>
                <a:ea typeface="Calibri"/>
                <a:cs typeface="Calibri"/>
                <a:sym typeface="Calibri"/>
              </a:rPr>
              <a:t>benéfica</a:t>
            </a:r>
            <a:r>
              <a:rPr lang="en-US" sz="1200" dirty="0">
                <a:solidFill>
                  <a:schemeClr val="dk1"/>
                </a:solidFill>
                <a:latin typeface="Calibri"/>
                <a:ea typeface="Calibri"/>
                <a:cs typeface="Calibri"/>
                <a:sym typeface="Calibri"/>
              </a:rPr>
              <a:t> a </a:t>
            </a:r>
            <a:r>
              <a:rPr lang="en-US" sz="1200" dirty="0" err="1">
                <a:solidFill>
                  <a:schemeClr val="dk1"/>
                </a:solidFill>
                <a:latin typeface="Calibri"/>
                <a:ea typeface="Calibri"/>
                <a:cs typeface="Calibri"/>
                <a:sym typeface="Calibri"/>
              </a:rPr>
              <a:t>todos</a:t>
            </a:r>
            <a:endParaRPr dirty="0"/>
          </a:p>
          <a:p>
            <a:pPr marL="0" lvl="0" indent="0" algn="l" rtl="0">
              <a:spcBef>
                <a:spcPts val="0"/>
              </a:spcBef>
              <a:spcAft>
                <a:spcPts val="0"/>
              </a:spcAft>
              <a:buNone/>
            </a:pPr>
            <a:endParaRPr lang="en-US" sz="1200" dirty="0" smtClean="0">
              <a:solidFill>
                <a:schemeClr val="dk1"/>
              </a:solidFill>
              <a:latin typeface="Calibri"/>
              <a:cs typeface="Calibri"/>
              <a:sym typeface="Calibri"/>
            </a:endParaRPr>
          </a:p>
          <a:p>
            <a:pPr marL="0" lvl="0" indent="0" algn="l" rtl="0">
              <a:spcBef>
                <a:spcPts val="0"/>
              </a:spcBef>
              <a:spcAft>
                <a:spcPts val="0"/>
              </a:spcAft>
              <a:buNone/>
            </a:pPr>
            <a:endParaRPr dirty="0"/>
          </a:p>
        </p:txBody>
      </p:sp>
      <p:sp>
        <p:nvSpPr>
          <p:cNvPr id="458" name="Google Shape;45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291967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S: El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vial en la Amazonia </a:t>
            </a:r>
            <a:r>
              <a:rPr lang="en-US" sz="1200" dirty="0" err="1">
                <a:solidFill>
                  <a:schemeClr val="dk1"/>
                </a:solidFill>
                <a:latin typeface="Calibri"/>
                <a:ea typeface="Calibri"/>
                <a:cs typeface="Calibri"/>
                <a:sym typeface="Calibri"/>
              </a:rPr>
              <a:t>esta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entendido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como</a:t>
            </a:r>
            <a:r>
              <a:rPr lang="en-US" sz="1200" dirty="0">
                <a:solidFill>
                  <a:schemeClr val="dk1"/>
                </a:solidFill>
                <a:latin typeface="Calibri"/>
                <a:ea typeface="Calibri"/>
                <a:cs typeface="Calibri"/>
                <a:sym typeface="Calibri"/>
              </a:rPr>
              <a:t> clave </a:t>
            </a:r>
            <a:r>
              <a:rPr lang="en-US" sz="1200" dirty="0" err="1">
                <a:solidFill>
                  <a:schemeClr val="dk1"/>
                </a:solidFill>
                <a:latin typeface="Calibri"/>
                <a:ea typeface="Calibri"/>
                <a:cs typeface="Calibri"/>
                <a:sym typeface="Calibri"/>
              </a:rPr>
              <a:t>para</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desarrollo</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C: Sin embargo, no </a:t>
            </a:r>
            <a:r>
              <a:rPr lang="en-US" sz="1200" dirty="0" err="1">
                <a:solidFill>
                  <a:schemeClr val="dk1"/>
                </a:solidFill>
                <a:latin typeface="Calibri"/>
                <a:ea typeface="Calibri"/>
                <a:cs typeface="Calibri"/>
                <a:sym typeface="Calibri"/>
              </a:rPr>
              <a:t>podemos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asumir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todas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las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son </a:t>
            </a:r>
            <a:r>
              <a:rPr lang="en-US" sz="1200" dirty="0" err="1">
                <a:solidFill>
                  <a:schemeClr val="dk1"/>
                </a:solidFill>
                <a:latin typeface="Calibri"/>
                <a:ea typeface="Calibri"/>
                <a:cs typeface="Calibri"/>
                <a:sym typeface="Calibri"/>
              </a:rPr>
              <a:t>eficientes</a:t>
            </a:r>
            <a:r>
              <a:rPr lang="en-US" sz="1200" dirty="0">
                <a:solidFill>
                  <a:schemeClr val="dk1"/>
                </a:solidFill>
                <a:latin typeface="Calibri"/>
                <a:ea typeface="Calibri"/>
                <a:cs typeface="Calibri"/>
                <a:sym typeface="Calibri"/>
              </a:rPr>
              <a:t> en </a:t>
            </a:r>
            <a:r>
              <a:rPr lang="en-US" sz="1200" dirty="0" err="1">
                <a:solidFill>
                  <a:schemeClr val="dk1"/>
                </a:solidFill>
                <a:latin typeface="Calibri"/>
                <a:ea typeface="Calibri"/>
                <a:cs typeface="Calibri"/>
                <a:sym typeface="Calibri"/>
              </a:rPr>
              <a:t>términos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económicos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tampoco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ignorar</a:t>
            </a:r>
            <a:r>
              <a:rPr lang="en-US" sz="1200" dirty="0">
                <a:solidFill>
                  <a:schemeClr val="dk1"/>
                </a:solidFill>
                <a:latin typeface="Calibri"/>
                <a:ea typeface="Calibri"/>
                <a:cs typeface="Calibri"/>
                <a:sym typeface="Calibri"/>
              </a:rPr>
              <a:t> los </a:t>
            </a:r>
            <a:r>
              <a:rPr lang="en-US" sz="1200" dirty="0" err="1">
                <a:solidFill>
                  <a:schemeClr val="dk1"/>
                </a:solidFill>
                <a:latin typeface="Calibri"/>
                <a:ea typeface="Calibri"/>
                <a:cs typeface="Calibri"/>
                <a:sym typeface="Calibri"/>
              </a:rPr>
              <a:t>daños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sociales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ambientales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pueden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generar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 </a:t>
            </a:r>
            <a:r>
              <a:rPr lang="en-US" sz="1200" dirty="0" err="1">
                <a:solidFill>
                  <a:schemeClr val="dk1"/>
                </a:solidFill>
                <a:latin typeface="Calibri"/>
                <a:ea typeface="Calibri"/>
                <a:cs typeface="Calibri"/>
                <a:sym typeface="Calibri"/>
              </a:rPr>
              <a:t>Existen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económicamente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ineficientes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así</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como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generan</a:t>
            </a:r>
            <a:r>
              <a:rPr lang="en-US" sz="1200" dirty="0">
                <a:solidFill>
                  <a:schemeClr val="dk1"/>
                </a:solidFill>
                <a:latin typeface="Calibri"/>
                <a:ea typeface="Calibri"/>
                <a:cs typeface="Calibri"/>
                <a:sym typeface="Calibri"/>
              </a:rPr>
              <a:t> altos </a:t>
            </a:r>
            <a:r>
              <a:rPr lang="en-US" sz="1200" dirty="0" err="1">
                <a:solidFill>
                  <a:schemeClr val="dk1"/>
                </a:solidFill>
                <a:latin typeface="Calibri"/>
                <a:ea typeface="Calibri"/>
                <a:cs typeface="Calibri"/>
                <a:sym typeface="Calibri"/>
              </a:rPr>
              <a:t>impactos</a:t>
            </a:r>
            <a:r>
              <a:rPr lang="en-US" sz="1200" dirty="0">
                <a:solidFill>
                  <a:schemeClr val="dk1"/>
                </a:solidFill>
                <a:latin typeface="Calibri"/>
                <a:ea typeface="Calibri"/>
                <a:cs typeface="Calibri"/>
                <a:sym typeface="Calibri"/>
              </a:rPr>
              <a:t> socio </a:t>
            </a:r>
            <a:r>
              <a:rPr lang="en-US" sz="1200" dirty="0" err="1">
                <a:solidFill>
                  <a:schemeClr val="dk1"/>
                </a:solidFill>
                <a:latin typeface="Calibri"/>
                <a:ea typeface="Calibri"/>
                <a:cs typeface="Calibri"/>
                <a:sym typeface="Calibri"/>
              </a:rPr>
              <a:t>ambientales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Estas</a:t>
            </a:r>
            <a:r>
              <a:rPr lang="en-US" sz="1200" dirty="0">
                <a:solidFill>
                  <a:schemeClr val="dk1"/>
                </a:solidFill>
                <a:latin typeface="Calibri"/>
                <a:ea typeface="Calibri"/>
                <a:cs typeface="Calibri"/>
                <a:sym typeface="Calibri"/>
              </a:rPr>
              <a:t> son </a:t>
            </a:r>
            <a:r>
              <a:rPr lang="en-US" sz="1200" dirty="0" err="1">
                <a:solidFill>
                  <a:schemeClr val="dk1"/>
                </a:solidFill>
                <a:latin typeface="Calibri"/>
                <a:ea typeface="Calibri"/>
                <a:cs typeface="Calibri"/>
                <a:sym typeface="Calibri"/>
              </a:rPr>
              <a:t>las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impiden</a:t>
            </a:r>
            <a:r>
              <a:rPr lang="en-US" sz="1200" dirty="0">
                <a:solidFill>
                  <a:schemeClr val="dk1"/>
                </a:solidFill>
                <a:latin typeface="Calibri"/>
                <a:ea typeface="Calibri"/>
                <a:cs typeface="Calibri"/>
                <a:sym typeface="Calibri"/>
              </a:rPr>
              <a:t> un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sostenible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benéfica</a:t>
            </a:r>
            <a:r>
              <a:rPr lang="en-US" sz="1200" dirty="0">
                <a:solidFill>
                  <a:schemeClr val="dk1"/>
                </a:solidFill>
                <a:latin typeface="Calibri"/>
                <a:ea typeface="Calibri"/>
                <a:cs typeface="Calibri"/>
                <a:sym typeface="Calibri"/>
              </a:rPr>
              <a:t> a </a:t>
            </a:r>
            <a:r>
              <a:rPr lang="en-US" sz="1200" dirty="0" err="1">
                <a:solidFill>
                  <a:schemeClr val="dk1"/>
                </a:solidFill>
                <a:latin typeface="Calibri"/>
                <a:ea typeface="Calibri"/>
                <a:cs typeface="Calibri"/>
                <a:sym typeface="Calibri"/>
              </a:rPr>
              <a:t>todos</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P: El </a:t>
            </a:r>
            <a:r>
              <a:rPr lang="en-US" sz="1200" dirty="0" err="1">
                <a:solidFill>
                  <a:schemeClr val="dk1"/>
                </a:solidFill>
                <a:latin typeface="Calibri"/>
                <a:ea typeface="Calibri"/>
                <a:cs typeface="Calibri"/>
                <a:sym typeface="Calibri"/>
              </a:rPr>
              <a:t>análisis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presentando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analiza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rigurosamente</a:t>
            </a:r>
            <a:r>
              <a:rPr lang="en-US" sz="1200" dirty="0">
                <a:solidFill>
                  <a:schemeClr val="dk1"/>
                </a:solidFill>
                <a:latin typeface="Calibri"/>
                <a:ea typeface="Calibri"/>
                <a:cs typeface="Calibri"/>
                <a:sym typeface="Calibri"/>
              </a:rPr>
              <a:t> los </a:t>
            </a:r>
            <a:r>
              <a:rPr lang="en-US" sz="1200" dirty="0" err="1">
                <a:solidFill>
                  <a:schemeClr val="dk1"/>
                </a:solidFill>
                <a:latin typeface="Calibri"/>
                <a:ea typeface="Calibri"/>
                <a:cs typeface="Calibri"/>
                <a:sym typeface="Calibri"/>
              </a:rPr>
              <a:t>aspectos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económicos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sociales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ambientales</a:t>
            </a:r>
            <a:r>
              <a:rPr lang="en-US" sz="1200" dirty="0">
                <a:solidFill>
                  <a:schemeClr val="dk1"/>
                </a:solidFill>
                <a:latin typeface="Calibri"/>
                <a:ea typeface="Calibri"/>
                <a:cs typeface="Calibri"/>
                <a:sym typeface="Calibri"/>
              </a:rPr>
              <a:t> de un </a:t>
            </a:r>
            <a:r>
              <a:rPr lang="en-US" sz="1200" dirty="0" err="1">
                <a:solidFill>
                  <a:schemeClr val="dk1"/>
                </a:solidFill>
                <a:latin typeface="Calibri"/>
                <a:ea typeface="Calibri"/>
                <a:cs typeface="Calibri"/>
                <a:sym typeface="Calibri"/>
              </a:rPr>
              <a:t>grupo</a:t>
            </a:r>
            <a:r>
              <a:rPr lang="en-US" sz="1200" dirty="0">
                <a:solidFill>
                  <a:schemeClr val="dk1"/>
                </a:solidFill>
                <a:latin typeface="Calibri"/>
                <a:ea typeface="Calibri"/>
                <a:cs typeface="Calibri"/>
                <a:sym typeface="Calibri"/>
              </a:rPr>
              <a:t> de 49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y de </a:t>
            </a:r>
            <a:r>
              <a:rPr lang="en-US" sz="1200" dirty="0" err="1">
                <a:solidFill>
                  <a:schemeClr val="dk1"/>
                </a:solidFill>
                <a:latin typeface="Calibri"/>
                <a:ea typeface="Calibri"/>
                <a:cs typeface="Calibri"/>
                <a:sym typeface="Calibri"/>
              </a:rPr>
              <a:t>manera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simultanea</a:t>
            </a:r>
            <a:r>
              <a:rPr lang="en-US" sz="1200" dirty="0">
                <a:solidFill>
                  <a:schemeClr val="dk1"/>
                </a:solidFill>
                <a:latin typeface="Calibri"/>
                <a:ea typeface="Calibri"/>
                <a:cs typeface="Calibri"/>
                <a:sym typeface="Calibri"/>
              </a:rPr>
              <a:t>. Como </a:t>
            </a:r>
            <a:r>
              <a:rPr lang="en-US" sz="1200" dirty="0" err="1">
                <a:solidFill>
                  <a:schemeClr val="dk1"/>
                </a:solidFill>
                <a:latin typeface="Calibri"/>
                <a:ea typeface="Calibri"/>
                <a:cs typeface="Calibri"/>
                <a:sym typeface="Calibri"/>
              </a:rPr>
              <a:t>resultado</a:t>
            </a:r>
            <a:r>
              <a:rPr lang="en-US" sz="1200" dirty="0">
                <a:solidFill>
                  <a:schemeClr val="dk1"/>
                </a:solidFill>
                <a:latin typeface="Calibri"/>
                <a:ea typeface="Calibri"/>
                <a:cs typeface="Calibri"/>
                <a:sym typeface="Calibri"/>
              </a:rPr>
              <a:t> se </a:t>
            </a:r>
            <a:r>
              <a:rPr lang="en-US" sz="1200" dirty="0" err="1">
                <a:solidFill>
                  <a:schemeClr val="dk1"/>
                </a:solidFill>
                <a:latin typeface="Calibri"/>
                <a:ea typeface="Calibri"/>
                <a:cs typeface="Calibri"/>
                <a:sym typeface="Calibri"/>
              </a:rPr>
              <a:t>identificaron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algunas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son </a:t>
            </a:r>
            <a:r>
              <a:rPr lang="en-US" sz="1200" dirty="0" err="1">
                <a:solidFill>
                  <a:schemeClr val="dk1"/>
                </a:solidFill>
                <a:latin typeface="Calibri"/>
                <a:ea typeface="Calibri"/>
                <a:cs typeface="Calibri"/>
                <a:sym typeface="Calibri"/>
              </a:rPr>
              <a:t>económicamente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eficientes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ambientalmente</a:t>
            </a:r>
            <a:r>
              <a:rPr lang="en-US" sz="1200" dirty="0">
                <a:solidFill>
                  <a:schemeClr val="dk1"/>
                </a:solidFill>
                <a:latin typeface="Calibri"/>
                <a:ea typeface="Calibri"/>
                <a:cs typeface="Calibri"/>
                <a:sym typeface="Calibri"/>
              </a:rPr>
              <a:t> no tan </a:t>
            </a:r>
            <a:r>
              <a:rPr lang="en-US" sz="1200" dirty="0" err="1">
                <a:solidFill>
                  <a:schemeClr val="dk1"/>
                </a:solidFill>
                <a:latin typeface="Calibri"/>
                <a:ea typeface="Calibri"/>
                <a:cs typeface="Calibri"/>
                <a:sym typeface="Calibri"/>
              </a:rPr>
              <a:t>destructivas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viceversa</a:t>
            </a:r>
            <a:r>
              <a:rPr lang="en-US"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 Si </a:t>
            </a:r>
            <a:r>
              <a:rPr lang="en-US" sz="1200" dirty="0" err="1">
                <a:solidFill>
                  <a:schemeClr val="dk1"/>
                </a:solidFill>
                <a:latin typeface="Calibri"/>
                <a:ea typeface="Calibri"/>
                <a:cs typeface="Calibri"/>
                <a:sym typeface="Calibri"/>
              </a:rPr>
              <a:t>llevamos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información</a:t>
            </a:r>
            <a:r>
              <a:rPr lang="en-US" sz="1200" dirty="0">
                <a:solidFill>
                  <a:schemeClr val="dk1"/>
                </a:solidFill>
                <a:latin typeface="Calibri"/>
                <a:ea typeface="Calibri"/>
                <a:cs typeface="Calibri"/>
                <a:sym typeface="Calibri"/>
              </a:rPr>
              <a:t> a la </a:t>
            </a:r>
            <a:r>
              <a:rPr lang="en-US" sz="1200" dirty="0" err="1">
                <a:solidFill>
                  <a:schemeClr val="dk1"/>
                </a:solidFill>
                <a:latin typeface="Calibri"/>
                <a:ea typeface="Calibri"/>
                <a:cs typeface="Calibri"/>
                <a:sym typeface="Calibri"/>
              </a:rPr>
              <a:t>toma</a:t>
            </a:r>
            <a:r>
              <a:rPr lang="en-US" sz="1200" dirty="0">
                <a:solidFill>
                  <a:schemeClr val="dk1"/>
                </a:solidFill>
                <a:latin typeface="Calibri"/>
                <a:ea typeface="Calibri"/>
                <a:cs typeface="Calibri"/>
                <a:sym typeface="Calibri"/>
              </a:rPr>
              <a:t> de </a:t>
            </a:r>
            <a:r>
              <a:rPr lang="en-US" sz="1200" dirty="0" err="1">
                <a:solidFill>
                  <a:schemeClr val="dk1"/>
                </a:solidFill>
                <a:latin typeface="Calibri"/>
                <a:ea typeface="Calibri"/>
                <a:cs typeface="Calibri"/>
                <a:sym typeface="Calibri"/>
              </a:rPr>
              <a:t>decisiones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sobre</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vial en la Amazonia </a:t>
            </a:r>
            <a:r>
              <a:rPr lang="en-US" sz="1200" dirty="0" err="1">
                <a:solidFill>
                  <a:schemeClr val="dk1"/>
                </a:solidFill>
                <a:latin typeface="Calibri"/>
                <a:ea typeface="Calibri"/>
                <a:cs typeface="Calibri"/>
                <a:sym typeface="Calibri"/>
              </a:rPr>
              <a:t>podemos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promover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inversiones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más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eficientes</a:t>
            </a:r>
            <a:r>
              <a:rPr lang="en-US"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B: Y </a:t>
            </a:r>
            <a:r>
              <a:rPr lang="en-US" sz="1200" dirty="0" err="1">
                <a:solidFill>
                  <a:schemeClr val="dk1"/>
                </a:solidFill>
                <a:latin typeface="Calibri"/>
                <a:ea typeface="Calibri"/>
                <a:cs typeface="Calibri"/>
                <a:sym typeface="Calibri"/>
              </a:rPr>
              <a:t>una</a:t>
            </a:r>
            <a:r>
              <a:rPr lang="en-US" sz="1200" dirty="0">
                <a:solidFill>
                  <a:schemeClr val="dk1"/>
                </a:solidFill>
                <a:latin typeface="Calibri"/>
                <a:ea typeface="Calibri"/>
                <a:cs typeface="Calibri"/>
                <a:sym typeface="Calibri"/>
              </a:rPr>
              <a:t> red vial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realmente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promueve</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sostenible</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baseline="0" dirty="0"/>
              <a:t>1</a:t>
            </a:r>
          </a:p>
          <a:p>
            <a:pPr marL="0" lvl="0" indent="0" algn="l" rtl="0">
              <a:spcBef>
                <a:spcPts val="0"/>
              </a:spcBef>
              <a:spcAft>
                <a:spcPts val="0"/>
              </a:spcAft>
              <a:buNone/>
            </a:pPr>
            <a:r>
              <a:rPr lang="en-US" baseline="0" dirty="0"/>
              <a:t>P: </a:t>
            </a:r>
            <a:r>
              <a:rPr lang="en-US" baseline="0" dirty="0" err="1"/>
              <a:t>analizar</a:t>
            </a:r>
            <a:r>
              <a:rPr lang="en-US" baseline="0" dirty="0"/>
              <a:t> </a:t>
            </a:r>
            <a:r>
              <a:rPr lang="en-US" baseline="0" dirty="0" err="1"/>
              <a:t>juntos</a:t>
            </a:r>
            <a:r>
              <a:rPr lang="en-US" baseline="0" dirty="0"/>
              <a:t> los </a:t>
            </a:r>
            <a:r>
              <a:rPr lang="en-US" baseline="0" dirty="0" err="1"/>
              <a:t>aspectos</a:t>
            </a:r>
            <a:r>
              <a:rPr lang="en-US" baseline="0" dirty="0"/>
              <a:t> </a:t>
            </a:r>
            <a:r>
              <a:rPr lang="en-US" baseline="0" dirty="0" err="1"/>
              <a:t>economicos</a:t>
            </a:r>
            <a:r>
              <a:rPr lang="en-US" baseline="0" dirty="0"/>
              <a:t>, </a:t>
            </a:r>
            <a:r>
              <a:rPr lang="en-US" baseline="0" dirty="0" err="1"/>
              <a:t>sociales</a:t>
            </a:r>
            <a:r>
              <a:rPr lang="en-US" baseline="0" dirty="0"/>
              <a:t>, </a:t>
            </a:r>
            <a:r>
              <a:rPr lang="en-US" baseline="0" dirty="0" err="1"/>
              <a:t>ambientales</a:t>
            </a:r>
            <a:r>
              <a:rPr lang="en-US" baseline="0" dirty="0"/>
              <a:t> </a:t>
            </a:r>
            <a:r>
              <a:rPr lang="en-US" baseline="0" dirty="0" err="1"/>
              <a:t>para</a:t>
            </a:r>
            <a:r>
              <a:rPr lang="en-US" baseline="0" dirty="0"/>
              <a:t> un </a:t>
            </a:r>
            <a:r>
              <a:rPr lang="en-US" baseline="0" dirty="0" err="1"/>
              <a:t>grupo</a:t>
            </a:r>
            <a:r>
              <a:rPr lang="en-US" baseline="0" dirty="0"/>
              <a:t> de los </a:t>
            </a:r>
            <a:r>
              <a:rPr lang="en-US" baseline="0" dirty="0" err="1"/>
              <a:t>proyectos</a:t>
            </a:r>
            <a:endParaRPr lang="en-US" baseline="0" dirty="0"/>
          </a:p>
          <a:p>
            <a:pPr marL="0" lvl="0" indent="0" algn="l" rtl="0">
              <a:spcBef>
                <a:spcPts val="0"/>
              </a:spcBef>
              <a:spcAft>
                <a:spcPts val="0"/>
              </a:spcAft>
              <a:buNone/>
            </a:pPr>
            <a:r>
              <a:rPr lang="en-US" baseline="0" dirty="0"/>
              <a:t>A: </a:t>
            </a:r>
            <a:r>
              <a:rPr lang="en-US" baseline="0" dirty="0" err="1"/>
              <a:t>argumentar</a:t>
            </a:r>
            <a:r>
              <a:rPr lang="en-US" baseline="0" dirty="0"/>
              <a:t> </a:t>
            </a:r>
            <a:r>
              <a:rPr lang="en-US" baseline="0" dirty="0" err="1"/>
              <a:t>que</a:t>
            </a:r>
            <a:r>
              <a:rPr lang="en-US" baseline="0" dirty="0"/>
              <a:t> al </a:t>
            </a:r>
            <a:r>
              <a:rPr lang="en-US" baseline="0" dirty="0" err="1"/>
              <a:t>basar</a:t>
            </a:r>
            <a:r>
              <a:rPr lang="en-US" baseline="0" dirty="0"/>
              <a:t> </a:t>
            </a:r>
            <a:r>
              <a:rPr lang="en-US" baseline="0" dirty="0" err="1"/>
              <a:t>las</a:t>
            </a:r>
            <a:r>
              <a:rPr lang="en-US" baseline="0" dirty="0"/>
              <a:t> </a:t>
            </a:r>
            <a:r>
              <a:rPr lang="en-US" baseline="0" dirty="0" err="1"/>
              <a:t>decisiones</a:t>
            </a:r>
            <a:r>
              <a:rPr lang="en-US" baseline="0" dirty="0"/>
              <a:t> en </a:t>
            </a:r>
            <a:r>
              <a:rPr lang="en-US" baseline="0" dirty="0" err="1"/>
              <a:t>este</a:t>
            </a:r>
            <a:r>
              <a:rPr lang="en-US" baseline="0" dirty="0"/>
              <a:t> </a:t>
            </a:r>
            <a:r>
              <a:rPr lang="en-US" baseline="0" dirty="0" err="1"/>
              <a:t>tipo</a:t>
            </a:r>
            <a:r>
              <a:rPr lang="en-US" baseline="0" dirty="0"/>
              <a:t> de </a:t>
            </a:r>
            <a:r>
              <a:rPr lang="en-US" baseline="0" dirty="0" err="1"/>
              <a:t>informacion</a:t>
            </a:r>
            <a:endParaRPr lang="en-US" baseline="0" dirty="0"/>
          </a:p>
          <a:p>
            <a:pPr marL="0" lvl="0" indent="0" algn="l" rtl="0">
              <a:spcBef>
                <a:spcPts val="0"/>
              </a:spcBef>
              <a:spcAft>
                <a:spcPts val="0"/>
              </a:spcAft>
              <a:buNone/>
            </a:pPr>
            <a:r>
              <a:rPr lang="en-US" baseline="0" dirty="0"/>
              <a:t>B: </a:t>
            </a:r>
            <a:r>
              <a:rPr lang="en-US" baseline="0" dirty="0" err="1"/>
              <a:t>identificar</a:t>
            </a:r>
            <a:r>
              <a:rPr lang="en-US" baseline="0" dirty="0"/>
              <a:t> </a:t>
            </a:r>
            <a:r>
              <a:rPr lang="en-US" baseline="0" dirty="0" err="1"/>
              <a:t>ciertas</a:t>
            </a:r>
            <a:r>
              <a:rPr lang="en-US" baseline="0" dirty="0"/>
              <a:t> </a:t>
            </a:r>
            <a:r>
              <a:rPr lang="en-US" baseline="0" dirty="0" err="1"/>
              <a:t>vias</a:t>
            </a:r>
            <a:r>
              <a:rPr lang="en-US" baseline="0" dirty="0"/>
              <a:t> </a:t>
            </a:r>
            <a:r>
              <a:rPr lang="en-US" baseline="0" dirty="0" err="1"/>
              <a:t>donde</a:t>
            </a:r>
            <a:r>
              <a:rPr lang="en-US" baseline="0" dirty="0"/>
              <a:t> no hay tradeoff – no econ to justify the damage, and others whereby making tradeoff explicit society can make transparent choices </a:t>
            </a:r>
            <a:endParaRPr lang="en-US"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2</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P: El </a:t>
            </a:r>
            <a:r>
              <a:rPr lang="en-US" sz="1200" dirty="0" err="1">
                <a:solidFill>
                  <a:schemeClr val="dk1"/>
                </a:solidFill>
                <a:latin typeface="Calibri"/>
                <a:ea typeface="Calibri"/>
                <a:cs typeface="Calibri"/>
                <a:sym typeface="Calibri"/>
              </a:rPr>
              <a:t>análisis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presentando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analiza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rigurosamente</a:t>
            </a:r>
            <a:r>
              <a:rPr lang="en-US" sz="1200" dirty="0">
                <a:solidFill>
                  <a:schemeClr val="dk1"/>
                </a:solidFill>
                <a:latin typeface="Calibri"/>
                <a:ea typeface="Calibri"/>
                <a:cs typeface="Calibri"/>
                <a:sym typeface="Calibri"/>
              </a:rPr>
              <a:t> los </a:t>
            </a:r>
            <a:r>
              <a:rPr lang="en-US" sz="1200" dirty="0" err="1">
                <a:solidFill>
                  <a:schemeClr val="dk1"/>
                </a:solidFill>
                <a:latin typeface="Calibri"/>
                <a:ea typeface="Calibri"/>
                <a:cs typeface="Calibri"/>
                <a:sym typeface="Calibri"/>
              </a:rPr>
              <a:t>aspectos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económicos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sociales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ambientales</a:t>
            </a:r>
            <a:r>
              <a:rPr lang="en-US" sz="1200" dirty="0">
                <a:solidFill>
                  <a:schemeClr val="dk1"/>
                </a:solidFill>
                <a:latin typeface="Calibri"/>
                <a:ea typeface="Calibri"/>
                <a:cs typeface="Calibri"/>
                <a:sym typeface="Calibri"/>
              </a:rPr>
              <a:t> de un </a:t>
            </a:r>
            <a:r>
              <a:rPr lang="en-US" sz="1200" dirty="0" err="1">
                <a:solidFill>
                  <a:schemeClr val="dk1"/>
                </a:solidFill>
                <a:latin typeface="Calibri"/>
                <a:ea typeface="Calibri"/>
                <a:cs typeface="Calibri"/>
                <a:sym typeface="Calibri"/>
              </a:rPr>
              <a:t>grupo</a:t>
            </a:r>
            <a:r>
              <a:rPr lang="en-US" sz="1200" dirty="0">
                <a:solidFill>
                  <a:schemeClr val="dk1"/>
                </a:solidFill>
                <a:latin typeface="Calibri"/>
                <a:ea typeface="Calibri"/>
                <a:cs typeface="Calibri"/>
                <a:sym typeface="Calibri"/>
              </a:rPr>
              <a:t> de 49 </a:t>
            </a:r>
            <a:r>
              <a:rPr lang="en-US" sz="1200" dirty="0" err="1">
                <a:solidFill>
                  <a:schemeClr val="dk1"/>
                </a:solidFill>
                <a:latin typeface="Calibri"/>
                <a:ea typeface="Calibri"/>
                <a:cs typeface="Calibri"/>
                <a:sym typeface="Calibri"/>
              </a:rPr>
              <a:t>carreteras</a:t>
            </a:r>
            <a:r>
              <a:rPr lang="en-US" sz="1200" dirty="0">
                <a:solidFill>
                  <a:schemeClr val="dk1"/>
                </a:solidFill>
                <a:latin typeface="Calibri"/>
                <a:ea typeface="Calibri"/>
                <a:cs typeface="Calibri"/>
                <a:sym typeface="Calibri"/>
              </a:rPr>
              <a:t> y de </a:t>
            </a:r>
            <a:r>
              <a:rPr lang="en-US" sz="1200" dirty="0" err="1">
                <a:solidFill>
                  <a:schemeClr val="dk1"/>
                </a:solidFill>
                <a:latin typeface="Calibri"/>
                <a:ea typeface="Calibri"/>
                <a:cs typeface="Calibri"/>
                <a:sym typeface="Calibri"/>
              </a:rPr>
              <a:t>manera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simultanea</a:t>
            </a:r>
            <a:r>
              <a:rPr lang="en-US" sz="1200" dirty="0">
                <a:solidFill>
                  <a:schemeClr val="dk1"/>
                </a:solidFill>
                <a:latin typeface="Calibri"/>
                <a:ea typeface="Calibri"/>
                <a:cs typeface="Calibri"/>
                <a:sym typeface="Calibri"/>
              </a:rPr>
              <a:t>. Como </a:t>
            </a:r>
            <a:r>
              <a:rPr lang="en-US" sz="1200" dirty="0" err="1">
                <a:solidFill>
                  <a:schemeClr val="dk1"/>
                </a:solidFill>
                <a:latin typeface="Calibri"/>
                <a:ea typeface="Calibri"/>
                <a:cs typeface="Calibri"/>
                <a:sym typeface="Calibri"/>
              </a:rPr>
              <a:t>resultado</a:t>
            </a:r>
            <a:r>
              <a:rPr lang="en-US" sz="1200" dirty="0">
                <a:solidFill>
                  <a:schemeClr val="dk1"/>
                </a:solidFill>
                <a:latin typeface="Calibri"/>
                <a:ea typeface="Calibri"/>
                <a:cs typeface="Calibri"/>
                <a:sym typeface="Calibri"/>
              </a:rPr>
              <a:t> se </a:t>
            </a:r>
            <a:r>
              <a:rPr lang="en-US" sz="1200" dirty="0" err="1">
                <a:solidFill>
                  <a:schemeClr val="dk1"/>
                </a:solidFill>
                <a:latin typeface="Calibri"/>
                <a:ea typeface="Calibri"/>
                <a:cs typeface="Calibri"/>
                <a:sym typeface="Calibri"/>
              </a:rPr>
              <a:t>identificaron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algunas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son </a:t>
            </a:r>
            <a:r>
              <a:rPr lang="en-US" sz="1200" dirty="0" err="1">
                <a:solidFill>
                  <a:schemeClr val="dk1"/>
                </a:solidFill>
                <a:latin typeface="Calibri"/>
                <a:ea typeface="Calibri"/>
                <a:cs typeface="Calibri"/>
                <a:sym typeface="Calibri"/>
              </a:rPr>
              <a:t>económicamente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eficientes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ambientalmente</a:t>
            </a:r>
            <a:r>
              <a:rPr lang="en-US" sz="1200" dirty="0">
                <a:solidFill>
                  <a:schemeClr val="dk1"/>
                </a:solidFill>
                <a:latin typeface="Calibri"/>
                <a:ea typeface="Calibri"/>
                <a:cs typeface="Calibri"/>
                <a:sym typeface="Calibri"/>
              </a:rPr>
              <a:t> no tan </a:t>
            </a:r>
            <a:r>
              <a:rPr lang="en-US" sz="1200" dirty="0" err="1">
                <a:solidFill>
                  <a:schemeClr val="dk1"/>
                </a:solidFill>
                <a:latin typeface="Calibri"/>
                <a:ea typeface="Calibri"/>
                <a:cs typeface="Calibri"/>
                <a:sym typeface="Calibri"/>
              </a:rPr>
              <a:t>destructivas</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viceversa</a:t>
            </a:r>
            <a:r>
              <a:rPr lang="en-US" sz="120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A: Si </a:t>
            </a:r>
            <a:r>
              <a:rPr lang="en-US" sz="1200" dirty="0" err="1">
                <a:solidFill>
                  <a:schemeClr val="dk1"/>
                </a:solidFill>
                <a:latin typeface="Calibri"/>
                <a:ea typeface="Calibri"/>
                <a:cs typeface="Calibri"/>
                <a:sym typeface="Calibri"/>
              </a:rPr>
              <a:t>llevamos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esta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información</a:t>
            </a:r>
            <a:r>
              <a:rPr lang="en-US" sz="1200" dirty="0">
                <a:solidFill>
                  <a:schemeClr val="dk1"/>
                </a:solidFill>
                <a:latin typeface="Calibri"/>
                <a:ea typeface="Calibri"/>
                <a:cs typeface="Calibri"/>
                <a:sym typeface="Calibri"/>
              </a:rPr>
              <a:t> a la </a:t>
            </a:r>
            <a:r>
              <a:rPr lang="en-US" sz="1200" dirty="0" err="1">
                <a:solidFill>
                  <a:schemeClr val="dk1"/>
                </a:solidFill>
                <a:latin typeface="Calibri"/>
                <a:ea typeface="Calibri"/>
                <a:cs typeface="Calibri"/>
                <a:sym typeface="Calibri"/>
              </a:rPr>
              <a:t>toma</a:t>
            </a:r>
            <a:r>
              <a:rPr lang="en-US" sz="1200" dirty="0">
                <a:solidFill>
                  <a:schemeClr val="dk1"/>
                </a:solidFill>
                <a:latin typeface="Calibri"/>
                <a:ea typeface="Calibri"/>
                <a:cs typeface="Calibri"/>
                <a:sym typeface="Calibri"/>
              </a:rPr>
              <a:t> de </a:t>
            </a:r>
            <a:r>
              <a:rPr lang="en-US" sz="1200" dirty="0" err="1">
                <a:solidFill>
                  <a:schemeClr val="dk1"/>
                </a:solidFill>
                <a:latin typeface="Calibri"/>
                <a:ea typeface="Calibri"/>
                <a:cs typeface="Calibri"/>
                <a:sym typeface="Calibri"/>
              </a:rPr>
              <a:t>decisiones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sobre</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vial en la Amazonia </a:t>
            </a:r>
            <a:r>
              <a:rPr lang="en-US" sz="1200" dirty="0" err="1">
                <a:solidFill>
                  <a:schemeClr val="dk1"/>
                </a:solidFill>
                <a:latin typeface="Calibri"/>
                <a:ea typeface="Calibri"/>
                <a:cs typeface="Calibri"/>
                <a:sym typeface="Calibri"/>
              </a:rPr>
              <a:t>podemos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promover</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inversiones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más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eficientes</a:t>
            </a:r>
            <a:r>
              <a:rPr lang="en-US" sz="1200" dirty="0">
                <a:solidFill>
                  <a:schemeClr val="dk1"/>
                </a:solidFill>
                <a:latin typeface="Calibri"/>
                <a:ea typeface="Calibri"/>
                <a:cs typeface="Calibri"/>
                <a:sym typeface="Calibri"/>
              </a:rPr>
              <a:t>.</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B: Y </a:t>
            </a:r>
            <a:r>
              <a:rPr lang="en-US" sz="1200" dirty="0" err="1">
                <a:solidFill>
                  <a:schemeClr val="dk1"/>
                </a:solidFill>
                <a:latin typeface="Calibri"/>
                <a:ea typeface="Calibri"/>
                <a:cs typeface="Calibri"/>
                <a:sym typeface="Calibri"/>
              </a:rPr>
              <a:t>una</a:t>
            </a:r>
            <a:r>
              <a:rPr lang="en-US" sz="1200" dirty="0">
                <a:solidFill>
                  <a:schemeClr val="dk1"/>
                </a:solidFill>
                <a:latin typeface="Calibri"/>
                <a:ea typeface="Calibri"/>
                <a:cs typeface="Calibri"/>
                <a:sym typeface="Calibri"/>
              </a:rPr>
              <a:t> red vial </a:t>
            </a:r>
            <a:r>
              <a:rPr lang="en-US" sz="1200" dirty="0" err="1">
                <a:solidFill>
                  <a:schemeClr val="dk1"/>
                </a:solidFill>
                <a:latin typeface="Calibri"/>
                <a:ea typeface="Calibri"/>
                <a:cs typeface="Calibri"/>
                <a:sym typeface="Calibri"/>
              </a:rPr>
              <a:t>que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realmente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promueve</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desarrollo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sostenible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58" name="Google Shape;45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2C6F3E08-68B8-A648-856F-70E5B062E3F9}" type="slidenum">
              <a:rPr lang="en-US" smtClean="0"/>
              <a:t>31</a:t>
            </a:fld>
            <a:endParaRPr lang="en-US"/>
          </a:p>
        </p:txBody>
      </p:sp>
    </p:spTree>
    <p:extLst>
      <p:ext uri="{BB962C8B-B14F-4D97-AF65-F5344CB8AC3E}">
        <p14:creationId xmlns:p14="http://schemas.microsoft.com/office/powerpoint/2010/main" val="1541608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err="1" smtClean="0"/>
              <a:t>Dispersion</a:t>
            </a:r>
            <a:endParaRPr lang="x-none" dirty="0" smtClean="0"/>
          </a:p>
          <a:p>
            <a:r>
              <a:rPr lang="x-none" dirty="0" err="1" smtClean="0"/>
              <a:t>Some</a:t>
            </a:r>
            <a:r>
              <a:rPr lang="x-none" dirty="0" smtClean="0"/>
              <a:t> </a:t>
            </a:r>
            <a:r>
              <a:rPr lang="x-none" dirty="0" err="1" smtClean="0"/>
              <a:t>unambiguously</a:t>
            </a:r>
            <a:r>
              <a:rPr lang="x-none" baseline="0" dirty="0" smtClean="0"/>
              <a:t> </a:t>
            </a:r>
            <a:r>
              <a:rPr lang="x-none" baseline="0" dirty="0" err="1" smtClean="0"/>
              <a:t>better</a:t>
            </a:r>
            <a:endParaRPr lang="x-none" baseline="0" dirty="0" smtClean="0"/>
          </a:p>
          <a:p>
            <a:r>
              <a:rPr lang="x-none" baseline="0" dirty="0" err="1" smtClean="0"/>
              <a:t>Some</a:t>
            </a:r>
            <a:r>
              <a:rPr lang="x-none" baseline="0" dirty="0" smtClean="0"/>
              <a:t> </a:t>
            </a:r>
            <a:r>
              <a:rPr lang="x-none" baseline="0" dirty="0" err="1" smtClean="0"/>
              <a:t>best</a:t>
            </a:r>
            <a:r>
              <a:rPr lang="x-none" baseline="0" dirty="0" smtClean="0"/>
              <a:t> </a:t>
            </a:r>
            <a:r>
              <a:rPr lang="x-none" baseline="0" dirty="0" err="1" smtClean="0"/>
              <a:t>econ</a:t>
            </a:r>
            <a:r>
              <a:rPr lang="x-none" baseline="0" dirty="0" smtClean="0"/>
              <a:t> </a:t>
            </a:r>
            <a:r>
              <a:rPr lang="x-none" baseline="0" dirty="0" err="1" smtClean="0"/>
              <a:t>but</a:t>
            </a:r>
            <a:r>
              <a:rPr lang="x-none" baseline="0" dirty="0" smtClean="0"/>
              <a:t> </a:t>
            </a:r>
            <a:r>
              <a:rPr lang="x-none" baseline="0" dirty="0" err="1" smtClean="0"/>
              <a:t>shit</a:t>
            </a:r>
            <a:r>
              <a:rPr lang="x-none" baseline="0" dirty="0" smtClean="0"/>
              <a:t> </a:t>
            </a:r>
            <a:r>
              <a:rPr lang="x-none" baseline="0" dirty="0" err="1" smtClean="0"/>
              <a:t>env</a:t>
            </a:r>
            <a:r>
              <a:rPr lang="x-none" baseline="0" dirty="0" smtClean="0"/>
              <a:t>. </a:t>
            </a:r>
          </a:p>
          <a:p>
            <a:r>
              <a:rPr lang="x-none" baseline="0" dirty="0" err="1" smtClean="0"/>
              <a:t>Some</a:t>
            </a:r>
            <a:r>
              <a:rPr lang="x-none" baseline="0" dirty="0" smtClean="0"/>
              <a:t> </a:t>
            </a:r>
            <a:r>
              <a:rPr lang="x-none" baseline="0" dirty="0" err="1" smtClean="0"/>
              <a:t>good</a:t>
            </a:r>
            <a:r>
              <a:rPr lang="x-none" baseline="0" dirty="0" smtClean="0"/>
              <a:t> in </a:t>
            </a:r>
            <a:r>
              <a:rPr lang="x-none" baseline="0" dirty="0" err="1" smtClean="0"/>
              <a:t>both</a:t>
            </a:r>
            <a:r>
              <a:rPr lang="x-none" baseline="0" dirty="0" smtClean="0"/>
              <a:t>, </a:t>
            </a:r>
            <a:r>
              <a:rPr lang="x-none" baseline="0" dirty="0" err="1" smtClean="0"/>
              <a:t>but</a:t>
            </a:r>
            <a:r>
              <a:rPr lang="x-none" baseline="0" dirty="0" smtClean="0"/>
              <a:t> </a:t>
            </a:r>
            <a:r>
              <a:rPr lang="x-none" baseline="0" dirty="0" err="1" smtClean="0"/>
              <a:t>not</a:t>
            </a:r>
            <a:r>
              <a:rPr lang="x-none" baseline="0" dirty="0" smtClean="0"/>
              <a:t> full </a:t>
            </a:r>
            <a:r>
              <a:rPr lang="x-none" baseline="0" dirty="0" err="1" smtClean="0"/>
              <a:t>on</a:t>
            </a:r>
            <a:r>
              <a:rPr lang="x-none" baseline="0" dirty="0" smtClean="0"/>
              <a:t> </a:t>
            </a:r>
            <a:r>
              <a:rPr lang="x-none" baseline="0" dirty="0" err="1" smtClean="0"/>
              <a:t>econ</a:t>
            </a:r>
            <a:r>
              <a:rPr lang="x-none" baseline="0" dirty="0" smtClean="0"/>
              <a:t> </a:t>
            </a:r>
            <a:r>
              <a:rPr lang="x-none" baseline="0" dirty="0" err="1" smtClean="0"/>
              <a:t>best</a:t>
            </a:r>
            <a:r>
              <a:rPr lang="x-none" baseline="0" dirty="0" smtClean="0"/>
              <a:t> </a:t>
            </a:r>
          </a:p>
          <a:p>
            <a:endParaRPr lang="x-none" dirty="0"/>
          </a:p>
        </p:txBody>
      </p:sp>
      <p:sp>
        <p:nvSpPr>
          <p:cNvPr id="4" name="Slide Number Placeholder 3"/>
          <p:cNvSpPr>
            <a:spLocks noGrp="1"/>
          </p:cNvSpPr>
          <p:nvPr>
            <p:ph type="sldNum" sz="quarter" idx="10"/>
          </p:nvPr>
        </p:nvSpPr>
        <p:spPr/>
        <p:txBody>
          <a:bodyPr/>
          <a:lstStyle/>
          <a:p>
            <a:fld id="{2C6F3E08-68B8-A648-856F-70E5B062E3F9}" type="slidenum">
              <a:rPr lang="en-US" smtClean="0"/>
              <a:t>33</a:t>
            </a:fld>
            <a:endParaRPr lang="en-US"/>
          </a:p>
        </p:txBody>
      </p:sp>
    </p:spTree>
    <p:extLst>
      <p:ext uri="{BB962C8B-B14F-4D97-AF65-F5344CB8AC3E}">
        <p14:creationId xmlns:p14="http://schemas.microsoft.com/office/powerpoint/2010/main" val="294484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236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Criterios de selección de proyectos</a:t>
            </a:r>
            <a:endParaRPr/>
          </a:p>
          <a:p>
            <a:pPr marL="171450" lvl="0" indent="-171450" algn="l" rtl="0">
              <a:spcBef>
                <a:spcPts val="0"/>
              </a:spcBef>
              <a:spcAft>
                <a:spcPts val="0"/>
              </a:spcAft>
              <a:buClr>
                <a:schemeClr val="dk1"/>
              </a:buClr>
              <a:buSzPts val="1200"/>
              <a:buFont typeface="Calibri"/>
              <a:buChar char="-"/>
            </a:pPr>
            <a:r>
              <a:rPr lang="en-US"/>
              <a:t>Grandes proyectos</a:t>
            </a:r>
            <a:endParaRPr/>
          </a:p>
          <a:p>
            <a:pPr marL="171450" lvl="0" indent="-171450" algn="l" rtl="0">
              <a:spcBef>
                <a:spcPts val="0"/>
              </a:spcBef>
              <a:spcAft>
                <a:spcPts val="0"/>
              </a:spcAft>
              <a:buClr>
                <a:schemeClr val="dk1"/>
              </a:buClr>
              <a:buSzPts val="1200"/>
              <a:buFont typeface="Calibri"/>
              <a:buChar char="-"/>
            </a:pPr>
            <a:r>
              <a:rPr lang="en-US"/>
              <a:t>En proceso de planificación. La construcción comienza en 2020 a más tardar</a:t>
            </a:r>
            <a:endParaRPr/>
          </a:p>
          <a:p>
            <a:pPr marL="171450" lvl="0" indent="-171450" algn="l" rtl="0">
              <a:spcBef>
                <a:spcPts val="0"/>
              </a:spcBef>
              <a:spcAft>
                <a:spcPts val="0"/>
              </a:spcAft>
              <a:buClr>
                <a:schemeClr val="dk1"/>
              </a:buClr>
              <a:buSzPts val="1200"/>
              <a:buFont typeface="Calibri"/>
              <a:buChar char="-"/>
            </a:pPr>
            <a:r>
              <a:rPr lang="en-US"/>
              <a:t>Construcción o mejora; 1 o 2 años</a:t>
            </a:r>
            <a:endParaRPr/>
          </a:p>
          <a:p>
            <a:pPr marL="171450" lvl="0" indent="-171450" algn="l" rtl="0">
              <a:spcBef>
                <a:spcPts val="0"/>
              </a:spcBef>
              <a:spcAft>
                <a:spcPts val="0"/>
              </a:spcAft>
              <a:buClr>
                <a:schemeClr val="dk1"/>
              </a:buClr>
              <a:buSzPts val="1200"/>
              <a:buFont typeface="Calibri"/>
              <a:buChar char="-"/>
            </a:pPr>
            <a:r>
              <a:rPr lang="en-US"/>
              <a:t>Están total o parcialmente en la Amazonía</a:t>
            </a:r>
            <a:endParaRPr/>
          </a:p>
          <a:p>
            <a:pPr marL="0" lvl="0" indent="0" algn="l" rtl="0">
              <a:spcBef>
                <a:spcPts val="0"/>
              </a:spcBef>
              <a:spcAft>
                <a:spcPts val="0"/>
              </a:spcAft>
              <a:buNone/>
            </a:pPr>
            <a:endParaRPr/>
          </a:p>
        </p:txBody>
      </p:sp>
      <p:sp>
        <p:nvSpPr>
          <p:cNvPr id="465" name="Google Shape;46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Paso 1: Se consideraron dos mapas de deforestación: uno de 2011 y otro de 2015. En función de la deforestación de 2011 y 2015, el modelo (</a:t>
            </a:r>
            <a:r>
              <a:rPr lang="es-ES" dirty="0" err="1" smtClean="0"/>
              <a:t>Dinamica</a:t>
            </a:r>
            <a:r>
              <a:rPr lang="es-ES" dirty="0" smtClean="0"/>
              <a:t> EGO) genera una matriz de transición, que proporciona el porcentaje de tierra que cambiará de</a:t>
            </a:r>
            <a:r>
              <a:rPr lang="es-ES" baseline="0" dirty="0" smtClean="0"/>
              <a:t> “bosque” a</a:t>
            </a:r>
            <a:r>
              <a:rPr lang="es-ES" dirty="0" smtClean="0"/>
              <a:t> “no bosque”, o “bosque deforestado”.</a:t>
            </a:r>
          </a:p>
          <a:p>
            <a:r>
              <a:rPr lang="es-ES" dirty="0" smtClean="0"/>
              <a:t>• Paso 2: Selección</a:t>
            </a:r>
            <a:r>
              <a:rPr lang="es-ES" baseline="0" dirty="0" smtClean="0"/>
              <a:t> de</a:t>
            </a:r>
            <a:r>
              <a:rPr lang="es-ES" dirty="0" smtClean="0"/>
              <a:t> varias variables, tales como áreas mineras, unidades de conservación, etc. que son importantes para explicar la deforestación.</a:t>
            </a:r>
          </a:p>
          <a:p>
            <a:r>
              <a:rPr lang="es-ES" dirty="0" smtClean="0"/>
              <a:t>• Paso 3: </a:t>
            </a:r>
            <a:r>
              <a:rPr lang="es-ES" dirty="0" err="1" smtClean="0"/>
              <a:t>Dinamica</a:t>
            </a:r>
            <a:r>
              <a:rPr lang="es-ES" dirty="0" smtClean="0"/>
              <a:t> EGO calcula un mapa de probabilidad de transición usando el método del peso de la evidencia. Este mapa muestra las áreas que es más probable que cambien dado el conjunto de variables seleccionadas. El único requisito para que este método funcione es que las variables sean espacialmente independientes.</a:t>
            </a:r>
          </a:p>
          <a:p>
            <a:r>
              <a:rPr lang="es-ES" dirty="0" smtClean="0"/>
              <a:t>• Paso 4: </a:t>
            </a:r>
            <a:r>
              <a:rPr lang="es-ES" dirty="0" err="1" smtClean="0"/>
              <a:t>Dinamica</a:t>
            </a:r>
            <a:r>
              <a:rPr lang="es-ES" dirty="0" smtClean="0"/>
              <a:t> EGO pone a prueba el requisito de independencia. Como resultado, las variables correlacionadas deben ser ignoradas. Esta es la razón por la cual los pastos y la agricultura están excluidos del modelo.</a:t>
            </a:r>
          </a:p>
          <a:p>
            <a:r>
              <a:rPr lang="es-ES" dirty="0" smtClean="0"/>
              <a:t>• Paso 5 - Ejecutar el modelo. En este paso, </a:t>
            </a:r>
            <a:r>
              <a:rPr lang="es-ES" dirty="0" err="1" smtClean="0"/>
              <a:t>Dinamica</a:t>
            </a:r>
            <a:r>
              <a:rPr lang="es-ES" dirty="0" smtClean="0"/>
              <a:t> EGO calcula la deforestación hasta 2030. Más específicamente, calcula cómo la cobertura del suelo cambiará según la matriz de transición histórica y las variables seleccionadas.</a:t>
            </a:r>
          </a:p>
          <a:p>
            <a:r>
              <a:rPr lang="es-ES" dirty="0" smtClean="0"/>
              <a:t>• Paso 6 - Validación del modelo. Existen varios métodos para validar el modelo. Uno de los métodos que se realizan aquí es ejecutar el modelo para 2016 y verificar el mapa resultante con el mapa de deforestación real de 2016.</a:t>
            </a:r>
          </a:p>
          <a:p>
            <a:endParaRPr lang="es-ES" dirty="0"/>
          </a:p>
        </p:txBody>
      </p:sp>
      <p:sp>
        <p:nvSpPr>
          <p:cNvPr id="4" name="Marcador de número de diapositiva 3"/>
          <p:cNvSpPr>
            <a:spLocks noGrp="1"/>
          </p:cNvSpPr>
          <p:nvPr>
            <p:ph type="sldNum" sz="quarter" idx="10"/>
          </p:nvPr>
        </p:nvSpPr>
        <p:spPr/>
        <p:txBody>
          <a:bodyPr/>
          <a:lstStyle/>
          <a:p>
            <a:fld id="{2C6F3E08-68B8-A648-856F-70E5B062E3F9}" type="slidenum">
              <a:rPr lang="en-US" smtClean="0"/>
              <a:t>11</a:t>
            </a:fld>
            <a:endParaRPr lang="en-US"/>
          </a:p>
        </p:txBody>
      </p:sp>
    </p:spTree>
    <p:extLst>
      <p:ext uri="{BB962C8B-B14F-4D97-AF65-F5344CB8AC3E}">
        <p14:creationId xmlns:p14="http://schemas.microsoft.com/office/powerpoint/2010/main" val="1446481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Master" Target="../slideMasters/slideMaster12.xml"/><Relationship Id="rId2" Type="http://schemas.openxmlformats.org/officeDocument/2006/relationships/image" Target="../media/image1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2.png"/><Relationship Id="rId3" Type="http://schemas.openxmlformats.org/officeDocument/2006/relationships/image" Target="../media/image13.jpe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2.png"/><Relationship Id="rId3" Type="http://schemas.openxmlformats.org/officeDocument/2006/relationships/image" Target="../media/image13.jpe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2.png"/><Relationship Id="rId3" Type="http://schemas.openxmlformats.org/officeDocument/2006/relationships/image" Target="../media/image13.jpe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2.png"/><Relationship Id="rId3" Type="http://schemas.openxmlformats.org/officeDocument/2006/relationships/image" Target="../media/image13.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2.png"/><Relationship Id="rId3" Type="http://schemas.openxmlformats.org/officeDocument/2006/relationships/image" Target="../media/image13.jpe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gi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 name="image2.png"/>
          <p:cNvPicPr/>
          <p:nvPr userDrawn="1"/>
        </p:nvPicPr>
        <p:blipFill>
          <a:blip r:embed="rId2">
            <a:extLst/>
          </a:blip>
          <a:stretch>
            <a:fillRect/>
          </a:stretch>
        </p:blipFill>
        <p:spPr>
          <a:xfrm>
            <a:off x="5792411" y="2041891"/>
            <a:ext cx="2108700" cy="2003031"/>
          </a:xfrm>
          <a:prstGeom prst="rect">
            <a:avLst/>
          </a:prstGeom>
          <a:ln w="12700">
            <a:miter lim="400000"/>
          </a:ln>
        </p:spPr>
      </p:pic>
      <p:sp>
        <p:nvSpPr>
          <p:cNvPr id="11" name="Shape 36"/>
          <p:cNvSpPr/>
          <p:nvPr userDrawn="1"/>
        </p:nvSpPr>
        <p:spPr>
          <a:xfrm>
            <a:off x="652063" y="3434555"/>
            <a:ext cx="5398005" cy="887735"/>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7500">
                <a:solidFill>
                  <a:srgbClr val="53585F"/>
                </a:solidFill>
              </a:defRPr>
            </a:lvl1pPr>
          </a:lstStyle>
          <a:p>
            <a:pPr lvl="0">
              <a:defRPr sz="1800">
                <a:solidFill>
                  <a:srgbClr val="000000"/>
                </a:solidFill>
              </a:defRPr>
            </a:pPr>
            <a:r>
              <a:rPr sz="5300" dirty="0">
                <a:solidFill>
                  <a:srgbClr val="53585F"/>
                </a:solidFill>
              </a:rPr>
              <a:t>CONSERVATION</a:t>
            </a:r>
          </a:p>
        </p:txBody>
      </p:sp>
      <p:sp>
        <p:nvSpPr>
          <p:cNvPr id="12" name="Shape 37"/>
          <p:cNvSpPr/>
          <p:nvPr userDrawn="1"/>
        </p:nvSpPr>
        <p:spPr>
          <a:xfrm>
            <a:off x="2470966" y="4104280"/>
            <a:ext cx="3685215" cy="887735"/>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7500">
                <a:solidFill>
                  <a:srgbClr val="FFFFFF"/>
                </a:solidFill>
              </a:defRPr>
            </a:lvl1pPr>
          </a:lstStyle>
          <a:p>
            <a:pPr lvl="0">
              <a:defRPr sz="1800">
                <a:solidFill>
                  <a:srgbClr val="000000"/>
                </a:solidFill>
              </a:defRPr>
            </a:pPr>
            <a:r>
              <a:rPr sz="5300" dirty="0">
                <a:solidFill>
                  <a:srgbClr val="FFFFFF"/>
                </a:solidFill>
              </a:rPr>
              <a:t>STRATEGY</a:t>
            </a:r>
          </a:p>
        </p:txBody>
      </p:sp>
      <p:sp>
        <p:nvSpPr>
          <p:cNvPr id="13" name="Shape 38"/>
          <p:cNvSpPr/>
          <p:nvPr userDrawn="1"/>
        </p:nvSpPr>
        <p:spPr>
          <a:xfrm>
            <a:off x="6102234" y="4104280"/>
            <a:ext cx="1959814" cy="887735"/>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7500">
                <a:solidFill>
                  <a:srgbClr val="53585F"/>
                </a:solidFill>
              </a:defRPr>
            </a:lvl1pPr>
          </a:lstStyle>
          <a:p>
            <a:pPr lvl="0">
              <a:defRPr sz="1800">
                <a:solidFill>
                  <a:srgbClr val="000000"/>
                </a:solidFill>
              </a:defRPr>
            </a:pPr>
            <a:r>
              <a:rPr sz="5300" dirty="0">
                <a:solidFill>
                  <a:srgbClr val="53585F"/>
                </a:solidFill>
              </a:rPr>
              <a:t>FUND</a:t>
            </a:r>
          </a:p>
        </p:txBody>
      </p:sp>
    </p:spTree>
    <p:extLst>
      <p:ext uri="{BB962C8B-B14F-4D97-AF65-F5344CB8AC3E}">
        <p14:creationId xmlns:p14="http://schemas.microsoft.com/office/powerpoint/2010/main" val="1393977287"/>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a:prstGeom prst="rect">
            <a:avLst/>
          </a:prstGeo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1"/>
            <a:ext cx="5486177" cy="4114354"/>
          </a:xfrm>
          <a:prstGeom prst="rect">
            <a:avLst/>
          </a:prstGeo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a:prstGeom prst="rect">
            <a:avLst/>
          </a:prstGeo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
        <p:nvSpPr>
          <p:cNvPr id="5" name="Date Placeholder 4"/>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6" name="Footer Placeholder 5"/>
          <p:cNvSpPr>
            <a:spLocks noGrp="1"/>
          </p:cNvSpPr>
          <p:nvPr>
            <p:ph type="ftr" sz="quarter" idx="11"/>
          </p:nvPr>
        </p:nvSpPr>
        <p:spPr>
          <a:xfrm>
            <a:off x="3124283" y="6356829"/>
            <a:ext cx="2895451" cy="365001"/>
          </a:xfrm>
          <a:prstGeom prst="rect">
            <a:avLst/>
          </a:prstGeom>
        </p:spPr>
        <p:txBody>
          <a:bodyPr/>
          <a:lstStyle/>
          <a:p>
            <a:endParaRPr lang="en-US"/>
          </a:p>
        </p:txBody>
      </p:sp>
      <p:sp>
        <p:nvSpPr>
          <p:cNvPr id="7" name="Slide Number Placeholder 6"/>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3101656858"/>
      </p:ext>
    </p:extLst>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4" name="Footer Placeholder 3"/>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5" name="Slide Number Placeholder 4"/>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2013601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3" name="Footer Placeholder 2"/>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4" name="Slide Number Placeholder 3"/>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3618394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2709468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4044051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18457676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24504065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mp; Subtitl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 name="image2.png"/>
          <p:cNvPicPr/>
          <p:nvPr userDrawn="1"/>
        </p:nvPicPr>
        <p:blipFill>
          <a:blip r:embed="rId2">
            <a:extLst/>
          </a:blip>
          <a:stretch>
            <a:fillRect/>
          </a:stretch>
        </p:blipFill>
        <p:spPr>
          <a:xfrm>
            <a:off x="5792411" y="2041891"/>
            <a:ext cx="2108700" cy="2003031"/>
          </a:xfrm>
          <a:prstGeom prst="rect">
            <a:avLst/>
          </a:prstGeom>
          <a:ln w="12700">
            <a:miter lim="400000"/>
          </a:ln>
        </p:spPr>
      </p:pic>
      <p:sp>
        <p:nvSpPr>
          <p:cNvPr id="11" name="Shape 36"/>
          <p:cNvSpPr/>
          <p:nvPr userDrawn="1"/>
        </p:nvSpPr>
        <p:spPr>
          <a:xfrm>
            <a:off x="652063" y="3434555"/>
            <a:ext cx="5398005" cy="887735"/>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7500">
                <a:solidFill>
                  <a:srgbClr val="53585F"/>
                </a:solidFill>
              </a:defRPr>
            </a:lvl1pPr>
          </a:lstStyle>
          <a:p>
            <a:pPr lvl="0">
              <a:defRPr sz="1800">
                <a:solidFill>
                  <a:srgbClr val="000000"/>
                </a:solidFill>
              </a:defRPr>
            </a:pPr>
            <a:r>
              <a:rPr sz="5300" dirty="0">
                <a:solidFill>
                  <a:srgbClr val="53585F"/>
                </a:solidFill>
              </a:rPr>
              <a:t>CONSERVATION</a:t>
            </a:r>
          </a:p>
        </p:txBody>
      </p:sp>
      <p:sp>
        <p:nvSpPr>
          <p:cNvPr id="12" name="Shape 37"/>
          <p:cNvSpPr/>
          <p:nvPr userDrawn="1"/>
        </p:nvSpPr>
        <p:spPr>
          <a:xfrm>
            <a:off x="2644823" y="4104280"/>
            <a:ext cx="3685215" cy="887735"/>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7500">
                <a:solidFill>
                  <a:srgbClr val="FFFFFF"/>
                </a:solidFill>
              </a:defRPr>
            </a:lvl1pPr>
          </a:lstStyle>
          <a:p>
            <a:pPr lvl="0">
              <a:defRPr sz="1800">
                <a:solidFill>
                  <a:srgbClr val="000000"/>
                </a:solidFill>
              </a:defRPr>
            </a:pPr>
            <a:r>
              <a:rPr sz="5300" dirty="0">
                <a:solidFill>
                  <a:srgbClr val="FFFFFF"/>
                </a:solidFill>
              </a:rPr>
              <a:t>STRATEGY</a:t>
            </a:r>
          </a:p>
        </p:txBody>
      </p:sp>
      <p:sp>
        <p:nvSpPr>
          <p:cNvPr id="13" name="Shape 38"/>
          <p:cNvSpPr/>
          <p:nvPr userDrawn="1"/>
        </p:nvSpPr>
        <p:spPr>
          <a:xfrm>
            <a:off x="6102234" y="4104280"/>
            <a:ext cx="1959814" cy="887735"/>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7500">
                <a:solidFill>
                  <a:srgbClr val="53585F"/>
                </a:solidFill>
              </a:defRPr>
            </a:lvl1pPr>
          </a:lstStyle>
          <a:p>
            <a:pPr lvl="0">
              <a:defRPr sz="1800">
                <a:solidFill>
                  <a:srgbClr val="000000"/>
                </a:solidFill>
              </a:defRPr>
            </a:pPr>
            <a:r>
              <a:rPr sz="5300" dirty="0">
                <a:solidFill>
                  <a:srgbClr val="53585F"/>
                </a:solidFill>
              </a:rPr>
              <a:t>FUND</a:t>
            </a:r>
          </a:p>
        </p:txBody>
      </p:sp>
    </p:spTree>
    <p:extLst>
      <p:ext uri="{BB962C8B-B14F-4D97-AF65-F5344CB8AC3E}">
        <p14:creationId xmlns:p14="http://schemas.microsoft.com/office/powerpoint/2010/main" val="3013275667"/>
      </p:ext>
    </p:extLst>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4" cy="147004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824" y="3886658"/>
            <a:ext cx="6400354" cy="1752451"/>
          </a:xfrm>
          <a:prstGeom prst="rect">
            <a:avLst/>
          </a:prstGeom>
        </p:spPr>
        <p:txBody>
          <a:bodyPr/>
          <a:lstStyle>
            <a:lvl1pPr marL="0" indent="0" algn="ctr">
              <a:buNone/>
              <a:defRPr>
                <a:solidFill>
                  <a:schemeClr val="tx1">
                    <a:lumMod val="75000"/>
                    <a:lumOff val="25000"/>
                  </a:schemeClr>
                </a:solidFill>
              </a:defRPr>
            </a:lvl1pPr>
            <a:lvl2pPr marL="321291" indent="0" algn="ctr">
              <a:buNone/>
              <a:defRPr>
                <a:solidFill>
                  <a:schemeClr val="tx1">
                    <a:tint val="75000"/>
                  </a:schemeClr>
                </a:solidFill>
              </a:defRPr>
            </a:lvl2pPr>
            <a:lvl3pPr marL="642585" indent="0" algn="ctr">
              <a:buNone/>
              <a:defRPr>
                <a:solidFill>
                  <a:schemeClr val="tx1">
                    <a:tint val="75000"/>
                  </a:schemeClr>
                </a:solidFill>
              </a:defRPr>
            </a:lvl3pPr>
            <a:lvl4pPr marL="963876" indent="0" algn="ctr">
              <a:buNone/>
              <a:defRPr>
                <a:solidFill>
                  <a:schemeClr val="tx1">
                    <a:tint val="75000"/>
                  </a:schemeClr>
                </a:solidFill>
              </a:defRPr>
            </a:lvl4pPr>
            <a:lvl5pPr marL="1285171" indent="0" algn="ctr">
              <a:buNone/>
              <a:defRPr>
                <a:solidFill>
                  <a:schemeClr val="tx1">
                    <a:tint val="75000"/>
                  </a:schemeClr>
                </a:solidFill>
              </a:defRPr>
            </a:lvl5pPr>
            <a:lvl6pPr marL="1606464" indent="0" algn="ctr">
              <a:buNone/>
              <a:defRPr>
                <a:solidFill>
                  <a:schemeClr val="tx1">
                    <a:tint val="75000"/>
                  </a:schemeClr>
                </a:solidFill>
              </a:defRPr>
            </a:lvl6pPr>
            <a:lvl7pPr marL="1927756" indent="0" algn="ctr">
              <a:buNone/>
              <a:defRPr>
                <a:solidFill>
                  <a:schemeClr val="tx1">
                    <a:tint val="75000"/>
                  </a:schemeClr>
                </a:solidFill>
              </a:defRPr>
            </a:lvl7pPr>
            <a:lvl8pPr marL="2249051" indent="0" algn="ctr">
              <a:buNone/>
              <a:defRPr>
                <a:solidFill>
                  <a:schemeClr val="tx1">
                    <a:tint val="75000"/>
                  </a:schemeClr>
                </a:solidFill>
              </a:defRPr>
            </a:lvl8pPr>
            <a:lvl9pPr marL="2570344"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rotWithShape="1">
          <a:blip r:embed="rId2"/>
          <a:srcRect b="67208"/>
          <a:stretch/>
        </p:blipFill>
        <p:spPr>
          <a:xfrm>
            <a:off x="0" y="6193358"/>
            <a:ext cx="9144000" cy="664649"/>
          </a:xfrm>
          <a:prstGeom prst="rect">
            <a:avLst/>
          </a:prstGeom>
        </p:spPr>
      </p:pic>
      <p:pic>
        <p:nvPicPr>
          <p:cNvPr id="5"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3951952637"/>
      </p:ext>
    </p:extLst>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9" y="4406802"/>
            <a:ext cx="7772177" cy="1361777"/>
          </a:xfrm>
          <a:prstGeom prst="rect">
            <a:avLst/>
          </a:prstGeom>
        </p:spPr>
        <p:txBody>
          <a:bodyPr anchor="t"/>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722199" y="2906613"/>
            <a:ext cx="7772177" cy="1500188"/>
          </a:xfrm>
          <a:prstGeom prst="rect">
            <a:avLst/>
          </a:prstGeom>
        </p:spPr>
        <p:txBody>
          <a:bodyPr anchor="b"/>
          <a:lstStyle>
            <a:lvl1pPr marL="0" indent="0">
              <a:buNone/>
              <a:defRPr sz="1400">
                <a:solidFill>
                  <a:srgbClr val="404040"/>
                </a:solidFill>
              </a:defRPr>
            </a:lvl1pPr>
            <a:lvl2pPr marL="321291" indent="0">
              <a:buNone/>
              <a:defRPr sz="1300">
                <a:solidFill>
                  <a:schemeClr val="tx1">
                    <a:tint val="75000"/>
                  </a:schemeClr>
                </a:solidFill>
              </a:defRPr>
            </a:lvl2pPr>
            <a:lvl3pPr marL="642585" indent="0">
              <a:buNone/>
              <a:defRPr sz="1100">
                <a:solidFill>
                  <a:schemeClr val="tx1">
                    <a:tint val="75000"/>
                  </a:schemeClr>
                </a:solidFill>
              </a:defRPr>
            </a:lvl3pPr>
            <a:lvl4pPr marL="963876" indent="0">
              <a:buNone/>
              <a:defRPr sz="1000">
                <a:solidFill>
                  <a:schemeClr val="tx1">
                    <a:tint val="75000"/>
                  </a:schemeClr>
                </a:solidFill>
              </a:defRPr>
            </a:lvl4pPr>
            <a:lvl5pPr marL="1285171" indent="0">
              <a:buNone/>
              <a:defRPr sz="1000">
                <a:solidFill>
                  <a:schemeClr val="tx1">
                    <a:tint val="75000"/>
                  </a:schemeClr>
                </a:solidFill>
              </a:defRPr>
            </a:lvl5pPr>
            <a:lvl6pPr marL="1606464" indent="0">
              <a:buNone/>
              <a:defRPr sz="1000">
                <a:solidFill>
                  <a:schemeClr val="tx1">
                    <a:tint val="75000"/>
                  </a:schemeClr>
                </a:solidFill>
              </a:defRPr>
            </a:lvl6pPr>
            <a:lvl7pPr marL="1927756" indent="0">
              <a:buNone/>
              <a:defRPr sz="1000">
                <a:solidFill>
                  <a:schemeClr val="tx1">
                    <a:tint val="75000"/>
                  </a:schemeClr>
                </a:solidFill>
              </a:defRPr>
            </a:lvl7pPr>
            <a:lvl8pPr marL="2249051" indent="0">
              <a:buNone/>
              <a:defRPr sz="1000">
                <a:solidFill>
                  <a:schemeClr val="tx1">
                    <a:tint val="75000"/>
                  </a:schemeClr>
                </a:solidFill>
              </a:defRPr>
            </a:lvl8pPr>
            <a:lvl9pPr marL="2570344" indent="0">
              <a:buNone/>
              <a:defRPr sz="10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6" y="6356832"/>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7" name="Picture 6"/>
          <p:cNvPicPr>
            <a:picLocks noChangeAspect="1"/>
          </p:cNvPicPr>
          <p:nvPr userDrawn="1"/>
        </p:nvPicPr>
        <p:blipFill rotWithShape="1">
          <a:blip r:embed="rId2"/>
          <a:srcRect b="67208"/>
          <a:stretch/>
        </p:blipFill>
        <p:spPr>
          <a:xfrm>
            <a:off x="0" y="6193358"/>
            <a:ext cx="9144000" cy="664649"/>
          </a:xfrm>
          <a:prstGeom prst="rect">
            <a:avLst/>
          </a:prstGeom>
        </p:spPr>
      </p:pic>
      <p:pic>
        <p:nvPicPr>
          <p:cNvPr id="8"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3873975619"/>
      </p:ext>
    </p:extLst>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647" y="1600658"/>
            <a:ext cx="8228708" cy="4525119"/>
          </a:xfrm>
          <a:prstGeom prst="rect">
            <a:avLst/>
          </a:prstGeom>
        </p:spPr>
        <p:txBody>
          <a:bodyPr/>
          <a:lstStyle>
            <a:lvl1pPr>
              <a:defRPr>
                <a:solidFill>
                  <a:srgbClr val="4C4C4C"/>
                </a:solidFill>
              </a:defRPr>
            </a:lvl1pPr>
            <a:lvl2pPr>
              <a:defRPr>
                <a:solidFill>
                  <a:srgbClr val="4C4C4C"/>
                </a:solidFill>
              </a:defRPr>
            </a:lvl2pPr>
            <a:lvl3pPr>
              <a:defRPr>
                <a:solidFill>
                  <a:srgbClr val="4C4C4C"/>
                </a:solidFill>
              </a:defRPr>
            </a:lvl3pPr>
            <a:lvl4pPr>
              <a:defRPr>
                <a:solidFill>
                  <a:srgbClr val="4C4C4C"/>
                </a:solidFill>
              </a:defRPr>
            </a:lvl4pPr>
            <a:lvl5pPr>
              <a:defRPr>
                <a:solidFill>
                  <a:srgbClr val="4C4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6" y="6356832"/>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7" name="Picture 6"/>
          <p:cNvPicPr>
            <a:picLocks noChangeAspect="1"/>
          </p:cNvPicPr>
          <p:nvPr userDrawn="1"/>
        </p:nvPicPr>
        <p:blipFill rotWithShape="1">
          <a:blip r:embed="rId2"/>
          <a:srcRect b="67208"/>
          <a:stretch/>
        </p:blipFill>
        <p:spPr>
          <a:xfrm>
            <a:off x="0" y="6193358"/>
            <a:ext cx="9144000" cy="664649"/>
          </a:xfrm>
          <a:prstGeom prst="rect">
            <a:avLst/>
          </a:prstGeom>
        </p:spPr>
      </p:pic>
      <p:pic>
        <p:nvPicPr>
          <p:cNvPr id="8"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3400359958"/>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647" y="1600655"/>
            <a:ext cx="8228708"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3" y="6356829"/>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3599086814"/>
      </p:ext>
    </p:extLst>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648" y="1600658"/>
            <a:ext cx="4060775" cy="4525119"/>
          </a:xfrm>
          <a:prstGeom prst="rect">
            <a:avLst/>
          </a:prstGeom>
        </p:spPr>
        <p:txBody>
          <a:bodyPr/>
          <a:lstStyle>
            <a:lvl1pPr>
              <a:defRPr sz="2000">
                <a:solidFill>
                  <a:schemeClr val="tx1">
                    <a:lumMod val="75000"/>
                    <a:lumOff val="25000"/>
                  </a:schemeClr>
                </a:solidFill>
              </a:defRPr>
            </a:lvl1pPr>
            <a:lvl2pPr>
              <a:defRPr sz="1700">
                <a:solidFill>
                  <a:schemeClr val="tx1">
                    <a:lumMod val="75000"/>
                    <a:lumOff val="25000"/>
                  </a:schemeClr>
                </a:solidFill>
              </a:defRPr>
            </a:lvl2pPr>
            <a:lvl3pPr>
              <a:defRPr sz="1400">
                <a:solidFill>
                  <a:schemeClr val="tx1">
                    <a:lumMod val="75000"/>
                    <a:lumOff val="25000"/>
                  </a:schemeClr>
                </a:solidFill>
              </a:defRPr>
            </a:lvl3pPr>
            <a:lvl4pPr>
              <a:defRPr sz="1300">
                <a:solidFill>
                  <a:schemeClr val="tx1">
                    <a:lumMod val="75000"/>
                    <a:lumOff val="25000"/>
                  </a:schemeClr>
                </a:solidFill>
              </a:defRPr>
            </a:lvl4pPr>
            <a:lvl5pPr>
              <a:defRPr sz="1300">
                <a:solidFill>
                  <a:schemeClr val="tx1">
                    <a:lumMod val="75000"/>
                    <a:lumOff val="25000"/>
                  </a:schemeClr>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58"/>
            <a:ext cx="4060775" cy="4525119"/>
          </a:xfrm>
          <a:prstGeom prst="rect">
            <a:avLst/>
          </a:prstGeo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6" name="Footer Placeholder 5"/>
          <p:cNvSpPr>
            <a:spLocks noGrp="1"/>
          </p:cNvSpPr>
          <p:nvPr>
            <p:ph type="ftr" sz="quarter" idx="11"/>
          </p:nvPr>
        </p:nvSpPr>
        <p:spPr>
          <a:xfrm>
            <a:off x="3124286" y="6356832"/>
            <a:ext cx="2895451" cy="365001"/>
          </a:xfrm>
          <a:prstGeom prst="rect">
            <a:avLst/>
          </a:prstGeom>
        </p:spPr>
        <p:txBody>
          <a:bodyPr/>
          <a:lstStyle/>
          <a:p>
            <a:endParaRPr lang="en-US"/>
          </a:p>
        </p:txBody>
      </p:sp>
      <p:sp>
        <p:nvSpPr>
          <p:cNvPr id="7" name="Slide Number Placeholder 6"/>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8" name="Picture 7"/>
          <p:cNvPicPr>
            <a:picLocks noChangeAspect="1"/>
          </p:cNvPicPr>
          <p:nvPr userDrawn="1"/>
        </p:nvPicPr>
        <p:blipFill rotWithShape="1">
          <a:blip r:embed="rId2"/>
          <a:srcRect b="67208"/>
          <a:stretch/>
        </p:blipFill>
        <p:spPr>
          <a:xfrm>
            <a:off x="0" y="6193358"/>
            <a:ext cx="9144000" cy="664649"/>
          </a:xfrm>
          <a:prstGeom prst="rect">
            <a:avLst/>
          </a:prstGeom>
        </p:spPr>
      </p:pic>
      <p:pic>
        <p:nvPicPr>
          <p:cNvPr id="9"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3940423738"/>
      </p:ext>
    </p:extLst>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8" name="Footer Placeholder 7"/>
          <p:cNvSpPr>
            <a:spLocks noGrp="1"/>
          </p:cNvSpPr>
          <p:nvPr>
            <p:ph type="ftr" sz="quarter" idx="11"/>
          </p:nvPr>
        </p:nvSpPr>
        <p:spPr>
          <a:xfrm>
            <a:off x="3124286" y="6356832"/>
            <a:ext cx="2895451" cy="365001"/>
          </a:xfrm>
          <a:prstGeom prst="rect">
            <a:avLst/>
          </a:prstGeom>
        </p:spPr>
        <p:txBody>
          <a:bodyPr/>
          <a:lstStyle/>
          <a:p>
            <a:endParaRPr lang="en-US"/>
          </a:p>
        </p:txBody>
      </p:sp>
      <p:sp>
        <p:nvSpPr>
          <p:cNvPr id="9" name="Slide Number Placeholder 8"/>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10" name="Picture 9"/>
          <p:cNvPicPr>
            <a:picLocks noChangeAspect="1"/>
          </p:cNvPicPr>
          <p:nvPr userDrawn="1"/>
        </p:nvPicPr>
        <p:blipFill rotWithShape="1">
          <a:blip r:embed="rId2"/>
          <a:srcRect b="67208"/>
          <a:stretch/>
        </p:blipFill>
        <p:spPr>
          <a:xfrm>
            <a:off x="0" y="6193358"/>
            <a:ext cx="9144000" cy="664649"/>
          </a:xfrm>
          <a:prstGeom prst="rect">
            <a:avLst/>
          </a:prstGeom>
        </p:spPr>
      </p:pic>
      <p:pic>
        <p:nvPicPr>
          <p:cNvPr id="11"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1256049812"/>
      </p:ext>
    </p:extLst>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4" name="Footer Placeholder 3"/>
          <p:cNvSpPr>
            <a:spLocks noGrp="1"/>
          </p:cNvSpPr>
          <p:nvPr>
            <p:ph type="ftr" sz="quarter" idx="11"/>
          </p:nvPr>
        </p:nvSpPr>
        <p:spPr>
          <a:xfrm>
            <a:off x="3124286" y="6356832"/>
            <a:ext cx="2895451" cy="365001"/>
          </a:xfrm>
          <a:prstGeom prst="rect">
            <a:avLst/>
          </a:prstGeom>
        </p:spPr>
        <p:txBody>
          <a:bodyPr/>
          <a:lstStyle/>
          <a:p>
            <a:endParaRPr lang="en-US"/>
          </a:p>
        </p:txBody>
      </p:sp>
      <p:sp>
        <p:nvSpPr>
          <p:cNvPr id="5" name="Slide Number Placeholder 4"/>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6" name="Picture 5"/>
          <p:cNvPicPr>
            <a:picLocks noChangeAspect="1"/>
          </p:cNvPicPr>
          <p:nvPr userDrawn="1"/>
        </p:nvPicPr>
        <p:blipFill rotWithShape="1">
          <a:blip r:embed="rId2"/>
          <a:srcRect b="67208"/>
          <a:stretch/>
        </p:blipFill>
        <p:spPr>
          <a:xfrm>
            <a:off x="0" y="6193358"/>
            <a:ext cx="9144000" cy="664649"/>
          </a:xfrm>
          <a:prstGeom prst="rect">
            <a:avLst/>
          </a:prstGeom>
        </p:spPr>
      </p:pic>
      <p:pic>
        <p:nvPicPr>
          <p:cNvPr id="7"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1886242813"/>
      </p:ext>
    </p:extLst>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3" name="Footer Placeholder 2"/>
          <p:cNvSpPr>
            <a:spLocks noGrp="1"/>
          </p:cNvSpPr>
          <p:nvPr>
            <p:ph type="ftr" sz="quarter" idx="11"/>
          </p:nvPr>
        </p:nvSpPr>
        <p:spPr>
          <a:xfrm>
            <a:off x="3124286" y="6356832"/>
            <a:ext cx="2895451" cy="365001"/>
          </a:xfrm>
          <a:prstGeom prst="rect">
            <a:avLst/>
          </a:prstGeom>
        </p:spPr>
        <p:txBody>
          <a:bodyPr/>
          <a:lstStyle/>
          <a:p>
            <a:endParaRPr lang="en-US"/>
          </a:p>
        </p:txBody>
      </p:sp>
      <p:sp>
        <p:nvSpPr>
          <p:cNvPr id="4" name="Slide Number Placeholder 3"/>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4256624740"/>
      </p:ext>
    </p:extLst>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8" y="273483"/>
            <a:ext cx="3008189" cy="1161975"/>
          </a:xfrm>
          <a:prstGeom prst="rect">
            <a:avLst/>
          </a:prstGeo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8" y="1435449"/>
            <a:ext cx="3008189" cy="4690318"/>
          </a:xfrm>
          <a:prstGeom prst="rect">
            <a:avLst/>
          </a:prstGeo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a:t>Click to edit Master text styles</a:t>
            </a:r>
          </a:p>
        </p:txBody>
      </p:sp>
      <p:sp>
        <p:nvSpPr>
          <p:cNvPr id="5" name="Date Placeholder 4"/>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6" name="Footer Placeholder 5"/>
          <p:cNvSpPr>
            <a:spLocks noGrp="1"/>
          </p:cNvSpPr>
          <p:nvPr>
            <p:ph type="ftr" sz="quarter" idx="11"/>
          </p:nvPr>
        </p:nvSpPr>
        <p:spPr>
          <a:xfrm>
            <a:off x="3124286" y="6356832"/>
            <a:ext cx="2895451" cy="365001"/>
          </a:xfrm>
          <a:prstGeom prst="rect">
            <a:avLst/>
          </a:prstGeom>
        </p:spPr>
        <p:txBody>
          <a:bodyPr/>
          <a:lstStyle/>
          <a:p>
            <a:endParaRPr lang="en-US"/>
          </a:p>
        </p:txBody>
      </p:sp>
      <p:sp>
        <p:nvSpPr>
          <p:cNvPr id="7" name="Slide Number Placeholder 6"/>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8" name="Picture 7"/>
          <p:cNvPicPr>
            <a:picLocks noChangeAspect="1"/>
          </p:cNvPicPr>
          <p:nvPr userDrawn="1"/>
        </p:nvPicPr>
        <p:blipFill rotWithShape="1">
          <a:blip r:embed="rId2"/>
          <a:srcRect b="67208"/>
          <a:stretch/>
        </p:blipFill>
        <p:spPr>
          <a:xfrm>
            <a:off x="0" y="6193358"/>
            <a:ext cx="9144000" cy="664649"/>
          </a:xfrm>
          <a:prstGeom prst="rect">
            <a:avLst/>
          </a:prstGeom>
        </p:spPr>
      </p:pic>
      <p:pic>
        <p:nvPicPr>
          <p:cNvPr id="9"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2653281895"/>
      </p:ext>
    </p:extLst>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5" y="4800824"/>
            <a:ext cx="5486177" cy="567035"/>
          </a:xfrm>
          <a:prstGeom prst="rect">
            <a:avLst/>
          </a:prstGeo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5" y="612801"/>
            <a:ext cx="5486177" cy="4114354"/>
          </a:xfrm>
          <a:prstGeom prst="rect">
            <a:avLst/>
          </a:prstGeom>
        </p:spPr>
        <p:txBody>
          <a:bodyPr/>
          <a:lstStyle>
            <a:lvl1pPr marL="0" indent="0">
              <a:buNone/>
              <a:defRPr sz="2200"/>
            </a:lvl1pPr>
            <a:lvl2pPr marL="321291" indent="0">
              <a:buNone/>
              <a:defRPr sz="2000"/>
            </a:lvl2pPr>
            <a:lvl3pPr marL="642585" indent="0">
              <a:buNone/>
              <a:defRPr sz="1700"/>
            </a:lvl3pPr>
            <a:lvl4pPr marL="963876" indent="0">
              <a:buNone/>
              <a:defRPr sz="1400"/>
            </a:lvl4pPr>
            <a:lvl5pPr marL="1285171" indent="0">
              <a:buNone/>
              <a:defRPr sz="1400"/>
            </a:lvl5pPr>
            <a:lvl6pPr marL="1606464" indent="0">
              <a:buNone/>
              <a:defRPr sz="1400"/>
            </a:lvl6pPr>
            <a:lvl7pPr marL="1927756" indent="0">
              <a:buNone/>
              <a:defRPr sz="1400"/>
            </a:lvl7pPr>
            <a:lvl8pPr marL="2249051" indent="0">
              <a:buNone/>
              <a:defRPr sz="1400"/>
            </a:lvl8pPr>
            <a:lvl9pPr marL="2570344" indent="0">
              <a:buNone/>
              <a:defRPr sz="1400"/>
            </a:lvl9pPr>
          </a:lstStyle>
          <a:p>
            <a:endParaRPr lang="en-US"/>
          </a:p>
        </p:txBody>
      </p:sp>
      <p:sp>
        <p:nvSpPr>
          <p:cNvPr id="4" name="Text Placeholder 3"/>
          <p:cNvSpPr>
            <a:spLocks noGrp="1"/>
          </p:cNvSpPr>
          <p:nvPr>
            <p:ph type="body" sz="half" idx="2"/>
          </p:nvPr>
        </p:nvSpPr>
        <p:spPr>
          <a:xfrm>
            <a:off x="1792645" y="5367860"/>
            <a:ext cx="5486177" cy="804788"/>
          </a:xfrm>
          <a:prstGeom prst="rect">
            <a:avLst/>
          </a:prstGeo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a:t>Click to edit Master text styles</a:t>
            </a:r>
          </a:p>
        </p:txBody>
      </p:sp>
      <p:sp>
        <p:nvSpPr>
          <p:cNvPr id="5" name="Date Placeholder 4"/>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6" name="Footer Placeholder 5"/>
          <p:cNvSpPr>
            <a:spLocks noGrp="1"/>
          </p:cNvSpPr>
          <p:nvPr>
            <p:ph type="ftr" sz="quarter" idx="11"/>
          </p:nvPr>
        </p:nvSpPr>
        <p:spPr>
          <a:xfrm>
            <a:off x="3124286" y="6356832"/>
            <a:ext cx="2895451" cy="365001"/>
          </a:xfrm>
          <a:prstGeom prst="rect">
            <a:avLst/>
          </a:prstGeom>
        </p:spPr>
        <p:txBody>
          <a:bodyPr/>
          <a:lstStyle/>
          <a:p>
            <a:endParaRPr lang="en-US"/>
          </a:p>
        </p:txBody>
      </p:sp>
      <p:sp>
        <p:nvSpPr>
          <p:cNvPr id="7" name="Slide Number Placeholder 6"/>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8" name="Picture 7"/>
          <p:cNvPicPr>
            <a:picLocks noChangeAspect="1"/>
          </p:cNvPicPr>
          <p:nvPr userDrawn="1"/>
        </p:nvPicPr>
        <p:blipFill rotWithShape="1">
          <a:blip r:embed="rId2"/>
          <a:srcRect b="67208"/>
          <a:stretch/>
        </p:blipFill>
        <p:spPr>
          <a:xfrm>
            <a:off x="0" y="6193358"/>
            <a:ext cx="9144000" cy="664649"/>
          </a:xfrm>
          <a:prstGeom prst="rect">
            <a:avLst/>
          </a:prstGeom>
        </p:spPr>
      </p:pic>
      <p:pic>
        <p:nvPicPr>
          <p:cNvPr id="9"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1654056548"/>
      </p:ext>
    </p:extLst>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647" y="1600658"/>
            <a:ext cx="8228708"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6" y="6356832"/>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7" name="Picture 6"/>
          <p:cNvPicPr>
            <a:picLocks noChangeAspect="1"/>
          </p:cNvPicPr>
          <p:nvPr userDrawn="1"/>
        </p:nvPicPr>
        <p:blipFill rotWithShape="1">
          <a:blip r:embed="rId2"/>
          <a:srcRect b="67208"/>
          <a:stretch/>
        </p:blipFill>
        <p:spPr>
          <a:xfrm>
            <a:off x="0" y="6193358"/>
            <a:ext cx="9144000" cy="664649"/>
          </a:xfrm>
          <a:prstGeom prst="rect">
            <a:avLst/>
          </a:prstGeom>
        </p:spPr>
      </p:pic>
      <p:pic>
        <p:nvPicPr>
          <p:cNvPr id="8"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3189588565"/>
      </p:ext>
    </p:extLst>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88" y="274590"/>
            <a:ext cx="2057177"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647" y="274590"/>
            <a:ext cx="6064374"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648" y="6356832"/>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6" y="6356832"/>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32"/>
            <a:ext cx="2133079" cy="365001"/>
          </a:xfrm>
          <a:prstGeom prst="rect">
            <a:avLst/>
          </a:prstGeom>
        </p:spPr>
        <p:txBody>
          <a:bodyPr/>
          <a:lstStyle/>
          <a:p>
            <a:fld id="{BDE95502-788E-5D46-81DE-530008E532C4}" type="slidenum">
              <a:rPr lang="en-US" smtClean="0"/>
              <a:t>‹Nr.›</a:t>
            </a:fld>
            <a:endParaRPr lang="en-US"/>
          </a:p>
        </p:txBody>
      </p:sp>
      <p:pic>
        <p:nvPicPr>
          <p:cNvPr id="7" name="Picture 6"/>
          <p:cNvPicPr>
            <a:picLocks noChangeAspect="1"/>
          </p:cNvPicPr>
          <p:nvPr userDrawn="1"/>
        </p:nvPicPr>
        <p:blipFill rotWithShape="1">
          <a:blip r:embed="rId2"/>
          <a:srcRect b="67208"/>
          <a:stretch/>
        </p:blipFill>
        <p:spPr>
          <a:xfrm>
            <a:off x="0" y="6193358"/>
            <a:ext cx="9144000" cy="664649"/>
          </a:xfrm>
          <a:prstGeom prst="rect">
            <a:avLst/>
          </a:prstGeom>
        </p:spPr>
      </p:pic>
      <p:pic>
        <p:nvPicPr>
          <p:cNvPr id="8" name="image2.png"/>
          <p:cNvPicPr/>
          <p:nvPr userDrawn="1"/>
        </p:nvPicPr>
        <p:blipFill>
          <a:blip r:embed="rId3">
            <a:extLst/>
          </a:blip>
          <a:stretch>
            <a:fillRect/>
          </a:stretch>
        </p:blipFill>
        <p:spPr>
          <a:xfrm>
            <a:off x="8449525" y="6258052"/>
            <a:ext cx="512593" cy="546449"/>
          </a:xfrm>
          <a:prstGeom prst="rect">
            <a:avLst/>
          </a:prstGeom>
          <a:ln w="12700">
            <a:miter lim="400000"/>
          </a:ln>
        </p:spPr>
      </p:pic>
    </p:spTree>
    <p:extLst>
      <p:ext uri="{BB962C8B-B14F-4D97-AF65-F5344CB8AC3E}">
        <p14:creationId xmlns:p14="http://schemas.microsoft.com/office/powerpoint/2010/main" val="1677673581"/>
      </p:ext>
    </p:extLst>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amp; Subtitl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grey_gradient.ai"/>
          <p:cNvPicPr/>
          <p:nvPr userDrawn="1"/>
        </p:nvPicPr>
        <p:blipFill>
          <a:blip r:embed="rId2">
            <a:extLst/>
          </a:blip>
          <a:stretch>
            <a:fillRect/>
          </a:stretch>
        </p:blipFill>
        <p:spPr>
          <a:xfrm>
            <a:off x="3517659" y="1520603"/>
            <a:ext cx="2108699" cy="2003030"/>
          </a:xfrm>
          <a:prstGeom prst="rect">
            <a:avLst/>
          </a:prstGeom>
          <a:ln w="12700">
            <a:miter lim="400000"/>
          </a:ln>
        </p:spPr>
      </p:pic>
    </p:spTree>
    <p:extLst>
      <p:ext uri="{BB962C8B-B14F-4D97-AF65-F5344CB8AC3E}">
        <p14:creationId xmlns:p14="http://schemas.microsoft.com/office/powerpoint/2010/main" val="1174158866"/>
      </p:ext>
    </p:extLst>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rgbClr val="2D381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81F20"/>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52951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85" y="274590"/>
            <a:ext cx="2057177"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647" y="274590"/>
            <a:ext cx="6064374"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3" y="6356829"/>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711879108"/>
      </p:ext>
    </p:extLst>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3"/>
            <a:ext cx="7772400" cy="1362075"/>
          </a:xfrm>
        </p:spPr>
        <p:txBody>
          <a:bodyPr anchor="t">
            <a:normAutofit/>
          </a:bodyPr>
          <a:lstStyle>
            <a:lvl1pPr algn="l">
              <a:defRPr sz="3200" b="1" cap="none">
                <a:solidFill>
                  <a:srgbClr val="984807"/>
                </a:solidFill>
                <a:latin typeface="Helvetica Light"/>
                <a:cs typeface="Helvetica Ligh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6"/>
            <a:ext cx="7772400" cy="1500187"/>
          </a:xfrm>
        </p:spPr>
        <p:txBody>
          <a:bodyPr anchor="b">
            <a:normAutofit/>
          </a:bodyPr>
          <a:lstStyle>
            <a:lvl1pPr marL="0" indent="0" algn="ctr">
              <a:buNone/>
              <a:defRPr lang="en-GB" sz="4000" b="1" i="0" kern="1200" cap="all" dirty="0" smtClean="0">
                <a:solidFill>
                  <a:schemeClr val="bg2">
                    <a:lumMod val="25000"/>
                  </a:schemeClr>
                </a:solidFill>
                <a:latin typeface="Helvetica"/>
                <a:ea typeface="+mj-ea"/>
                <a:cs typeface="Helvetica"/>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22018896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
        <p:nvSpPr>
          <p:cNvPr id="3" name="Date Placeholder 2"/>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5" name="Slide Number Placeholder 4"/>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4237464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80585"/>
            <a:ext cx="8229600" cy="492604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8348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580585"/>
            <a:ext cx="8229600" cy="492604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7034076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400545"/>
            <a:ext cx="4040188" cy="47256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4"/>
          </p:nvPr>
        </p:nvSpPr>
        <p:spPr>
          <a:xfrm>
            <a:off x="4645026" y="1400545"/>
            <a:ext cx="4041775" cy="47256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9" name="Slide Number Placeholder 8"/>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11"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5985910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10880"/>
            <a:ext cx="4040188" cy="790431"/>
          </a:xfrm>
        </p:spPr>
        <p:txBody>
          <a:bodyPr anchor="b">
            <a:noAutofit/>
          </a:bodyPr>
          <a:lstStyle>
            <a:lvl1pPr marL="0" indent="0">
              <a:buNone/>
              <a:defRPr sz="2800" b="0"/>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205161"/>
            <a:ext cx="4040188" cy="40495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414731"/>
            <a:ext cx="4041775" cy="790431"/>
          </a:xfrm>
        </p:spPr>
        <p:txBody>
          <a:bodyPr anchor="b">
            <a:noAutofit/>
          </a:bodyPr>
          <a:lstStyle>
            <a:lvl1pPr marL="0" indent="0">
              <a:buNone/>
              <a:defRPr sz="2800" b="0"/>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2205162"/>
            <a:ext cx="4041775" cy="40495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9" name="Slide Number Placeholder 8"/>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10"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406789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98332"/>
            <a:ext cx="4038600" cy="48563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398332"/>
            <a:ext cx="4038600" cy="48563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8"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73548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05626"/>
            <a:ext cx="5111750" cy="4916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405626"/>
            <a:ext cx="3008313" cy="4916624"/>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8"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528642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8488" y="1394775"/>
            <a:ext cx="3008313"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57200" y="1394774"/>
            <a:ext cx="5111750" cy="49123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2556824"/>
            <a:ext cx="3008313" cy="3750308"/>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8" name="Title 1"/>
          <p:cNvSpPr txBox="1">
            <a:spLocks/>
          </p:cNvSpPr>
          <p:nvPr userDrawn="1"/>
        </p:nvSpPr>
        <p:spPr>
          <a:xfrm>
            <a:off x="1519432" y="140491"/>
            <a:ext cx="7370383" cy="1008390"/>
          </a:xfrm>
          <a:prstGeom prst="rect">
            <a:avLst/>
          </a:prstGeom>
          <a:solidFill>
            <a:schemeClr val="tx1">
              <a:lumMod val="65000"/>
              <a:lumOff val="35000"/>
              <a:alpha val="38000"/>
            </a:schemeClr>
          </a:solidFill>
        </p:spPr>
        <p:txBody>
          <a:bodyPr vert="horz" lIns="91425" tIns="45713" rIns="91425" bIns="45713" rtlCol="0" anchor="ctr">
            <a:noAutofit/>
          </a:bodyPr>
          <a:lstStyle>
            <a:lvl1pPr algn="l" defTabSz="457130" rtl="0" eaLnBrk="1" latinLnBrk="0" hangingPunct="1">
              <a:spcBef>
                <a:spcPct val="0"/>
              </a:spcBef>
              <a:buNone/>
              <a:defRPr sz="4000" kern="1200">
                <a:solidFill>
                  <a:schemeClr val="bg1"/>
                </a:solidFill>
                <a:latin typeface="Helvetica"/>
                <a:ea typeface="+mj-ea"/>
                <a:cs typeface="Helvetica"/>
              </a:defRPr>
            </a:lvl1pPr>
          </a:lstStyle>
          <a:p>
            <a:r>
              <a:rPr lang="en-GB"/>
              <a:t>Click to edit Master title style</a:t>
            </a:r>
            <a:endParaRPr lang="en-US" dirty="0"/>
          </a:p>
        </p:txBody>
      </p:sp>
    </p:spTree>
    <p:extLst>
      <p:ext uri="{BB962C8B-B14F-4D97-AF65-F5344CB8AC3E}">
        <p14:creationId xmlns:p14="http://schemas.microsoft.com/office/powerpoint/2010/main" val="1182755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390508"/>
            <a:ext cx="5111750" cy="4916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390508"/>
            <a:ext cx="3008313" cy="4916624"/>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8"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26124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mp; Subtitl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grey_gradient.ai"/>
          <p:cNvPicPr/>
          <p:nvPr userDrawn="1"/>
        </p:nvPicPr>
        <p:blipFill>
          <a:blip r:embed="rId2">
            <a:extLst/>
          </a:blip>
          <a:stretch>
            <a:fillRect/>
          </a:stretch>
        </p:blipFill>
        <p:spPr>
          <a:xfrm>
            <a:off x="3517659" y="1520603"/>
            <a:ext cx="2108699" cy="2003030"/>
          </a:xfrm>
          <a:prstGeom prst="rect">
            <a:avLst/>
          </a:prstGeom>
          <a:ln w="12700">
            <a:miter lim="400000"/>
          </a:ln>
        </p:spPr>
      </p:pic>
    </p:spTree>
    <p:extLst>
      <p:ext uri="{BB962C8B-B14F-4D97-AF65-F5344CB8AC3E}">
        <p14:creationId xmlns:p14="http://schemas.microsoft.com/office/powerpoint/2010/main" val="3538543189"/>
      </p:ext>
    </p:extLst>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4774"/>
            <a:ext cx="5111750" cy="49123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1394774"/>
            <a:ext cx="3008313" cy="4912358"/>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9"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285316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3" name="Footer Placeholder 2"/>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4" name="Slide Number Placeholder 3"/>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3031007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a:p>
        </p:txBody>
      </p:sp>
    </p:spTree>
    <p:extLst>
      <p:ext uri="{BB962C8B-B14F-4D97-AF65-F5344CB8AC3E}">
        <p14:creationId xmlns:p14="http://schemas.microsoft.com/office/powerpoint/2010/main" val="18524681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19275"/>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269827"/>
            <a:ext cx="5486400" cy="3549447"/>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386012"/>
            <a:ext cx="5486400" cy="786188"/>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9" name="Title 1"/>
          <p:cNvSpPr txBox="1">
            <a:spLocks/>
          </p:cNvSpPr>
          <p:nvPr userDrawn="1"/>
        </p:nvSpPr>
        <p:spPr>
          <a:xfrm>
            <a:off x="1519432" y="140491"/>
            <a:ext cx="7370383" cy="1008390"/>
          </a:xfrm>
          <a:prstGeom prst="rect">
            <a:avLst/>
          </a:prstGeom>
          <a:solidFill>
            <a:schemeClr val="tx1">
              <a:lumMod val="65000"/>
              <a:lumOff val="35000"/>
              <a:alpha val="38000"/>
            </a:schemeClr>
          </a:solidFill>
        </p:spPr>
        <p:txBody>
          <a:bodyPr vert="horz" lIns="91425" tIns="45713" rIns="91425" bIns="45713" rtlCol="0" anchor="ctr">
            <a:noAutofit/>
          </a:bodyPr>
          <a:lstStyle>
            <a:lvl1pPr algn="l" defTabSz="457130" rtl="0" eaLnBrk="1" latinLnBrk="0" hangingPunct="1">
              <a:spcBef>
                <a:spcPct val="0"/>
              </a:spcBef>
              <a:buNone/>
              <a:defRPr sz="4000" kern="1200">
                <a:solidFill>
                  <a:schemeClr val="bg1"/>
                </a:solidFill>
                <a:latin typeface="Helvetica"/>
                <a:ea typeface="+mj-ea"/>
                <a:cs typeface="Helvetica"/>
              </a:defRPr>
            </a:lvl1pPr>
          </a:lstStyle>
          <a:p>
            <a:r>
              <a:rPr lang="en-GB"/>
              <a:t>Click to edit Master title style</a:t>
            </a:r>
            <a:endParaRPr lang="en-US" dirty="0"/>
          </a:p>
        </p:txBody>
      </p:sp>
    </p:spTree>
    <p:extLst>
      <p:ext uri="{BB962C8B-B14F-4D97-AF65-F5344CB8AC3E}">
        <p14:creationId xmlns:p14="http://schemas.microsoft.com/office/powerpoint/2010/main" val="18763758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24652"/>
            <a:ext cx="5486400" cy="566738"/>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1277747"/>
            <a:ext cx="5486400" cy="4246904"/>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9" name="Title 1"/>
          <p:cNvSpPr txBox="1">
            <a:spLocks/>
          </p:cNvSpPr>
          <p:nvPr userDrawn="1"/>
        </p:nvSpPr>
        <p:spPr>
          <a:xfrm>
            <a:off x="1519432" y="140491"/>
            <a:ext cx="7370383" cy="1008390"/>
          </a:xfrm>
          <a:prstGeom prst="rect">
            <a:avLst/>
          </a:prstGeom>
          <a:solidFill>
            <a:schemeClr val="tx1">
              <a:lumMod val="65000"/>
              <a:lumOff val="35000"/>
              <a:alpha val="38000"/>
            </a:schemeClr>
          </a:solidFill>
        </p:spPr>
        <p:txBody>
          <a:bodyPr vert="horz" lIns="91425" tIns="45713" rIns="91425" bIns="45713" rtlCol="0" anchor="ctr">
            <a:noAutofit/>
          </a:bodyPr>
          <a:lstStyle>
            <a:lvl1pPr algn="l" defTabSz="457130" rtl="0" eaLnBrk="1" latinLnBrk="0" hangingPunct="1">
              <a:spcBef>
                <a:spcPct val="0"/>
              </a:spcBef>
              <a:buNone/>
              <a:defRPr sz="4000" kern="1200">
                <a:solidFill>
                  <a:schemeClr val="bg1"/>
                </a:solidFill>
                <a:latin typeface="Helvetica"/>
                <a:ea typeface="+mj-ea"/>
                <a:cs typeface="Helvetica"/>
              </a:defRPr>
            </a:lvl1pPr>
          </a:lstStyle>
          <a:p>
            <a:r>
              <a:rPr lang="en-GB"/>
              <a:t>Click to edit Master title style</a:t>
            </a:r>
            <a:endParaRPr lang="en-US" dirty="0"/>
          </a:p>
        </p:txBody>
      </p:sp>
    </p:spTree>
    <p:extLst>
      <p:ext uri="{BB962C8B-B14F-4D97-AF65-F5344CB8AC3E}">
        <p14:creationId xmlns:p14="http://schemas.microsoft.com/office/powerpoint/2010/main" val="21563278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77747"/>
            <a:ext cx="5486400" cy="4813642"/>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9"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3359787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5" name="Slide Number Placeholder 4"/>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
        <p:nvSpPr>
          <p:cNvPr id="7" name="Picture Placeholder 6"/>
          <p:cNvSpPr>
            <a:spLocks noGrp="1"/>
          </p:cNvSpPr>
          <p:nvPr>
            <p:ph type="pic" sz="quarter" idx="13"/>
          </p:nvPr>
        </p:nvSpPr>
        <p:spPr>
          <a:xfrm>
            <a:off x="0" y="1232481"/>
            <a:ext cx="9144000" cy="4985759"/>
          </a:xfrm>
        </p:spPr>
        <p:txBody>
          <a:bodyPr/>
          <a:lstStyle>
            <a:lvl1pPr marL="0" indent="0">
              <a:buNone/>
              <a:defRPr/>
            </a:lvl1pPr>
          </a:lstStyle>
          <a:p>
            <a:endParaRPr lang="en-US" dirty="0"/>
          </a:p>
        </p:txBody>
      </p:sp>
      <p:sp>
        <p:nvSpPr>
          <p:cNvPr id="8"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0698039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21380123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0" y="1398435"/>
            <a:ext cx="4724400" cy="5459564"/>
          </a:xfrm>
          <a:prstGeom prst="rect">
            <a:avLst/>
          </a:prstGeom>
        </p:spPr>
        <p:txBody>
          <a:bodyPr/>
          <a:lstStyle>
            <a:lvl1pPr>
              <a:buNone/>
              <a:defRPr>
                <a:solidFill>
                  <a:schemeClr val="bg2">
                    <a:lumMod val="25000"/>
                  </a:schemeClr>
                </a:solidFill>
              </a:defRPr>
            </a:lvl1pPr>
          </a:lstStyle>
          <a:p>
            <a:pPr lvl="0"/>
            <a:r>
              <a:rPr lang="en-US" dirty="0"/>
              <a:t>Click to edit Master text styles</a:t>
            </a:r>
          </a:p>
        </p:txBody>
      </p:sp>
      <p:sp>
        <p:nvSpPr>
          <p:cNvPr id="5"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948922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3"/>
            <a:ext cx="2133600" cy="365125"/>
          </a:xfrm>
          <a:prstGeom prst="rect">
            <a:avLst/>
          </a:prstGeom>
        </p:spPr>
        <p:txBody>
          <a:bodyPr lIns="91425" tIns="45713" rIns="91425" bIns="45713"/>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4419600" y="1398435"/>
            <a:ext cx="4724400" cy="5459564"/>
          </a:xfrm>
          <a:prstGeom prst="rect">
            <a:avLst/>
          </a:prstGeom>
        </p:spPr>
        <p:txBody>
          <a:bodyPr/>
          <a:lstStyle>
            <a:lvl1pPr>
              <a:buNone/>
              <a:defRPr>
                <a:solidFill>
                  <a:srgbClr val="4A452A"/>
                </a:solidFill>
              </a:defRPr>
            </a:lvl1pPr>
          </a:lstStyle>
          <a:p>
            <a:pPr lvl="0"/>
            <a:r>
              <a:rPr lang="en-US" dirty="0"/>
              <a:t>Click to edit Master text styles</a:t>
            </a:r>
          </a:p>
        </p:txBody>
      </p:sp>
      <p:sp>
        <p:nvSpPr>
          <p:cNvPr id="5" name="Title 1"/>
          <p:cNvSpPr>
            <a:spLocks noGrp="1"/>
          </p:cNvSpPr>
          <p:nvPr>
            <p:ph type="title"/>
          </p:nvPr>
        </p:nvSpPr>
        <p:spPr>
          <a:xfrm>
            <a:off x="1519432" y="140491"/>
            <a:ext cx="7370383" cy="1008390"/>
          </a:xfrm>
          <a:solidFill>
            <a:schemeClr val="tx1">
              <a:lumMod val="65000"/>
              <a:lumOff val="35000"/>
              <a:alpha val="38000"/>
            </a:schemeClr>
          </a:solidFill>
        </p:spPr>
        <p:txBody>
          <a:bodyPr>
            <a:noAutofit/>
          </a:bodyPr>
          <a:lstStyle>
            <a:lvl1pPr algn="l">
              <a:defRPr sz="4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7948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580590"/>
            <a:ext cx="8229600" cy="492604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099542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7436" y="1383316"/>
            <a:ext cx="1249363" cy="5155595"/>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840399" y="1383316"/>
            <a:ext cx="6402298" cy="515559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rot="5400000">
            <a:off x="-137154" y="1665240"/>
            <a:ext cx="1193290" cy="365125"/>
          </a:xfrm>
          <a:prstGeom prst="rect">
            <a:avLst/>
          </a:prstGeom>
        </p:spPr>
        <p:txBody>
          <a:bodyPr lIns="91425" tIns="45713" rIns="91425" bIns="45713"/>
          <a:lstStyle/>
          <a:p>
            <a:fld id="{AE0D6A18-EE79-E742-9EBB-8DAC348B7065}" type="datetimeFigureOut">
              <a:rPr lang="en-US" smtClean="0"/>
              <a:t>15/04/19</a:t>
            </a:fld>
            <a:endParaRPr lang="en-US" dirty="0"/>
          </a:p>
        </p:txBody>
      </p:sp>
      <p:sp>
        <p:nvSpPr>
          <p:cNvPr id="5" name="Footer Placeholder 4"/>
          <p:cNvSpPr>
            <a:spLocks noGrp="1"/>
          </p:cNvSpPr>
          <p:nvPr>
            <p:ph type="ftr" sz="quarter" idx="11"/>
          </p:nvPr>
        </p:nvSpPr>
        <p:spPr>
          <a:xfrm rot="5400000">
            <a:off x="-692256" y="3732931"/>
            <a:ext cx="2303500" cy="365122"/>
          </a:xfrm>
          <a:prstGeom prst="rect">
            <a:avLst/>
          </a:prstGeom>
        </p:spPr>
        <p:txBody>
          <a:bodyPr lIns="91425" tIns="45713" rIns="91425" bIns="45713"/>
          <a:lstStyle/>
          <a:p>
            <a:endParaRPr lang="en-US" dirty="0"/>
          </a:p>
        </p:txBody>
      </p:sp>
      <p:sp>
        <p:nvSpPr>
          <p:cNvPr id="6" name="Slide Number Placeholder 5"/>
          <p:cNvSpPr>
            <a:spLocks noGrp="1"/>
          </p:cNvSpPr>
          <p:nvPr>
            <p:ph type="sldNum" sz="quarter" idx="12"/>
          </p:nvPr>
        </p:nvSpPr>
        <p:spPr>
          <a:xfrm rot="5400000">
            <a:off x="-136289" y="5760569"/>
            <a:ext cx="1191567"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22162234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40398" y="1398435"/>
            <a:ext cx="7846402" cy="510009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rot="5400000">
            <a:off x="-137154" y="1665240"/>
            <a:ext cx="1193290" cy="365125"/>
          </a:xfrm>
          <a:prstGeom prst="rect">
            <a:avLst/>
          </a:prstGeom>
        </p:spPr>
        <p:txBody>
          <a:bodyPr lIns="91425" tIns="45713" rIns="91425" bIns="45713"/>
          <a:lstStyle/>
          <a:p>
            <a:fld id="{AE0D6A18-EE79-E742-9EBB-8DAC348B7065}" type="datetimeFigureOut">
              <a:rPr lang="en-US" smtClean="0"/>
              <a:t>15/04/19</a:t>
            </a:fld>
            <a:endParaRPr lang="en-US" dirty="0"/>
          </a:p>
        </p:txBody>
      </p:sp>
      <p:sp>
        <p:nvSpPr>
          <p:cNvPr id="8" name="Footer Placeholder 4"/>
          <p:cNvSpPr>
            <a:spLocks noGrp="1"/>
          </p:cNvSpPr>
          <p:nvPr>
            <p:ph type="ftr" sz="quarter" idx="11"/>
          </p:nvPr>
        </p:nvSpPr>
        <p:spPr>
          <a:xfrm rot="5400000">
            <a:off x="-710930" y="3732930"/>
            <a:ext cx="2340849" cy="365122"/>
          </a:xfrm>
          <a:prstGeom prst="rect">
            <a:avLst/>
          </a:prstGeom>
        </p:spPr>
        <p:txBody>
          <a:bodyPr lIns="91425" tIns="45713" rIns="91425" bIns="45713"/>
          <a:lstStyle/>
          <a:p>
            <a:endParaRPr lang="en-US" dirty="0"/>
          </a:p>
        </p:txBody>
      </p:sp>
      <p:sp>
        <p:nvSpPr>
          <p:cNvPr id="9" name="Slide Number Placeholder 5"/>
          <p:cNvSpPr>
            <a:spLocks noGrp="1"/>
          </p:cNvSpPr>
          <p:nvPr>
            <p:ph type="sldNum" sz="quarter" idx="12"/>
          </p:nvPr>
        </p:nvSpPr>
        <p:spPr>
          <a:xfrm rot="5400000">
            <a:off x="-136289" y="5760569"/>
            <a:ext cx="1191567"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12181960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chemeClr val="tx1">
                    <a:lumMod val="75000"/>
                    <a:lumOff val="25000"/>
                  </a:schemeClr>
                </a:solidFill>
                <a:latin typeface="Helvetica Light"/>
                <a:cs typeface="Helvetica Ligh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rgbClr val="7F7F7F"/>
                </a:solidFill>
                <a:latin typeface="Helvetica Light"/>
                <a:cs typeface="Helvetica Light"/>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24577285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3"/>
            <a:ext cx="7772400" cy="1362075"/>
          </a:xfrm>
        </p:spPr>
        <p:txBody>
          <a:bodyPr anchor="t">
            <a:normAutofit/>
          </a:bodyPr>
          <a:lstStyle>
            <a:lvl1pPr algn="l">
              <a:defRPr sz="3200" b="0" cap="none">
                <a:solidFill>
                  <a:schemeClr val="bg1">
                    <a:lumMod val="50000"/>
                  </a:schemeClr>
                </a:solidFill>
                <a:latin typeface="Helvetica Light"/>
                <a:cs typeface="Helvetica Light"/>
              </a:defRPr>
            </a:lvl1pPr>
          </a:lstStyle>
          <a:p>
            <a:r>
              <a:rPr lang="en-GB" dirty="0"/>
              <a:t>Click To Edit Master Title Style</a:t>
            </a:r>
            <a:endParaRPr lang="en-US" dirty="0"/>
          </a:p>
        </p:txBody>
      </p:sp>
      <p:sp>
        <p:nvSpPr>
          <p:cNvPr id="3" name="Text Placeholder 2"/>
          <p:cNvSpPr>
            <a:spLocks noGrp="1"/>
          </p:cNvSpPr>
          <p:nvPr>
            <p:ph type="body" idx="1" hasCustomPrompt="1"/>
          </p:nvPr>
        </p:nvSpPr>
        <p:spPr>
          <a:xfrm>
            <a:off x="722313" y="2906716"/>
            <a:ext cx="7772400" cy="1500187"/>
          </a:xfrm>
        </p:spPr>
        <p:txBody>
          <a:bodyPr anchor="b">
            <a:normAutofit/>
          </a:bodyPr>
          <a:lstStyle>
            <a:lvl1pPr marL="0" indent="0">
              <a:buNone/>
              <a:defRPr sz="4000" b="1">
                <a:solidFill>
                  <a:schemeClr val="tx1">
                    <a:lumMod val="75000"/>
                    <a:lumOff val="25000"/>
                  </a:schemeClr>
                </a:solidFill>
                <a:latin typeface="Helvetica Light"/>
                <a:cs typeface="Helvetica Light"/>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GB" dirty="0"/>
              <a:t>CLICK TO EDIT MASTER TEXT STYLES</a:t>
            </a:r>
          </a:p>
        </p:txBody>
      </p:sp>
      <p:sp>
        <p:nvSpPr>
          <p:cNvPr id="7"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36763083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
        <p:nvSpPr>
          <p:cNvPr id="5" name="Text Placeholder 2"/>
          <p:cNvSpPr>
            <a:spLocks noGrp="1"/>
          </p:cNvSpPr>
          <p:nvPr>
            <p:ph type="body" idx="10"/>
          </p:nvPr>
        </p:nvSpPr>
        <p:spPr>
          <a:xfrm>
            <a:off x="228600" y="1874838"/>
            <a:ext cx="8610600" cy="868362"/>
          </a:xfrm>
        </p:spPr>
        <p:txBody>
          <a:bodyPr anchor="ctr">
            <a:noAutofit/>
          </a:bodyPr>
          <a:lstStyle>
            <a:lvl1pPr marL="0" indent="0">
              <a:buNone/>
              <a:defRPr sz="4000" b="1">
                <a:solidFill>
                  <a:schemeClr val="tx1">
                    <a:lumMod val="75000"/>
                    <a:lumOff val="25000"/>
                  </a:schemeClr>
                </a:solidFill>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dirty="0"/>
              <a:t>Click to edit Master text styles</a:t>
            </a:r>
          </a:p>
        </p:txBody>
      </p:sp>
    </p:spTree>
    <p:extLst>
      <p:ext uri="{BB962C8B-B14F-4D97-AF65-F5344CB8AC3E}">
        <p14:creationId xmlns:p14="http://schemas.microsoft.com/office/powerpoint/2010/main" val="34526428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743201"/>
            <a:ext cx="8610600" cy="345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
        <p:nvSpPr>
          <p:cNvPr id="5" name="Text Placeholder 2"/>
          <p:cNvSpPr>
            <a:spLocks noGrp="1"/>
          </p:cNvSpPr>
          <p:nvPr>
            <p:ph type="body" idx="10"/>
          </p:nvPr>
        </p:nvSpPr>
        <p:spPr>
          <a:xfrm>
            <a:off x="228600" y="1874838"/>
            <a:ext cx="8610600" cy="868362"/>
          </a:xfrm>
        </p:spPr>
        <p:txBody>
          <a:bodyPr anchor="ctr">
            <a:noAutofit/>
          </a:bodyPr>
          <a:lstStyle>
            <a:lvl1pPr marL="0" indent="0">
              <a:buNone/>
              <a:defRPr sz="4000" b="1">
                <a:solidFill>
                  <a:schemeClr val="tx1">
                    <a:lumMod val="75000"/>
                    <a:lumOff val="25000"/>
                  </a:schemeClr>
                </a:solidFill>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dirty="0"/>
              <a:t>Click to edit Master text styles</a:t>
            </a:r>
          </a:p>
        </p:txBody>
      </p:sp>
    </p:spTree>
    <p:extLst>
      <p:ext uri="{BB962C8B-B14F-4D97-AF65-F5344CB8AC3E}">
        <p14:creationId xmlns:p14="http://schemas.microsoft.com/office/powerpoint/2010/main" val="26784322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1072886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838200"/>
          </a:xfrm>
        </p:spPr>
        <p:txBody>
          <a:bodyPr>
            <a:normAutofit/>
          </a:bodyPr>
          <a:lstStyle>
            <a:lvl1pPr>
              <a:defRPr sz="4000">
                <a:solidFill>
                  <a:schemeClr val="tx1">
                    <a:lumMod val="75000"/>
                    <a:lumOff val="25000"/>
                  </a:schemeClr>
                </a:solidFill>
                <a:latin typeface="Helvetica Light"/>
                <a:cs typeface="Helvetica Light"/>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2743200"/>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2743200"/>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3293404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958598"/>
            <a:ext cx="4040188" cy="715962"/>
          </a:xfrm>
        </p:spPr>
        <p:txBody>
          <a:bodyPr anchor="b">
            <a:noAutofit/>
          </a:bodyPr>
          <a:lstStyle>
            <a:lvl1pPr marL="0" indent="0">
              <a:buNone/>
              <a:defRPr sz="28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644397"/>
            <a:ext cx="4040188" cy="3535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958598"/>
            <a:ext cx="4041775" cy="715962"/>
          </a:xfrm>
        </p:spPr>
        <p:txBody>
          <a:bodyPr anchor="b">
            <a:noAutofit/>
          </a:bodyPr>
          <a:lstStyle>
            <a:lvl1pPr marL="0" indent="0">
              <a:buNone/>
              <a:defRPr sz="28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2644397"/>
            <a:ext cx="4041775" cy="3535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Date Placeholder 3"/>
          <p:cNvSpPr>
            <a:spLocks noGrp="1"/>
          </p:cNvSpPr>
          <p:nvPr>
            <p:ph type="dt" sz="half" idx="10"/>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9972335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951037"/>
            <a:ext cx="42672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1" y="1951037"/>
            <a:ext cx="4191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3608737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7422"/>
            <a:ext cx="8229600" cy="1143000"/>
          </a:xfrm>
          <a:prstGeom prst="rect">
            <a:avLst/>
          </a:prstGeom>
        </p:spPr>
        <p:txBody>
          <a:bodyPr vert="horz" lIns="91425" tIns="45713" rIns="91425" bIns="45713"/>
          <a:lstStyle>
            <a:lvl1pPr>
              <a:defRPr>
                <a:solidFill>
                  <a:schemeClr val="bg2">
                    <a:lumMod val="25000"/>
                  </a:schemeClr>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139106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971216"/>
            <a:ext cx="3008313" cy="1120436"/>
          </a:xfrm>
        </p:spPr>
        <p:txBody>
          <a:bodyPr anchor="b"/>
          <a:lstStyle>
            <a:lvl1pPr algn="l">
              <a:defRPr sz="2000" b="1">
                <a:latin typeface="Helvetica"/>
                <a:cs typeface="Helvetica"/>
              </a:defRPr>
            </a:lvl1pPr>
          </a:lstStyle>
          <a:p>
            <a:r>
              <a:rPr lang="en-GB" dirty="0"/>
              <a:t>Click to edit Master title style</a:t>
            </a:r>
            <a:endParaRPr lang="en-US" dirty="0"/>
          </a:p>
        </p:txBody>
      </p:sp>
      <p:sp>
        <p:nvSpPr>
          <p:cNvPr id="3" name="Content Placeholder 2"/>
          <p:cNvSpPr>
            <a:spLocks noGrp="1"/>
          </p:cNvSpPr>
          <p:nvPr>
            <p:ph idx="1"/>
          </p:nvPr>
        </p:nvSpPr>
        <p:spPr>
          <a:xfrm>
            <a:off x="3575050" y="1971215"/>
            <a:ext cx="5111750" cy="42771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3190415"/>
            <a:ext cx="3008313" cy="3057984"/>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30241779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8488" y="1971216"/>
            <a:ext cx="3008313" cy="1120436"/>
          </a:xfrm>
        </p:spPr>
        <p:txBody>
          <a:bodyPr anchor="b"/>
          <a:lstStyle>
            <a:lvl1pPr algn="l">
              <a:defRPr sz="2000" b="1">
                <a:latin typeface="Helvetica"/>
                <a:cs typeface="Helvetica"/>
              </a:defRPr>
            </a:lvl1pPr>
          </a:lstStyle>
          <a:p>
            <a:r>
              <a:rPr lang="en-GB" dirty="0"/>
              <a:t>Click to edit Master title style</a:t>
            </a:r>
            <a:endParaRPr lang="en-US" dirty="0"/>
          </a:p>
        </p:txBody>
      </p:sp>
      <p:sp>
        <p:nvSpPr>
          <p:cNvPr id="3" name="Content Placeholder 2"/>
          <p:cNvSpPr>
            <a:spLocks noGrp="1"/>
          </p:cNvSpPr>
          <p:nvPr>
            <p:ph idx="1"/>
          </p:nvPr>
        </p:nvSpPr>
        <p:spPr>
          <a:xfrm>
            <a:off x="457200" y="1971215"/>
            <a:ext cx="5111750" cy="42771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3190415"/>
            <a:ext cx="3008313" cy="3057984"/>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a:xfrm>
            <a:off x="3124201" y="6356353"/>
            <a:ext cx="2895600" cy="365125"/>
          </a:xfrm>
          <a:prstGeom prst="rect">
            <a:avLst/>
          </a:prstGeom>
        </p:spPr>
        <p:txBody>
          <a:bodyPr lIns="91425" tIns="45713" rIns="91425" bIns="45713"/>
          <a:lstStyle/>
          <a:p>
            <a:endParaRPr lang="en-US"/>
          </a:p>
        </p:txBody>
      </p:sp>
      <p:sp>
        <p:nvSpPr>
          <p:cNvPr id="7" name="Slide Number Placeholder 6"/>
          <p:cNvSpPr>
            <a:spLocks noGrp="1"/>
          </p:cNvSpPr>
          <p:nvPr>
            <p:ph type="sldNum" sz="quarter" idx="12"/>
          </p:nvPr>
        </p:nvSpPr>
        <p:spPr>
          <a:xfrm>
            <a:off x="6553200" y="6356353"/>
            <a:ext cx="2133600" cy="365125"/>
          </a:xfrm>
          <a:prstGeom prst="rect">
            <a:avLst/>
          </a:prstGeom>
        </p:spPr>
        <p:txBody>
          <a:bodyPr lIns="91425" tIns="45713" rIns="91425" bIns="45713"/>
          <a:lstStyle/>
          <a:p>
            <a:fld id="{1BA58C61-EA7F-A14B-96A9-FA8B352FC1D3}" type="slidenum">
              <a:rPr lang="en-US" smtClean="0"/>
              <a:t>‹Nr.›</a:t>
            </a:fld>
            <a:endParaRPr lang="en-US"/>
          </a:p>
        </p:txBody>
      </p:sp>
    </p:spTree>
    <p:extLst>
      <p:ext uri="{BB962C8B-B14F-4D97-AF65-F5344CB8AC3E}">
        <p14:creationId xmlns:p14="http://schemas.microsoft.com/office/powerpoint/2010/main" val="28928266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1" y="1981201"/>
            <a:ext cx="5264150" cy="4144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8602" y="1981201"/>
            <a:ext cx="3236913" cy="41449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dirty="0"/>
              <a:t>Click to edit Master text styles</a:t>
            </a:r>
          </a:p>
        </p:txBody>
      </p:sp>
      <p:sp>
        <p:nvSpPr>
          <p:cNvPr id="8" name="Date Placeholder 3"/>
          <p:cNvSpPr>
            <a:spLocks noGrp="1"/>
          </p:cNvSpPr>
          <p:nvPr>
            <p:ph type="dt" sz="half" idx="10"/>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10241758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1"/>
            <a:ext cx="5257800" cy="4144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38800" y="1981201"/>
            <a:ext cx="3200400" cy="41449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dirty="0"/>
              <a:t>Click to edit Master text styles</a:t>
            </a:r>
          </a:p>
        </p:txBody>
      </p:sp>
      <p:sp>
        <p:nvSpPr>
          <p:cNvPr id="8" name="Date Placeholder 3"/>
          <p:cNvSpPr>
            <a:spLocks noGrp="1"/>
          </p:cNvSpPr>
          <p:nvPr>
            <p:ph type="dt" sz="half" idx="10"/>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24505242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2358752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4401"/>
            <a:ext cx="5486400" cy="6429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905002"/>
            <a:ext cx="5486400" cy="2822575"/>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a:t>Click to edit Master text styles</a:t>
            </a:r>
          </a:p>
        </p:txBody>
      </p:sp>
      <p:sp>
        <p:nvSpPr>
          <p:cNvPr id="8" name="Date Placeholder 3"/>
          <p:cNvSpPr>
            <a:spLocks noGrp="1"/>
          </p:cNvSpPr>
          <p:nvPr>
            <p:ph type="dt" sz="half" idx="10"/>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1466402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905002"/>
            <a:ext cx="5486400" cy="3657601"/>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dirty="0"/>
          </a:p>
        </p:txBody>
      </p:sp>
      <p:sp>
        <p:nvSpPr>
          <p:cNvPr id="8" name="Date Placeholder 3"/>
          <p:cNvSpPr>
            <a:spLocks noGrp="1"/>
          </p:cNvSpPr>
          <p:nvPr>
            <p:ph type="dt" sz="half" idx="10"/>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
        <p:nvSpPr>
          <p:cNvPr id="6" name="Title 1"/>
          <p:cNvSpPr>
            <a:spLocks noGrp="1"/>
          </p:cNvSpPr>
          <p:nvPr>
            <p:ph type="title"/>
          </p:nvPr>
        </p:nvSpPr>
        <p:spPr>
          <a:xfrm>
            <a:off x="1828800" y="5562600"/>
            <a:ext cx="5486400" cy="642938"/>
          </a:xfrm>
        </p:spPr>
        <p:txBody>
          <a:bodyPr anchor="b"/>
          <a:lstStyle>
            <a:lvl1pPr algn="l">
              <a:defRPr sz="2000" b="1"/>
            </a:lvl1pPr>
          </a:lstStyle>
          <a:p>
            <a:r>
              <a:rPr lang="en-GB"/>
              <a:t>Click to edit Master title style</a:t>
            </a:r>
            <a:endParaRPr lang="en-US"/>
          </a:p>
        </p:txBody>
      </p:sp>
    </p:spTree>
    <p:extLst>
      <p:ext uri="{BB962C8B-B14F-4D97-AF65-F5344CB8AC3E}">
        <p14:creationId xmlns:p14="http://schemas.microsoft.com/office/powerpoint/2010/main" val="7111999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52600" y="1905000"/>
            <a:ext cx="5486400" cy="42672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dirty="0"/>
          </a:p>
        </p:txBody>
      </p:sp>
      <p:sp>
        <p:nvSpPr>
          <p:cNvPr id="8"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22204989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600" y="1905003"/>
            <a:ext cx="8610600" cy="4952999"/>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dirty="0"/>
          </a:p>
        </p:txBody>
      </p:sp>
      <p:sp>
        <p:nvSpPr>
          <p:cNvPr id="4"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spTree>
    <p:extLst>
      <p:ext uri="{BB962C8B-B14F-4D97-AF65-F5344CB8AC3E}">
        <p14:creationId xmlns:p14="http://schemas.microsoft.com/office/powerpoint/2010/main" val="14445238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1820" y="-27012"/>
            <a:ext cx="9132180" cy="6885011"/>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dirty="0"/>
          </a:p>
        </p:txBody>
      </p:sp>
    </p:spTree>
    <p:extLst>
      <p:ext uri="{BB962C8B-B14F-4D97-AF65-F5344CB8AC3E}">
        <p14:creationId xmlns:p14="http://schemas.microsoft.com/office/powerpoint/2010/main" val="19346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2">
                    <a:lumMod val="50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41496875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228600" y="1905000"/>
            <a:ext cx="4495800" cy="4953000"/>
          </a:xfrm>
          <a:prstGeom prst="rect">
            <a:avLst/>
          </a:prstGeom>
        </p:spPr>
        <p:txBody>
          <a:bodyPr/>
          <a:lstStyle>
            <a:lvl1pPr>
              <a:buNone/>
              <a:defRPr>
                <a:solidFill>
                  <a:srgbClr val="404040"/>
                </a:solidFill>
              </a:defRPr>
            </a:lvl1pPr>
          </a:lstStyle>
          <a:p>
            <a:pPr lvl="0"/>
            <a:r>
              <a:rPr lang="en-US" dirty="0"/>
              <a:t>Click to edit Master text styles</a:t>
            </a:r>
          </a:p>
        </p:txBody>
      </p:sp>
    </p:spTree>
    <p:extLst>
      <p:ext uri="{BB962C8B-B14F-4D97-AF65-F5344CB8AC3E}">
        <p14:creationId xmlns:p14="http://schemas.microsoft.com/office/powerpoint/2010/main" val="41476124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4419601" y="1905000"/>
            <a:ext cx="4419600" cy="4934326"/>
          </a:xfrm>
          <a:prstGeom prst="rect">
            <a:avLst/>
          </a:prstGeom>
        </p:spPr>
        <p:txBody>
          <a:bodyPr/>
          <a:lstStyle>
            <a:lvl1pPr>
              <a:buNone/>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5778653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4343400"/>
          </a:xfrm>
        </p:spPr>
        <p:txBody>
          <a:bodyPr vert="eaVert"/>
          <a:lstStyle>
            <a:lvl1pPr>
              <a:defRPr>
                <a:latin typeface="Helvetica Light"/>
                <a:cs typeface="Helvetica Light"/>
              </a:defRPr>
            </a:lvl1pPr>
          </a:lstStyle>
          <a:p>
            <a:r>
              <a:rPr lang="en-US" dirty="0"/>
              <a:t>Click to edit Master title style</a:t>
            </a:r>
          </a:p>
        </p:txBody>
      </p:sp>
      <p:sp>
        <p:nvSpPr>
          <p:cNvPr id="3" name="Vertical Text Placeholder 2"/>
          <p:cNvSpPr>
            <a:spLocks noGrp="1"/>
          </p:cNvSpPr>
          <p:nvPr>
            <p:ph type="body" orient="vert" idx="1"/>
          </p:nvPr>
        </p:nvSpPr>
        <p:spPr>
          <a:xfrm>
            <a:off x="457200" y="1981200"/>
            <a:ext cx="6019800" cy="4343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53966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22475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8C366E-AFB1-4B28-AB6F-3D452EC7E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FADC5-CD61-45AE-A025-7771FD6614DC}" type="slidenum">
              <a:rPr lang="en-US" smtClean="0"/>
              <a:t>‹Nr.›</a:t>
            </a:fld>
            <a:endParaRPr lang="en-US"/>
          </a:p>
        </p:txBody>
      </p:sp>
      <p:sp>
        <p:nvSpPr>
          <p:cNvPr id="7" name="Title 1"/>
          <p:cNvSpPr txBox="1">
            <a:spLocks/>
          </p:cNvSpPr>
          <p:nvPr userDrawn="1"/>
        </p:nvSpPr>
        <p:spPr>
          <a:xfrm>
            <a:off x="1412806" y="127512"/>
            <a:ext cx="7541147" cy="9368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7025758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C366E-AFB1-4B28-AB6F-3D452EC7E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FADC5-CD61-45AE-A025-7771FD6614DC}" type="slidenum">
              <a:rPr lang="en-US" smtClean="0"/>
              <a:t>‹Nr.›</a:t>
            </a:fld>
            <a:endParaRPr lang="en-US"/>
          </a:p>
        </p:txBody>
      </p:sp>
      <p:sp>
        <p:nvSpPr>
          <p:cNvPr id="8" name="Title 1"/>
          <p:cNvSpPr>
            <a:spLocks noGrp="1"/>
          </p:cNvSpPr>
          <p:nvPr>
            <p:ph type="title"/>
          </p:nvPr>
        </p:nvSpPr>
        <p:spPr>
          <a:xfrm>
            <a:off x="1412806" y="127512"/>
            <a:ext cx="7541147" cy="936854"/>
          </a:xfrm>
          <a:solidFill>
            <a:srgbClr val="7F7F7F">
              <a:alpha val="9000"/>
            </a:srgbClr>
          </a:solidFill>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039005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8C366E-AFB1-4B28-AB6F-3D452EC7E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1631628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C366E-AFB1-4B28-AB6F-3D452EC7E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31155546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8C366E-AFB1-4B28-AB6F-3D452EC7E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30655858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8C366E-AFB1-4B28-AB6F-3D452EC7E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639774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6"/>
            <a:ext cx="7772400" cy="1362075"/>
          </a:xfrm>
        </p:spPr>
        <p:txBody>
          <a:bodyPr anchor="t">
            <a:normAutofit/>
          </a:bodyPr>
          <a:lstStyle>
            <a:lvl1pPr algn="l">
              <a:defRPr sz="3200" b="1" cap="none">
                <a:solidFill>
                  <a:schemeClr val="bg2">
                    <a:lumMod val="50000"/>
                  </a:schemeClr>
                </a:solidFill>
                <a:latin typeface="Helvetica Light"/>
                <a:cs typeface="Helvetica Ligh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9"/>
            <a:ext cx="7772400" cy="1500187"/>
          </a:xfrm>
        </p:spPr>
        <p:txBody>
          <a:bodyPr anchor="b">
            <a:normAutofit/>
          </a:bodyPr>
          <a:lstStyle>
            <a:lvl1pPr marL="0" indent="0" algn="ctr">
              <a:buNone/>
              <a:defRPr lang="en-GB" sz="4000" b="1" i="0" kern="1200" cap="all" dirty="0" smtClean="0">
                <a:solidFill>
                  <a:schemeClr val="bg2">
                    <a:lumMod val="25000"/>
                  </a:schemeClr>
                </a:solidFill>
                <a:latin typeface="Helvetica"/>
                <a:ea typeface="+mj-ea"/>
                <a:cs typeface="Helvetica"/>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477063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C366E-AFB1-4B28-AB6F-3D452EC7E065}" type="datetimeFigureOut">
              <a:rPr lang="en-US" smtClean="0"/>
              <a:t>15/04/19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13680687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C366E-AFB1-4B28-AB6F-3D452EC7E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135356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C366E-AFB1-4B28-AB6F-3D452EC7E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31537754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C366E-AFB1-4B28-AB6F-3D452EC7E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35202946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C366E-AFB1-4B28-AB6F-3D452EC7E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3FADC5-CD61-45AE-A025-7771FD6614DC}" type="slidenum">
              <a:rPr lang="en-US" smtClean="0"/>
              <a:t>‹Nr.›</a:t>
            </a:fld>
            <a:endParaRPr lang="en-US"/>
          </a:p>
        </p:txBody>
      </p:sp>
    </p:spTree>
    <p:extLst>
      <p:ext uri="{BB962C8B-B14F-4D97-AF65-F5344CB8AC3E}">
        <p14:creationId xmlns:p14="http://schemas.microsoft.com/office/powerpoint/2010/main" val="10540944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reserve="1">
  <p:cSld name="Title &amp; Subtitle">
    <p:bg>
      <p:bgPr>
        <a:gradFill flip="none" rotWithShape="1">
          <a:gsLst>
            <a:gs pos="0">
              <a:srgbClr val="DCDEE0"/>
            </a:gs>
            <a:gs pos="100000">
              <a:srgbClr val="FFFFFF"/>
            </a:gs>
          </a:gsLst>
          <a:lin ang="2700000" scaled="0"/>
        </a:gradFill>
        <a:effectLst/>
      </p:bgPr>
    </p:bg>
    <p:spTree>
      <p:nvGrpSpPr>
        <p:cNvPr id="1" name=""/>
        <p:cNvGrpSpPr/>
        <p:nvPr/>
      </p:nvGrpSpPr>
      <p:grpSpPr>
        <a:xfrm>
          <a:off x="0" y="0"/>
          <a:ext cx="0" cy="0"/>
          <a:chOff x="0" y="0"/>
          <a:chExt cx="0" cy="0"/>
        </a:xfrm>
      </p:grpSpPr>
      <p:sp>
        <p:nvSpPr>
          <p:cNvPr id="30" name="Shape 30"/>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solidFill>
                  <a:srgbClr val="000000"/>
                </a:solidFill>
              </a:defRPr>
            </a:lvl1pPr>
            <a:lvl2pPr marL="0" indent="160729" algn="ctr">
              <a:spcBef>
                <a:spcPts val="0"/>
              </a:spcBef>
              <a:buSzTx/>
              <a:buNone/>
              <a:defRPr sz="2200">
                <a:solidFill>
                  <a:srgbClr val="000000"/>
                </a:solidFill>
              </a:defRPr>
            </a:lvl2pPr>
            <a:lvl3pPr marL="0" indent="321457" algn="ctr">
              <a:spcBef>
                <a:spcPts val="0"/>
              </a:spcBef>
              <a:buSzTx/>
              <a:buNone/>
              <a:defRPr sz="2200">
                <a:solidFill>
                  <a:srgbClr val="000000"/>
                </a:solidFill>
              </a:defRPr>
            </a:lvl3pPr>
            <a:lvl4pPr marL="0" indent="482186" algn="ctr">
              <a:spcBef>
                <a:spcPts val="0"/>
              </a:spcBef>
              <a:buSzTx/>
              <a:buNone/>
              <a:defRPr sz="2200">
                <a:solidFill>
                  <a:srgbClr val="000000"/>
                </a:solidFill>
              </a:defRPr>
            </a:lvl4pPr>
            <a:lvl5pPr marL="0" indent="642915" algn="ctr">
              <a:spcBef>
                <a:spcPts val="0"/>
              </a:spcBef>
              <a:buSzTx/>
              <a:buNone/>
              <a:defRPr sz="2200">
                <a:solidFill>
                  <a:srgbClr val="000000"/>
                </a:solidFill>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
        <p:nvSpPr>
          <p:cNvPr id="31" name="Shape 31"/>
          <p:cNvSpPr>
            <a:spLocks noGrp="1"/>
          </p:cNvSpPr>
          <p:nvPr>
            <p:ph type="title"/>
          </p:nvPr>
        </p:nvSpPr>
        <p:spPr>
          <a:xfrm>
            <a:off x="892969" y="1151930"/>
            <a:ext cx="7358063" cy="2321719"/>
          </a:xfrm>
          <a:prstGeom prst="rect">
            <a:avLst/>
          </a:prstGeom>
        </p:spPr>
        <p:txBody>
          <a:bodyPr anchor="b"/>
          <a:lstStyle>
            <a:lvl1pPr>
              <a:defRPr>
                <a:solidFill>
                  <a:srgbClr val="000000"/>
                </a:solidFill>
              </a:defRPr>
            </a:lvl1pPr>
          </a:lstStyle>
          <a:p>
            <a:pPr lvl="0">
              <a:defRPr sz="1800"/>
            </a:pPr>
            <a:r>
              <a:rPr sz="5600"/>
              <a:t>Title Text</a:t>
            </a:r>
          </a:p>
        </p:txBody>
      </p:sp>
    </p:spTree>
    <p:extLst>
      <p:ext uri="{BB962C8B-B14F-4D97-AF65-F5344CB8AC3E}">
        <p14:creationId xmlns:p14="http://schemas.microsoft.com/office/powerpoint/2010/main" val="3210855101"/>
      </p:ext>
    </p:extLst>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580582"/>
            <a:ext cx="8229600" cy="492604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238406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amp; Subtitle">
    <p:bg>
      <p:bgPr>
        <a:solidFill>
          <a:srgbClr val="49A5F9"/>
        </a:solidFill>
        <a:effectLst/>
      </p:bgPr>
    </p:bg>
    <p:spTree>
      <p:nvGrpSpPr>
        <p:cNvPr id="1" name=""/>
        <p:cNvGrpSpPr/>
        <p:nvPr/>
      </p:nvGrpSpPr>
      <p:grpSpPr>
        <a:xfrm>
          <a:off x="0" y="0"/>
          <a:ext cx="0" cy="0"/>
          <a:chOff x="0" y="0"/>
          <a:chExt cx="0" cy="0"/>
        </a:xfrm>
      </p:grpSpPr>
      <p:pic>
        <p:nvPicPr>
          <p:cNvPr id="10" name="image2.png"/>
          <p:cNvPicPr/>
          <p:nvPr userDrawn="1"/>
        </p:nvPicPr>
        <p:blipFill>
          <a:blip r:embed="rId2">
            <a:extLst/>
          </a:blip>
          <a:stretch>
            <a:fillRect/>
          </a:stretch>
        </p:blipFill>
        <p:spPr>
          <a:xfrm>
            <a:off x="5792411" y="2041893"/>
            <a:ext cx="2108700" cy="2003031"/>
          </a:xfrm>
          <a:prstGeom prst="rect">
            <a:avLst/>
          </a:prstGeom>
          <a:ln w="12700">
            <a:miter lim="400000"/>
          </a:ln>
        </p:spPr>
      </p:pic>
      <p:sp>
        <p:nvSpPr>
          <p:cNvPr id="11" name="Shape 36"/>
          <p:cNvSpPr/>
          <p:nvPr userDrawn="1"/>
        </p:nvSpPr>
        <p:spPr>
          <a:xfrm>
            <a:off x="652065" y="3434555"/>
            <a:ext cx="5398005" cy="887735"/>
          </a:xfrm>
          <a:prstGeom prst="rect">
            <a:avLst/>
          </a:prstGeom>
          <a:ln w="12700">
            <a:miter lim="400000"/>
          </a:ln>
          <a:extLst>
            <a:ext uri="{C572A759-6A51-4108-AA02-DFA0A04FC94B}">
              <ma14:wrappingTextBoxFlag xmlns:ma14="http://schemas.microsoft.com/office/mac/drawingml/2011/main" val="1"/>
            </a:ext>
          </a:extLst>
        </p:spPr>
        <p:txBody>
          <a:bodyPr wrap="none" lIns="35699" tIns="35699" rIns="35699" bIns="35699" anchor="ctr">
            <a:spAutoFit/>
          </a:bodyPr>
          <a:lstStyle>
            <a:lvl1pPr>
              <a:defRPr sz="7500">
                <a:solidFill>
                  <a:srgbClr val="53585F"/>
                </a:solidFill>
              </a:defRPr>
            </a:lvl1pPr>
          </a:lstStyle>
          <a:p>
            <a:pPr defTabSz="457011">
              <a:defRPr sz="1800">
                <a:solidFill>
                  <a:srgbClr val="000000"/>
                </a:solidFill>
              </a:defRPr>
            </a:pPr>
            <a:r>
              <a:rPr sz="5300" dirty="0">
                <a:latin typeface="Helvetica"/>
                <a:ea typeface="Helvetica"/>
                <a:cs typeface="Helvetica"/>
              </a:rPr>
              <a:t>CONSERVATION</a:t>
            </a:r>
          </a:p>
        </p:txBody>
      </p:sp>
      <p:sp>
        <p:nvSpPr>
          <p:cNvPr id="12" name="Shape 37"/>
          <p:cNvSpPr/>
          <p:nvPr userDrawn="1"/>
        </p:nvSpPr>
        <p:spPr>
          <a:xfrm>
            <a:off x="2644825" y="4104280"/>
            <a:ext cx="3685215" cy="887735"/>
          </a:xfrm>
          <a:prstGeom prst="rect">
            <a:avLst/>
          </a:prstGeom>
          <a:ln w="12700">
            <a:miter lim="400000"/>
          </a:ln>
          <a:extLst>
            <a:ext uri="{C572A759-6A51-4108-AA02-DFA0A04FC94B}">
              <ma14:wrappingTextBoxFlag xmlns:ma14="http://schemas.microsoft.com/office/mac/drawingml/2011/main" val="1"/>
            </a:ext>
          </a:extLst>
        </p:spPr>
        <p:txBody>
          <a:bodyPr wrap="none" lIns="35699" tIns="35699" rIns="35699" bIns="35699" anchor="ctr">
            <a:spAutoFit/>
          </a:bodyPr>
          <a:lstStyle>
            <a:lvl1pPr>
              <a:defRPr sz="7500">
                <a:solidFill>
                  <a:srgbClr val="FFFFFF"/>
                </a:solidFill>
              </a:defRPr>
            </a:lvl1pPr>
          </a:lstStyle>
          <a:p>
            <a:pPr defTabSz="457011">
              <a:defRPr sz="1800">
                <a:solidFill>
                  <a:srgbClr val="000000"/>
                </a:solidFill>
              </a:defRPr>
            </a:pPr>
            <a:r>
              <a:rPr sz="5300" dirty="0">
                <a:latin typeface="Helvetica"/>
                <a:ea typeface="Helvetica"/>
                <a:cs typeface="Helvetica"/>
              </a:rPr>
              <a:t>STRATEGY</a:t>
            </a:r>
            <a:r>
              <a:rPr lang="en-US" sz="5300" dirty="0">
                <a:latin typeface="Helvetica"/>
                <a:ea typeface="Helvetica"/>
                <a:cs typeface="Helvetica"/>
              </a:rPr>
              <a:t> </a:t>
            </a:r>
            <a:endParaRPr sz="5300" dirty="0">
              <a:latin typeface="Helvetica"/>
              <a:ea typeface="Helvetica"/>
              <a:cs typeface="Helvetica"/>
            </a:endParaRPr>
          </a:p>
        </p:txBody>
      </p:sp>
      <p:sp>
        <p:nvSpPr>
          <p:cNvPr id="13" name="Shape 38"/>
          <p:cNvSpPr/>
          <p:nvPr userDrawn="1"/>
        </p:nvSpPr>
        <p:spPr>
          <a:xfrm>
            <a:off x="6248400" y="4104280"/>
            <a:ext cx="1959814" cy="887735"/>
          </a:xfrm>
          <a:prstGeom prst="rect">
            <a:avLst/>
          </a:prstGeom>
          <a:ln w="12700">
            <a:miter lim="400000"/>
          </a:ln>
          <a:extLst>
            <a:ext uri="{C572A759-6A51-4108-AA02-DFA0A04FC94B}">
              <ma14:wrappingTextBoxFlag xmlns:ma14="http://schemas.microsoft.com/office/mac/drawingml/2011/main" val="1"/>
            </a:ext>
          </a:extLst>
        </p:spPr>
        <p:txBody>
          <a:bodyPr wrap="none" lIns="35699" tIns="35699" rIns="35699" bIns="35699" anchor="ctr">
            <a:spAutoFit/>
          </a:bodyPr>
          <a:lstStyle>
            <a:lvl1pPr>
              <a:defRPr sz="7500">
                <a:solidFill>
                  <a:srgbClr val="53585F"/>
                </a:solidFill>
              </a:defRPr>
            </a:lvl1pPr>
          </a:lstStyle>
          <a:p>
            <a:pPr defTabSz="457011">
              <a:defRPr sz="1800">
                <a:solidFill>
                  <a:srgbClr val="000000"/>
                </a:solidFill>
              </a:defRPr>
            </a:pPr>
            <a:r>
              <a:rPr sz="5300" dirty="0">
                <a:latin typeface="Helvetica"/>
                <a:ea typeface="Helvetica"/>
                <a:cs typeface="Helvetica"/>
              </a:rPr>
              <a:t>FUND</a:t>
            </a:r>
          </a:p>
        </p:txBody>
      </p:sp>
    </p:spTree>
    <p:extLst>
      <p:ext uri="{BB962C8B-B14F-4D97-AF65-F5344CB8AC3E}">
        <p14:creationId xmlns:p14="http://schemas.microsoft.com/office/powerpoint/2010/main" val="2531622911"/>
      </p:ext>
    </p:extLst>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idx="4294967295"/>
          </p:nvPr>
        </p:nvSpPr>
        <p:spPr bwMode="auto">
          <a:xfrm>
            <a:off x="76200" y="76200"/>
            <a:ext cx="4419600" cy="3733800"/>
          </a:xfrm>
          <a:prstGeom prst="rect">
            <a:avLst/>
          </a:prstGeom>
          <a:solidFill>
            <a:srgbClr val="1F497D"/>
          </a:solidFill>
          <a:extLst>
            <a:ext uri="{91240B29-F687-4f45-9708-019B960494DF}">
              <a14:hiddenLine xmlns:a14="http://schemas.microsoft.com/office/drawing/2010/main" w="9525">
                <a:solidFill>
                  <a:srgbClr val="000000"/>
                </a:solidFill>
                <a:miter lim="800000"/>
                <a:headEnd/>
                <a:tailEnd/>
              </a14:hiddenLine>
            </a:ext>
          </a:extLst>
        </p:spPr>
        <p:txBody>
          <a:bodyPr tIns="554400"/>
          <a:lstStyle>
            <a:lvl1pPr>
              <a:defRPr>
                <a:solidFill>
                  <a:schemeClr val="bg1"/>
                </a:solidFill>
              </a:defRPr>
            </a:lvl1pPr>
          </a:lstStyle>
          <a:p>
            <a:pPr marL="161925" eaLnBrk="1" hangingPunct="1">
              <a:lnSpc>
                <a:spcPts val="4763"/>
              </a:lnSpc>
              <a:spcAft>
                <a:spcPts val="600"/>
              </a:spcAft>
            </a:pPr>
            <a:endParaRPr lang="es-ES_tradnl" sz="3000" dirty="0">
              <a:solidFill>
                <a:srgbClr val="EEECE1"/>
              </a:solidFill>
              <a:latin typeface="BlairMdITC TT-Medium" charset="0"/>
              <a:cs typeface="BlairMdITC TT-Medium" charset="0"/>
            </a:endParaRPr>
          </a:p>
        </p:txBody>
      </p:sp>
      <p:sp>
        <p:nvSpPr>
          <p:cNvPr id="3" name="Subtitle 2"/>
          <p:cNvSpPr>
            <a:spLocks noGrp="1"/>
          </p:cNvSpPr>
          <p:nvPr>
            <p:ph type="subTitle" idx="4294967295"/>
          </p:nvPr>
        </p:nvSpPr>
        <p:spPr>
          <a:xfrm>
            <a:off x="3219450" y="4032250"/>
            <a:ext cx="5829300" cy="1873250"/>
          </a:xfrm>
          <a:prstGeom prst="rect">
            <a:avLst/>
          </a:prstGeom>
        </p:spPr>
        <p:txBody>
          <a:bodyPr>
            <a:normAutofit/>
          </a:bodyPr>
          <a:lstStyle/>
          <a:p>
            <a:pPr eaLnBrk="1" fontAlgn="auto" hangingPunct="1">
              <a:spcBef>
                <a:spcPct val="0"/>
              </a:spcBef>
              <a:spcAft>
                <a:spcPts val="0"/>
              </a:spcAft>
              <a:buFont typeface="Arial"/>
              <a:buNone/>
              <a:defRPr/>
            </a:pPr>
            <a:endParaRPr lang="en-US" sz="3600" noProof="0">
              <a:solidFill>
                <a:schemeClr val="tx2"/>
              </a:solidFill>
              <a:latin typeface="Calibri"/>
              <a:ea typeface="Lucida Grande" charset="0"/>
              <a:cs typeface="Calibri"/>
            </a:endParaRPr>
          </a:p>
          <a:p>
            <a:pPr eaLnBrk="1" fontAlgn="auto" hangingPunct="1">
              <a:spcBef>
                <a:spcPct val="0"/>
              </a:spcBef>
              <a:spcAft>
                <a:spcPts val="0"/>
              </a:spcAft>
              <a:buFont typeface="Arial"/>
              <a:buNone/>
              <a:defRPr/>
            </a:pPr>
            <a:endParaRPr lang="en-US" sz="1050" noProof="0">
              <a:solidFill>
                <a:schemeClr val="tx2"/>
              </a:solidFill>
              <a:latin typeface="Calibri"/>
              <a:ea typeface="Lucida Grande" charset="0"/>
              <a:cs typeface="Calibri"/>
            </a:endParaRPr>
          </a:p>
          <a:p>
            <a:pPr marL="0" indent="0" eaLnBrk="1" fontAlgn="auto" hangingPunct="1">
              <a:spcBef>
                <a:spcPct val="0"/>
              </a:spcBef>
              <a:spcAft>
                <a:spcPts val="0"/>
              </a:spcAft>
              <a:buFont typeface="Arial"/>
              <a:buNone/>
              <a:defRPr/>
            </a:pPr>
            <a:r>
              <a:rPr lang="en-US" sz="2800" noProof="0">
                <a:solidFill>
                  <a:schemeClr val="tx2"/>
                </a:solidFill>
                <a:latin typeface="Calibri"/>
                <a:ea typeface="Lucida Grande" charset="0"/>
                <a:cs typeface="Calibri"/>
              </a:rPr>
              <a:t>Conservation Strategy Fund</a:t>
            </a:r>
          </a:p>
        </p:txBody>
      </p:sp>
      <p:pic>
        <p:nvPicPr>
          <p:cNvPr id="4" name="Picture 10" descr="CSFlogo_noname_color_optimized.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308475"/>
            <a:ext cx="29813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3"/>
          <p:cNvSpPr txBox="1">
            <a:spLocks noChangeArrowheads="1"/>
          </p:cNvSpPr>
          <p:nvPr userDrawn="1"/>
        </p:nvSpPr>
        <p:spPr bwMode="auto">
          <a:xfrm>
            <a:off x="4318000" y="5905500"/>
            <a:ext cx="473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s-ES_tradnl" sz="1800">
              <a:latin typeface="Calibri" charset="0"/>
            </a:endParaRPr>
          </a:p>
        </p:txBody>
      </p:sp>
      <p:grpSp>
        <p:nvGrpSpPr>
          <p:cNvPr id="6" name="Group 4"/>
          <p:cNvGrpSpPr>
            <a:grpSpLocks/>
          </p:cNvGrpSpPr>
          <p:nvPr userDrawn="1"/>
        </p:nvGrpSpPr>
        <p:grpSpPr bwMode="auto">
          <a:xfrm>
            <a:off x="4552950" y="76200"/>
            <a:ext cx="4518025" cy="3736975"/>
            <a:chOff x="4552951" y="76200"/>
            <a:chExt cx="4518024" cy="3737098"/>
          </a:xfrm>
        </p:grpSpPr>
        <p:sp>
          <p:nvSpPr>
            <p:cNvPr id="7" name="Rectangle 6"/>
            <p:cNvSpPr/>
            <p:nvPr/>
          </p:nvSpPr>
          <p:spPr>
            <a:xfrm>
              <a:off x="6858000" y="76200"/>
              <a:ext cx="2212975" cy="1828860"/>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8" name="Rectangle 7"/>
            <p:cNvSpPr/>
            <p:nvPr/>
          </p:nvSpPr>
          <p:spPr>
            <a:xfrm>
              <a:off x="4572001" y="1981263"/>
              <a:ext cx="2209800" cy="1828860"/>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MataAtlantica_leofleck-2-3.jpg"/>
            <p:cNvPicPr>
              <a:picLocks noChangeAspect="1"/>
            </p:cNvPicPr>
            <p:nvPr/>
          </p:nvPicPr>
          <p:blipFill>
            <a:blip r:embed="rId4">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1364754"/>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Box 13"/>
          <p:cNvSpPr txBox="1">
            <a:spLocks noChangeArrowheads="1"/>
          </p:cNvSpPr>
          <p:nvPr userDrawn="1"/>
        </p:nvSpPr>
        <p:spPr bwMode="auto">
          <a:xfrm>
            <a:off x="4318000" y="5905500"/>
            <a:ext cx="473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s-ES_tradnl" sz="1800">
              <a:latin typeface="Calibri" charset="0"/>
            </a:endParaRPr>
          </a:p>
        </p:txBody>
      </p:sp>
      <p:sp>
        <p:nvSpPr>
          <p:cNvPr id="6"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rgbClr val="FFFFFF"/>
                </a:solidFill>
                <a:latin typeface="BlairMdITC TT Medium"/>
              </a:defRPr>
            </a:lvl1pPr>
          </a:lstStyle>
          <a:p>
            <a:endParaRPr lang="pt-BR" noProof="0" dirty="0"/>
          </a:p>
        </p:txBody>
      </p:sp>
    </p:spTree>
    <p:extLst>
      <p:ext uri="{BB962C8B-B14F-4D97-AF65-F5344CB8AC3E}">
        <p14:creationId xmlns:p14="http://schemas.microsoft.com/office/powerpoint/2010/main" val="1603493214"/>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69827"/>
            <a:ext cx="8229600" cy="1008390"/>
          </a:xfrm>
        </p:spPr>
        <p:txBody>
          <a:bodyPr/>
          <a:lstStyle/>
          <a:p>
            <a:r>
              <a:rPr lang="en-GB" dirty="0"/>
              <a:t>Click to edit Master title style</a:t>
            </a:r>
            <a:endParaRPr lang="en-US" dirty="0"/>
          </a:p>
        </p:txBody>
      </p:sp>
      <p:sp>
        <p:nvSpPr>
          <p:cNvPr id="3" name="Date Placeholder 2"/>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2201589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100013" y="76200"/>
            <a:ext cx="2076450" cy="1717675"/>
            <a:chOff x="4552951" y="76200"/>
            <a:chExt cx="4518024" cy="3737098"/>
          </a:xfrm>
        </p:grpSpPr>
        <p:sp>
          <p:nvSpPr>
            <p:cNvPr id="5" name="Rectangle 4"/>
            <p:cNvSpPr/>
            <p:nvPr/>
          </p:nvSpPr>
          <p:spPr>
            <a:xfrm>
              <a:off x="6856866" y="76200"/>
              <a:ext cx="221410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6" name="Rectangle 5"/>
            <p:cNvSpPr/>
            <p:nvPr/>
          </p:nvSpPr>
          <p:spPr>
            <a:xfrm>
              <a:off x="4573676" y="1982742"/>
              <a:ext cx="220719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ataAtlantica_leofleck-2-3.jpg"/>
            <p:cNvPicPr>
              <a:picLocks noChangeAspect="1"/>
            </p:cNvPicPr>
            <p:nvPr/>
          </p:nvPicPr>
          <p:blipFill>
            <a:blip r:embed="rId3">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558801" y="2150534"/>
            <a:ext cx="8043334" cy="4351866"/>
          </a:xfrm>
          <a:prstGeom prst="rect">
            <a:avLst/>
          </a:prstGeom>
        </p:spPr>
        <p:txBody>
          <a:bodyPr/>
          <a:lstStyle>
            <a:lvl1pPr>
              <a:defRPr sz="3200"/>
            </a:lvl1pPr>
            <a:lvl2pPr>
              <a:defRPr sz="3000"/>
            </a:lvl2pPr>
            <a:lvl3pPr>
              <a:defRPr sz="2800"/>
            </a:lvl3pPr>
            <a:lvl4pPr>
              <a:defRPr sz="2600"/>
            </a:lvl4pPr>
            <a:lvl5pPr>
              <a:defRPr sz="2400"/>
            </a:lvl5pPr>
          </a:lstStyle>
          <a:p>
            <a:pPr lvl="0"/>
            <a:r>
              <a:rPr lang="pt-BR" noProof="0" dirty="0"/>
              <a:t>Click </a:t>
            </a:r>
            <a:r>
              <a:rPr lang="pt-BR" noProof="0" dirty="0" err="1"/>
              <a:t>to</a:t>
            </a:r>
            <a:r>
              <a:rPr lang="pt-BR" noProof="0" dirty="0"/>
              <a:t> </a:t>
            </a:r>
            <a:r>
              <a:rPr lang="pt-BR" noProof="0" dirty="0" err="1"/>
              <a:t>edit</a:t>
            </a:r>
            <a:r>
              <a:rPr lang="pt-BR" noProof="0" dirty="0"/>
              <a:t> Master </a:t>
            </a:r>
            <a:r>
              <a:rPr lang="pt-BR" noProof="0" dirty="0" err="1"/>
              <a:t>text</a:t>
            </a:r>
            <a:r>
              <a:rPr lang="pt-BR" noProof="0" dirty="0"/>
              <a:t> </a:t>
            </a:r>
            <a:r>
              <a:rPr lang="pt-BR" noProof="0" dirty="0" err="1"/>
              <a:t>styles</a:t>
            </a:r>
            <a:endParaRPr lang="pt-BR" noProof="0" dirty="0"/>
          </a:p>
          <a:p>
            <a:pPr lvl="1"/>
            <a:r>
              <a:rPr lang="pt-BR" noProof="0" dirty="0" err="1"/>
              <a:t>Second</a:t>
            </a:r>
            <a:r>
              <a:rPr lang="pt-BR" noProof="0" dirty="0"/>
              <a:t> </a:t>
            </a:r>
            <a:r>
              <a:rPr lang="pt-BR" noProof="0" dirty="0" err="1"/>
              <a:t>level</a:t>
            </a:r>
            <a:endParaRPr lang="pt-BR" noProof="0" dirty="0"/>
          </a:p>
          <a:p>
            <a:pPr lvl="2"/>
            <a:r>
              <a:rPr lang="pt-BR" noProof="0" dirty="0" err="1"/>
              <a:t>Third</a:t>
            </a:r>
            <a:r>
              <a:rPr lang="pt-BR" noProof="0" dirty="0"/>
              <a:t> </a:t>
            </a:r>
            <a:r>
              <a:rPr lang="pt-BR" noProof="0" dirty="0" err="1"/>
              <a:t>level</a:t>
            </a:r>
            <a:endParaRPr lang="pt-BR" noProof="0" dirty="0"/>
          </a:p>
          <a:p>
            <a:pPr lvl="3"/>
            <a:r>
              <a:rPr lang="pt-BR" noProof="0" dirty="0" err="1"/>
              <a:t>Fourth</a:t>
            </a:r>
            <a:r>
              <a:rPr lang="pt-BR" noProof="0" dirty="0"/>
              <a:t> </a:t>
            </a:r>
            <a:r>
              <a:rPr lang="pt-BR" noProof="0" dirty="0" err="1"/>
              <a:t>level</a:t>
            </a:r>
            <a:endParaRPr lang="pt-BR" noProof="0" dirty="0"/>
          </a:p>
          <a:p>
            <a:pPr lvl="4"/>
            <a:r>
              <a:rPr lang="pt-BR" noProof="0" dirty="0" err="1"/>
              <a:t>Fifth</a:t>
            </a:r>
            <a:r>
              <a:rPr lang="pt-BR" noProof="0" dirty="0"/>
              <a:t> </a:t>
            </a:r>
            <a:r>
              <a:rPr lang="pt-BR" noProof="0" dirty="0" err="1"/>
              <a:t>level</a:t>
            </a:r>
            <a:endParaRPr lang="pt-BR" noProof="0" dirty="0"/>
          </a:p>
        </p:txBody>
      </p:sp>
      <p:sp>
        <p:nvSpPr>
          <p:cNvPr id="2"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rgbClr val="FFFFFF"/>
                </a:solidFill>
                <a:latin typeface="BlairMdITC TT Medium"/>
              </a:defRPr>
            </a:lvl1pPr>
          </a:lstStyle>
          <a:p>
            <a:endParaRPr lang="pt-BR" noProof="0" dirty="0"/>
          </a:p>
        </p:txBody>
      </p:sp>
    </p:spTree>
    <p:extLst>
      <p:ext uri="{BB962C8B-B14F-4D97-AF65-F5344CB8AC3E}">
        <p14:creationId xmlns:p14="http://schemas.microsoft.com/office/powerpoint/2010/main" val="1631616007"/>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5"/>
          <p:cNvGrpSpPr>
            <a:grpSpLocks/>
          </p:cNvGrpSpPr>
          <p:nvPr userDrawn="1"/>
        </p:nvGrpSpPr>
        <p:grpSpPr bwMode="auto">
          <a:xfrm>
            <a:off x="100013" y="76200"/>
            <a:ext cx="2076450" cy="1717675"/>
            <a:chOff x="4552951" y="76200"/>
            <a:chExt cx="4518024" cy="3737098"/>
          </a:xfrm>
        </p:grpSpPr>
        <p:sp>
          <p:nvSpPr>
            <p:cNvPr id="6" name="Rectangle 5"/>
            <p:cNvSpPr/>
            <p:nvPr/>
          </p:nvSpPr>
          <p:spPr>
            <a:xfrm>
              <a:off x="6856866" y="76200"/>
              <a:ext cx="221410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7" name="Rectangle 6"/>
            <p:cNvSpPr/>
            <p:nvPr/>
          </p:nvSpPr>
          <p:spPr>
            <a:xfrm>
              <a:off x="4573676" y="1982742"/>
              <a:ext cx="220719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8" name="Picture 5"/>
            <p:cNvPicPr>
              <a:picLocks noChangeAspect="1"/>
            </p:cNvPicPr>
            <p:nvPr/>
          </p:nvPicPr>
          <p:blipFill>
            <a:blip r:embed="rId2">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MataAtlantica_leofleck-2-3.jpg"/>
            <p:cNvPicPr>
              <a:picLocks noChangeAspect="1"/>
            </p:cNvPicPr>
            <p:nvPr/>
          </p:nvPicPr>
          <p:blipFill>
            <a:blip r:embed="rId3">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chemeClr val="bg1"/>
                </a:solidFill>
                <a:latin typeface="BlairMdITC TT Medium"/>
              </a:defRPr>
            </a:lvl1pPr>
          </a:lstStyle>
          <a:p>
            <a:endParaRPr lang="pt-BR" noProof="0" dirty="0"/>
          </a:p>
        </p:txBody>
      </p:sp>
    </p:spTree>
    <p:extLst>
      <p:ext uri="{BB962C8B-B14F-4D97-AF65-F5344CB8AC3E}">
        <p14:creationId xmlns:p14="http://schemas.microsoft.com/office/powerpoint/2010/main" val="3920123210"/>
      </p:ext>
    </p:extLst>
  </p:cSld>
  <p:clrMapOvr>
    <a:masterClrMapping/>
  </p:clrMapOvr>
  <p:transition xmlns:p14="http://schemas.microsoft.com/office/powerpoint/2010/mai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85800" y="1981199"/>
            <a:ext cx="7772400" cy="4569425"/>
          </a:xfrm>
          <a:prstGeom prst="rect">
            <a:avLst/>
          </a:prstGeom>
        </p:spPr>
        <p:txBody>
          <a:bodyPr/>
          <a:lstStyle/>
          <a:p>
            <a:pPr lvl="0"/>
            <a:endParaRPr lang="en-US" noProof="0"/>
          </a:p>
        </p:txBody>
      </p:sp>
      <p:grpSp>
        <p:nvGrpSpPr>
          <p:cNvPr id="7" name="Group 5"/>
          <p:cNvGrpSpPr>
            <a:grpSpLocks/>
          </p:cNvGrpSpPr>
          <p:nvPr userDrawn="1"/>
        </p:nvGrpSpPr>
        <p:grpSpPr bwMode="auto">
          <a:xfrm>
            <a:off x="100013" y="76200"/>
            <a:ext cx="2076450" cy="1717675"/>
            <a:chOff x="4552951" y="76200"/>
            <a:chExt cx="4518024" cy="3737098"/>
          </a:xfrm>
        </p:grpSpPr>
        <p:sp>
          <p:nvSpPr>
            <p:cNvPr id="8" name="Rectangle 7"/>
            <p:cNvSpPr/>
            <p:nvPr/>
          </p:nvSpPr>
          <p:spPr>
            <a:xfrm>
              <a:off x="6856866" y="76200"/>
              <a:ext cx="221410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9" name="Rectangle 8"/>
            <p:cNvSpPr/>
            <p:nvPr/>
          </p:nvSpPr>
          <p:spPr>
            <a:xfrm>
              <a:off x="4573676" y="1982742"/>
              <a:ext cx="220719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MataAtlantica_leofleck-2-3.jpg"/>
            <p:cNvPicPr>
              <a:picLocks noChangeAspect="1"/>
            </p:cNvPicPr>
            <p:nvPr/>
          </p:nvPicPr>
          <p:blipFill>
            <a:blip r:embed="rId3">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chemeClr val="bg1"/>
                </a:solidFill>
                <a:latin typeface="BlairMdITC TT Medium"/>
              </a:defRPr>
            </a:lvl1pPr>
          </a:lstStyle>
          <a:p>
            <a:endParaRPr lang="pt-BR" noProof="0" dirty="0"/>
          </a:p>
        </p:txBody>
      </p:sp>
    </p:spTree>
    <p:extLst>
      <p:ext uri="{BB962C8B-B14F-4D97-AF65-F5344CB8AC3E}">
        <p14:creationId xmlns:p14="http://schemas.microsoft.com/office/powerpoint/2010/main" val="1526918787"/>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457200" y="1995422"/>
            <a:ext cx="8229600" cy="4595513"/>
          </a:xfrm>
          <a:prstGeom prst="rect">
            <a:avLst/>
          </a:prstGeom>
        </p:spPr>
        <p:txBody>
          <a:bodyPr/>
          <a:lstStyle/>
          <a:p>
            <a:pPr lvl="0"/>
            <a:endParaRPr lang="en-US" noProof="0"/>
          </a:p>
        </p:txBody>
      </p:sp>
      <p:grpSp>
        <p:nvGrpSpPr>
          <p:cNvPr id="13" name="Group 5"/>
          <p:cNvGrpSpPr>
            <a:grpSpLocks/>
          </p:cNvGrpSpPr>
          <p:nvPr userDrawn="1"/>
        </p:nvGrpSpPr>
        <p:grpSpPr bwMode="auto">
          <a:xfrm>
            <a:off x="100013" y="76200"/>
            <a:ext cx="2076450" cy="1717675"/>
            <a:chOff x="4552951" y="76200"/>
            <a:chExt cx="4518024" cy="3737098"/>
          </a:xfrm>
        </p:grpSpPr>
        <p:sp>
          <p:nvSpPr>
            <p:cNvPr id="14" name="Rectangle 13"/>
            <p:cNvSpPr/>
            <p:nvPr/>
          </p:nvSpPr>
          <p:spPr>
            <a:xfrm>
              <a:off x="6856866" y="76200"/>
              <a:ext cx="221410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15" name="Rectangle 14"/>
            <p:cNvSpPr/>
            <p:nvPr/>
          </p:nvSpPr>
          <p:spPr>
            <a:xfrm>
              <a:off x="4573676" y="1982742"/>
              <a:ext cx="220719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16" name="Picture 5"/>
            <p:cNvPicPr>
              <a:picLocks noChangeAspect="1"/>
            </p:cNvPicPr>
            <p:nvPr/>
          </p:nvPicPr>
          <p:blipFill>
            <a:blip r:embed="rId2">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ataAtlantica_leofleck-2-3.jpg"/>
            <p:cNvPicPr>
              <a:picLocks noChangeAspect="1"/>
            </p:cNvPicPr>
            <p:nvPr/>
          </p:nvPicPr>
          <p:blipFill>
            <a:blip r:embed="rId3">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chemeClr val="bg1"/>
                </a:solidFill>
                <a:latin typeface="BlairMdITC TT Medium"/>
              </a:defRPr>
            </a:lvl1pPr>
          </a:lstStyle>
          <a:p>
            <a:endParaRPr lang="pt-BR" noProof="0" dirty="0"/>
          </a:p>
        </p:txBody>
      </p:sp>
    </p:spTree>
    <p:extLst>
      <p:ext uri="{BB962C8B-B14F-4D97-AF65-F5344CB8AC3E}">
        <p14:creationId xmlns:p14="http://schemas.microsoft.com/office/powerpoint/2010/main" val="1782827932"/>
      </p:ext>
    </p:extLst>
  </p:cSld>
  <p:clrMapOvr>
    <a:masterClrMapping/>
  </p:clrMapOvr>
  <p:transition xmlns:p14="http://schemas.microsoft.com/office/powerpoint/2010/mai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p:cNvGrpSpPr>
            <a:grpSpLocks/>
          </p:cNvGrpSpPr>
          <p:nvPr userDrawn="1"/>
        </p:nvGrpSpPr>
        <p:grpSpPr bwMode="auto">
          <a:xfrm>
            <a:off x="100013" y="76200"/>
            <a:ext cx="2076450" cy="1717675"/>
            <a:chOff x="4552951" y="76200"/>
            <a:chExt cx="4518024" cy="3737098"/>
          </a:xfrm>
        </p:grpSpPr>
        <p:sp>
          <p:nvSpPr>
            <p:cNvPr id="7" name="Rectangle 6"/>
            <p:cNvSpPr/>
            <p:nvPr/>
          </p:nvSpPr>
          <p:spPr>
            <a:xfrm>
              <a:off x="6856866" y="76200"/>
              <a:ext cx="221410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8" name="Rectangle 7"/>
            <p:cNvSpPr/>
            <p:nvPr/>
          </p:nvSpPr>
          <p:spPr>
            <a:xfrm>
              <a:off x="4573676" y="1982742"/>
              <a:ext cx="220719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9" name="Picture 5"/>
            <p:cNvPicPr>
              <a:picLocks noChangeAspect="1"/>
            </p:cNvPicPr>
            <p:nvPr/>
          </p:nvPicPr>
          <p:blipFill>
            <a:blip r:embed="rId2">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ataAtlantica_leofleck-2-3.jpg"/>
            <p:cNvPicPr>
              <a:picLocks noChangeAspect="1"/>
            </p:cNvPicPr>
            <p:nvPr/>
          </p:nvPicPr>
          <p:blipFill>
            <a:blip r:embed="rId3">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chemeClr val="bg1"/>
                </a:solidFill>
                <a:latin typeface="BlairMdITC TT Medium"/>
              </a:defRPr>
            </a:lvl1pPr>
          </a:lstStyle>
          <a:p>
            <a:endParaRPr lang="pt-BR" noProof="0" dirty="0"/>
          </a:p>
        </p:txBody>
      </p:sp>
    </p:spTree>
    <p:extLst>
      <p:ext uri="{BB962C8B-B14F-4D97-AF65-F5344CB8AC3E}">
        <p14:creationId xmlns:p14="http://schemas.microsoft.com/office/powerpoint/2010/main" val="2766953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85800" y="1981200"/>
            <a:ext cx="7772400" cy="4629892"/>
          </a:xfrm>
          <a:prstGeom prst="rect">
            <a:avLst/>
          </a:prstGeom>
        </p:spPr>
        <p:txBody>
          <a:bodyPr/>
          <a:lstStyle/>
          <a:p>
            <a:pPr lvl="0"/>
            <a:endParaRPr lang="en-US" noProof="0"/>
          </a:p>
        </p:txBody>
      </p:sp>
      <p:sp>
        <p:nvSpPr>
          <p:cNvPr id="4" name="Title 1"/>
          <p:cNvSpPr>
            <a:spLocks noGrp="1"/>
          </p:cNvSpPr>
          <p:nvPr>
            <p:ph type="title"/>
          </p:nvPr>
        </p:nvSpPr>
        <p:spPr>
          <a:xfrm>
            <a:off x="2285999" y="76200"/>
            <a:ext cx="6739467" cy="1717675"/>
          </a:xfrm>
          <a:prstGeom prst="rect">
            <a:avLst/>
          </a:prstGeom>
          <a:solidFill>
            <a:schemeClr val="tx2">
              <a:lumMod val="75000"/>
            </a:schemeClr>
          </a:solidFill>
        </p:spPr>
        <p:txBody>
          <a:bodyPr vert="horz" anchor="ctr" anchorCtr="1"/>
          <a:lstStyle>
            <a:lvl1pPr>
              <a:defRPr sz="3600">
                <a:solidFill>
                  <a:schemeClr val="bg1"/>
                </a:solidFill>
                <a:latin typeface="BlairMdITC TT Medium"/>
              </a:defRPr>
            </a:lvl1pPr>
          </a:lstStyle>
          <a:p>
            <a:endParaRPr lang="pt-BR" noProof="0" dirty="0"/>
          </a:p>
        </p:txBody>
      </p:sp>
    </p:spTree>
    <p:extLst>
      <p:ext uri="{BB962C8B-B14F-4D97-AF65-F5344CB8AC3E}">
        <p14:creationId xmlns:p14="http://schemas.microsoft.com/office/powerpoint/2010/main" val="2165476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78223"/>
            <a:ext cx="8229600" cy="384794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
        <p:nvSpPr>
          <p:cNvPr id="7" name="Title 1"/>
          <p:cNvSpPr>
            <a:spLocks noGrp="1"/>
          </p:cNvSpPr>
          <p:nvPr>
            <p:ph type="title"/>
          </p:nvPr>
        </p:nvSpPr>
        <p:spPr>
          <a:xfrm>
            <a:off x="457200" y="1269827"/>
            <a:ext cx="8229600" cy="1008390"/>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893953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4" cy="147004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824" y="3886655"/>
            <a:ext cx="6400354" cy="1752451"/>
          </a:xfrm>
          <a:prstGeom prst="rect">
            <a:avLst/>
          </a:prstGeom>
        </p:spPr>
        <p:txBody>
          <a:bodyPr/>
          <a:lstStyle>
            <a:lvl1pPr marL="0" indent="0" algn="ctr">
              <a:buNone/>
              <a:defRPr>
                <a:solidFill>
                  <a:schemeClr val="tx1">
                    <a:lumMod val="75000"/>
                    <a:lumOff val="25000"/>
                  </a:schemeClr>
                </a:solidFill>
              </a:defRPr>
            </a:lvl1pPr>
            <a:lvl2pPr marL="321341" indent="0" algn="ctr">
              <a:buNone/>
              <a:defRPr>
                <a:solidFill>
                  <a:schemeClr val="tx1">
                    <a:tint val="75000"/>
                  </a:schemeClr>
                </a:solidFill>
              </a:defRPr>
            </a:lvl2pPr>
            <a:lvl3pPr marL="642684" indent="0" algn="ctr">
              <a:buNone/>
              <a:defRPr>
                <a:solidFill>
                  <a:schemeClr val="tx1">
                    <a:tint val="75000"/>
                  </a:schemeClr>
                </a:solidFill>
              </a:defRPr>
            </a:lvl3pPr>
            <a:lvl4pPr marL="964025" indent="0" algn="ctr">
              <a:buNone/>
              <a:defRPr>
                <a:solidFill>
                  <a:schemeClr val="tx1">
                    <a:tint val="75000"/>
                  </a:schemeClr>
                </a:solidFill>
              </a:defRPr>
            </a:lvl4pPr>
            <a:lvl5pPr marL="1285368" indent="0" algn="ctr">
              <a:buNone/>
              <a:defRPr>
                <a:solidFill>
                  <a:schemeClr val="tx1">
                    <a:tint val="75000"/>
                  </a:schemeClr>
                </a:solidFill>
              </a:defRPr>
            </a:lvl5pPr>
            <a:lvl6pPr marL="1606711" indent="0" algn="ctr">
              <a:buNone/>
              <a:defRPr>
                <a:solidFill>
                  <a:schemeClr val="tx1">
                    <a:tint val="75000"/>
                  </a:schemeClr>
                </a:solidFill>
              </a:defRPr>
            </a:lvl6pPr>
            <a:lvl7pPr marL="1928052" indent="0" algn="ctr">
              <a:buNone/>
              <a:defRPr>
                <a:solidFill>
                  <a:schemeClr val="tx1">
                    <a:tint val="75000"/>
                  </a:schemeClr>
                </a:solidFill>
              </a:defRPr>
            </a:lvl7pPr>
            <a:lvl8pPr marL="2249396" indent="0" algn="ctr">
              <a:buNone/>
              <a:defRPr>
                <a:solidFill>
                  <a:schemeClr val="tx1">
                    <a:tint val="75000"/>
                  </a:schemeClr>
                </a:solidFill>
              </a:defRPr>
            </a:lvl8pPr>
            <a:lvl9pPr marL="257073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88734492"/>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1153"/>
            <a:ext cx="8229600" cy="4875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91581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7893"/>
            <a:ext cx="8229600" cy="468827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
        <p:nvSpPr>
          <p:cNvPr id="8" name="Title 1"/>
          <p:cNvSpPr>
            <a:spLocks noGrp="1"/>
          </p:cNvSpPr>
          <p:nvPr>
            <p:ph type="title"/>
          </p:nvPr>
        </p:nvSpPr>
        <p:spPr>
          <a:xfrm>
            <a:off x="0" y="261437"/>
            <a:ext cx="5471926" cy="1008390"/>
          </a:xfrm>
        </p:spPr>
        <p:txBody>
          <a:bodyPr/>
          <a:lstStyle>
            <a:lvl1pPr algn="l">
              <a:defRPr>
                <a:solidFill>
                  <a:srgbClr val="FFFFFF"/>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673844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61437"/>
            <a:ext cx="5471926" cy="1008390"/>
          </a:xfrm>
        </p:spPr>
        <p:txBody>
          <a:bodyPr/>
          <a:lstStyle>
            <a:lvl1pPr algn="l">
              <a:defRPr>
                <a:solidFill>
                  <a:schemeClr val="bg1"/>
                </a:solidFill>
              </a:defRPr>
            </a:lvl1pPr>
          </a:lstStyle>
          <a:p>
            <a:r>
              <a:rPr lang="en-GB" dirty="0"/>
              <a:t>Click to edit Master title style</a:t>
            </a:r>
            <a:endParaRPr lang="en-US" dirty="0"/>
          </a:p>
        </p:txBody>
      </p:sp>
      <p:sp>
        <p:nvSpPr>
          <p:cNvPr id="3" name="Date Placeholder 2"/>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93949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1154"/>
            <a:ext cx="8229600" cy="821650"/>
          </a:xfrm>
        </p:spPr>
        <p:txBody>
          <a:bodyPr/>
          <a:lstStyle>
            <a:lvl1pPr>
              <a:defRPr/>
            </a:lvl1pPr>
          </a:lstStyle>
          <a:p>
            <a:r>
              <a:rPr lang="en-GB" dirty="0"/>
              <a:t>Click to edit Master title style</a:t>
            </a:r>
            <a:endParaRPr lang="en-US" dirty="0"/>
          </a:p>
        </p:txBody>
      </p:sp>
      <p:sp>
        <p:nvSpPr>
          <p:cNvPr id="4" name="Content Placeholder 3"/>
          <p:cNvSpPr>
            <a:spLocks noGrp="1"/>
          </p:cNvSpPr>
          <p:nvPr>
            <p:ph sz="half" idx="2"/>
          </p:nvPr>
        </p:nvSpPr>
        <p:spPr>
          <a:xfrm>
            <a:off x="457200" y="2072803"/>
            <a:ext cx="4040188" cy="405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4"/>
          </p:nvPr>
        </p:nvSpPr>
        <p:spPr>
          <a:xfrm>
            <a:off x="4645026" y="2072803"/>
            <a:ext cx="4041775" cy="4053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190708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82380"/>
            <a:ext cx="4040188"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076661"/>
            <a:ext cx="4040188" cy="40495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286231"/>
            <a:ext cx="4041775"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2076662"/>
            <a:ext cx="4041775" cy="40495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131498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9829"/>
            <a:ext cx="4038600" cy="48563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269829"/>
            <a:ext cx="4038600" cy="48563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388058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400545"/>
            <a:ext cx="4040188" cy="47256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4"/>
          </p:nvPr>
        </p:nvSpPr>
        <p:spPr>
          <a:xfrm>
            <a:off x="4645026" y="1400545"/>
            <a:ext cx="4041775" cy="47256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
        <p:nvSpPr>
          <p:cNvPr id="10" name="Title 1"/>
          <p:cNvSpPr>
            <a:spLocks noGrp="1"/>
          </p:cNvSpPr>
          <p:nvPr>
            <p:ph type="title"/>
          </p:nvPr>
        </p:nvSpPr>
        <p:spPr>
          <a:xfrm>
            <a:off x="0" y="261437"/>
            <a:ext cx="5471926" cy="1008390"/>
          </a:xfrm>
        </p:spPr>
        <p:txBody>
          <a:bodyPr/>
          <a:lstStyle>
            <a:lvl1pPr algn="l">
              <a:defRPr>
                <a:solidFill>
                  <a:srgbClr val="FFFFFF"/>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97810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46888"/>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46887"/>
            <a:ext cx="5111750" cy="4916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2408938"/>
            <a:ext cx="3008313" cy="3754574"/>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559705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8488" y="1251154"/>
            <a:ext cx="3008313"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57200" y="1251153"/>
            <a:ext cx="5111750" cy="49123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2413203"/>
            <a:ext cx="3008313" cy="375030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926431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46887"/>
            <a:ext cx="5111750" cy="4916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246887"/>
            <a:ext cx="3008313" cy="4916624"/>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9911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802"/>
            <a:ext cx="7772177" cy="1361777"/>
          </a:xfrm>
          <a:prstGeom prst="rect">
            <a:avLst/>
          </a:prstGeom>
        </p:spPr>
        <p:txBody>
          <a:bodyPr anchor="t"/>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722196" y="2906613"/>
            <a:ext cx="7772177" cy="1500188"/>
          </a:xfrm>
          <a:prstGeom prst="rect">
            <a:avLst/>
          </a:prstGeom>
        </p:spPr>
        <p:txBody>
          <a:bodyPr anchor="b"/>
          <a:lstStyle>
            <a:lvl1pPr marL="0" indent="0">
              <a:buNone/>
              <a:defRPr sz="1400">
                <a:solidFill>
                  <a:srgbClr val="404040"/>
                </a:solidFill>
              </a:defRPr>
            </a:lvl1pPr>
            <a:lvl2pPr marL="321341" indent="0">
              <a:buNone/>
              <a:defRPr sz="1300">
                <a:solidFill>
                  <a:schemeClr val="tx1">
                    <a:tint val="75000"/>
                  </a:schemeClr>
                </a:solidFill>
              </a:defRPr>
            </a:lvl2pPr>
            <a:lvl3pPr marL="642684" indent="0">
              <a:buNone/>
              <a:defRPr sz="1100">
                <a:solidFill>
                  <a:schemeClr val="tx1">
                    <a:tint val="75000"/>
                  </a:schemeClr>
                </a:solidFill>
              </a:defRPr>
            </a:lvl3pPr>
            <a:lvl4pPr marL="964025" indent="0">
              <a:buNone/>
              <a:defRPr sz="1000">
                <a:solidFill>
                  <a:schemeClr val="tx1">
                    <a:tint val="75000"/>
                  </a:schemeClr>
                </a:solidFill>
              </a:defRPr>
            </a:lvl4pPr>
            <a:lvl5pPr marL="1285368" indent="0">
              <a:buNone/>
              <a:defRPr sz="1000">
                <a:solidFill>
                  <a:schemeClr val="tx1">
                    <a:tint val="75000"/>
                  </a:schemeClr>
                </a:solidFill>
              </a:defRPr>
            </a:lvl5pPr>
            <a:lvl6pPr marL="1606711" indent="0">
              <a:buNone/>
              <a:defRPr sz="1000">
                <a:solidFill>
                  <a:schemeClr val="tx1">
                    <a:tint val="75000"/>
                  </a:schemeClr>
                </a:solidFill>
              </a:defRPr>
            </a:lvl6pPr>
            <a:lvl7pPr marL="1928052" indent="0">
              <a:buNone/>
              <a:defRPr sz="1000">
                <a:solidFill>
                  <a:schemeClr val="tx1">
                    <a:tint val="75000"/>
                  </a:schemeClr>
                </a:solidFill>
              </a:defRPr>
            </a:lvl7pPr>
            <a:lvl8pPr marL="2249396" indent="0">
              <a:buNone/>
              <a:defRPr sz="1000">
                <a:solidFill>
                  <a:schemeClr val="tx1">
                    <a:tint val="75000"/>
                  </a:schemeClr>
                </a:solidFill>
              </a:defRPr>
            </a:lvl8pPr>
            <a:lvl9pPr marL="2570738" indent="0">
              <a:buNone/>
              <a:defRPr sz="10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3" y="6356829"/>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240629174"/>
      </p:ext>
    </p:extLst>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4837"/>
            <a:ext cx="3008313" cy="1162050"/>
          </a:xfrm>
        </p:spPr>
        <p:txBody>
          <a:bodyPr anchor="b"/>
          <a:lstStyle>
            <a:lvl1pPr algn="l">
              <a:defRPr sz="2000" b="1">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3575050" y="1246887"/>
            <a:ext cx="5111750" cy="4916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246887"/>
            <a:ext cx="3008313" cy="4916624"/>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388926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1153"/>
            <a:ext cx="5111750" cy="49123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1251153"/>
            <a:ext cx="3008313" cy="491235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791171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1153"/>
            <a:ext cx="5111750" cy="49123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1251153"/>
            <a:ext cx="3008313" cy="491235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
        <p:nvSpPr>
          <p:cNvPr id="8" name="Title 1"/>
          <p:cNvSpPr>
            <a:spLocks noGrp="1"/>
          </p:cNvSpPr>
          <p:nvPr>
            <p:ph type="title"/>
          </p:nvPr>
        </p:nvSpPr>
        <p:spPr>
          <a:xfrm>
            <a:off x="0" y="261437"/>
            <a:ext cx="5471926" cy="1008390"/>
          </a:xfrm>
        </p:spPr>
        <p:txBody>
          <a:bodyPr/>
          <a:lstStyle>
            <a:lvl1pPr algn="l">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94543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406707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19275"/>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269827"/>
            <a:ext cx="5486400" cy="3549447"/>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86012"/>
            <a:ext cx="5486400" cy="78618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743753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24652"/>
            <a:ext cx="5486400" cy="566738"/>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1277747"/>
            <a:ext cx="5486400" cy="4246904"/>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101719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77747"/>
            <a:ext cx="5486400" cy="4813642"/>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893668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
        <p:nvSpPr>
          <p:cNvPr id="7" name="Picture Placeholder 6"/>
          <p:cNvSpPr>
            <a:spLocks noGrp="1"/>
          </p:cNvSpPr>
          <p:nvPr>
            <p:ph type="pic" sz="quarter" idx="13"/>
          </p:nvPr>
        </p:nvSpPr>
        <p:spPr>
          <a:xfrm>
            <a:off x="0" y="1232484"/>
            <a:ext cx="9144000" cy="4985759"/>
          </a:xfrm>
        </p:spPr>
        <p:txBody>
          <a:bodyPr/>
          <a:lstStyle>
            <a:lvl1pPr marL="0" indent="0">
              <a:buNone/>
              <a:defRPr/>
            </a:lvl1pPr>
          </a:lstStyle>
          <a:p>
            <a:endParaRPr lang="en-US" dirty="0"/>
          </a:p>
        </p:txBody>
      </p:sp>
    </p:spTree>
    <p:extLst>
      <p:ext uri="{BB962C8B-B14F-4D97-AF65-F5344CB8AC3E}">
        <p14:creationId xmlns:p14="http://schemas.microsoft.com/office/powerpoint/2010/main" val="226527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19275"/>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269827"/>
            <a:ext cx="5486400" cy="3549447"/>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86012"/>
            <a:ext cx="5486400" cy="78618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
        <p:nvSpPr>
          <p:cNvPr id="8" name="Title 1"/>
          <p:cNvSpPr txBox="1">
            <a:spLocks/>
          </p:cNvSpPr>
          <p:nvPr userDrawn="1"/>
        </p:nvSpPr>
        <p:spPr>
          <a:xfrm>
            <a:off x="0" y="261437"/>
            <a:ext cx="5471926" cy="1008390"/>
          </a:xfrm>
          <a:prstGeom prst="rect">
            <a:avLst/>
          </a:prstGeom>
        </p:spPr>
        <p:txBody>
          <a:bodyPr vert="horz" lIns="91411" tIns="45706" rIns="91411" bIns="45706" rtlCol="0" anchor="ctr">
            <a:noAutofit/>
          </a:bodyPr>
          <a:lstStyle>
            <a:lvl1pPr algn="l" defTabSz="457200" rtl="0" eaLnBrk="1" latinLnBrk="0" hangingPunct="1">
              <a:spcBef>
                <a:spcPct val="0"/>
              </a:spcBef>
              <a:buNone/>
              <a:defRPr sz="4400" kern="1200">
                <a:solidFill>
                  <a:schemeClr val="bg1"/>
                </a:solidFill>
                <a:latin typeface="Helvetica"/>
                <a:ea typeface="+mj-ea"/>
                <a:cs typeface="Helvetica"/>
              </a:defRPr>
            </a:lvl1pPr>
          </a:lstStyle>
          <a:p>
            <a:r>
              <a:rPr lang="en-GB" sz="4400" dirty="0"/>
              <a:t>Click to edit Master title style</a:t>
            </a:r>
            <a:endParaRPr lang="en-US" sz="4400" dirty="0"/>
          </a:p>
        </p:txBody>
      </p:sp>
    </p:spTree>
    <p:extLst>
      <p:ext uri="{BB962C8B-B14F-4D97-AF65-F5344CB8AC3E}">
        <p14:creationId xmlns:p14="http://schemas.microsoft.com/office/powerpoint/2010/main" val="607268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24652"/>
            <a:ext cx="5486400" cy="566738"/>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1277747"/>
            <a:ext cx="5486400" cy="4246904"/>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
        <p:nvSpPr>
          <p:cNvPr id="8" name="Title 1"/>
          <p:cNvSpPr txBox="1">
            <a:spLocks/>
          </p:cNvSpPr>
          <p:nvPr userDrawn="1"/>
        </p:nvSpPr>
        <p:spPr>
          <a:xfrm>
            <a:off x="0" y="261437"/>
            <a:ext cx="5471926" cy="1008390"/>
          </a:xfrm>
          <a:prstGeom prst="rect">
            <a:avLst/>
          </a:prstGeom>
        </p:spPr>
        <p:txBody>
          <a:bodyPr vert="horz" lIns="91411" tIns="45706" rIns="91411" bIns="45706" rtlCol="0" anchor="ctr">
            <a:noAutofit/>
          </a:bodyPr>
          <a:lstStyle>
            <a:lvl1pPr algn="l" defTabSz="457200" rtl="0" eaLnBrk="1" latinLnBrk="0" hangingPunct="1">
              <a:spcBef>
                <a:spcPct val="0"/>
              </a:spcBef>
              <a:buNone/>
              <a:defRPr sz="4400" kern="1200">
                <a:solidFill>
                  <a:schemeClr val="bg1"/>
                </a:solidFill>
                <a:latin typeface="Helvetica"/>
                <a:ea typeface="+mj-ea"/>
                <a:cs typeface="Helvetica"/>
              </a:defRPr>
            </a:lvl1pPr>
          </a:lstStyle>
          <a:p>
            <a:r>
              <a:rPr lang="en-GB" sz="4400" dirty="0"/>
              <a:t>Click to edit Master title style</a:t>
            </a:r>
            <a:endParaRPr lang="en-US" sz="4400" dirty="0"/>
          </a:p>
        </p:txBody>
      </p:sp>
    </p:spTree>
    <p:extLst>
      <p:ext uri="{BB962C8B-B14F-4D97-AF65-F5344CB8AC3E}">
        <p14:creationId xmlns:p14="http://schemas.microsoft.com/office/powerpoint/2010/main" val="201425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647" y="1600655"/>
            <a:ext cx="8228708" cy="452511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5" name="Footer Placeholder 4"/>
          <p:cNvSpPr>
            <a:spLocks noGrp="1"/>
          </p:cNvSpPr>
          <p:nvPr>
            <p:ph type="ftr" sz="quarter" idx="11"/>
          </p:nvPr>
        </p:nvSpPr>
        <p:spPr>
          <a:xfrm>
            <a:off x="3124283" y="6356829"/>
            <a:ext cx="2895451" cy="365001"/>
          </a:xfrm>
          <a:prstGeom prst="rect">
            <a:avLst/>
          </a:prstGeom>
        </p:spPr>
        <p:txBody>
          <a:bodyPr/>
          <a:lstStyle/>
          <a:p>
            <a:endParaRPr lang="en-US"/>
          </a:p>
        </p:txBody>
      </p:sp>
      <p:sp>
        <p:nvSpPr>
          <p:cNvPr id="6" name="Slide Number Placeholder 5"/>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2332585665"/>
      </p:ext>
    </p:extLst>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77747"/>
            <a:ext cx="5486400" cy="4813642"/>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
        <p:nvSpPr>
          <p:cNvPr id="8" name="Title 1"/>
          <p:cNvSpPr>
            <a:spLocks noGrp="1"/>
          </p:cNvSpPr>
          <p:nvPr>
            <p:ph type="title"/>
          </p:nvPr>
        </p:nvSpPr>
        <p:spPr>
          <a:xfrm>
            <a:off x="0" y="261437"/>
            <a:ext cx="5471926" cy="1008390"/>
          </a:xfrm>
        </p:spPr>
        <p:txBody>
          <a:bodyPr>
            <a:noAutofit/>
          </a:bodyPr>
          <a:lstStyle>
            <a:lvl1pPr algn="l">
              <a:defRPr sz="44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68597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
        <p:nvSpPr>
          <p:cNvPr id="7" name="Picture Placeholder 6"/>
          <p:cNvSpPr>
            <a:spLocks noGrp="1"/>
          </p:cNvSpPr>
          <p:nvPr>
            <p:ph type="pic" sz="quarter" idx="13"/>
          </p:nvPr>
        </p:nvSpPr>
        <p:spPr>
          <a:xfrm>
            <a:off x="0" y="1232484"/>
            <a:ext cx="9144000" cy="4985759"/>
          </a:xfrm>
        </p:spPr>
        <p:txBody>
          <a:bodyPr/>
          <a:lstStyle>
            <a:lvl1pPr marL="0" indent="0">
              <a:buNone/>
              <a:defRPr/>
            </a:lvl1pPr>
          </a:lstStyle>
          <a:p>
            <a:endParaRPr lang="en-US" dirty="0"/>
          </a:p>
        </p:txBody>
      </p:sp>
      <p:sp>
        <p:nvSpPr>
          <p:cNvPr id="6" name="Title 1"/>
          <p:cNvSpPr>
            <a:spLocks noGrp="1"/>
          </p:cNvSpPr>
          <p:nvPr>
            <p:ph type="title"/>
          </p:nvPr>
        </p:nvSpPr>
        <p:spPr>
          <a:xfrm>
            <a:off x="0" y="261437"/>
            <a:ext cx="5471926" cy="1008390"/>
          </a:xfrm>
        </p:spPr>
        <p:txBody>
          <a:bodyPr/>
          <a:lstStyle>
            <a:lvl1pPr algn="l">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74613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0" y="1251152"/>
            <a:ext cx="4724400" cy="5606847"/>
          </a:xfrm>
          <a:prstGeom prst="rect">
            <a:avLst/>
          </a:prstGeom>
        </p:spPr>
        <p:txBody>
          <a:bodyPr/>
          <a:lstStyle>
            <a:lvl1pPr>
              <a:buNone/>
              <a:defRPr>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455498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6"/>
            <a:ext cx="2133600" cy="365125"/>
          </a:xfrm>
          <a:prstGeom prst="rect">
            <a:avLst/>
          </a:prstGeom>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4419600" y="1251152"/>
            <a:ext cx="4724400" cy="5606847"/>
          </a:xfrm>
          <a:prstGeom prst="rect">
            <a:avLst/>
          </a:prstGeom>
        </p:spPr>
        <p:txBody>
          <a:bodyPr/>
          <a:lstStyle>
            <a:lvl1pPr>
              <a:buNone/>
              <a:defRPr>
                <a:solidFill>
                  <a:srgbClr val="4A452A"/>
                </a:solidFill>
              </a:defRPr>
            </a:lvl1pPr>
          </a:lstStyle>
          <a:p>
            <a:pPr lvl="0"/>
            <a:r>
              <a:rPr lang="en-US" dirty="0"/>
              <a:t>Click to edit Master text styles</a:t>
            </a:r>
          </a:p>
        </p:txBody>
      </p:sp>
    </p:spTree>
    <p:extLst>
      <p:ext uri="{BB962C8B-B14F-4D97-AF65-F5344CB8AC3E}">
        <p14:creationId xmlns:p14="http://schemas.microsoft.com/office/powerpoint/2010/main" val="2131745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7436" y="1251154"/>
            <a:ext cx="1249363" cy="5287758"/>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840399" y="1251154"/>
            <a:ext cx="6402298" cy="528775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rot="5400000">
            <a:off x="-137154" y="1665243"/>
            <a:ext cx="1193290" cy="365125"/>
          </a:xfrm>
          <a:prstGeom prst="rect">
            <a:avLst/>
          </a:prstGeom>
        </p:spPr>
        <p:txBody>
          <a:bodyPr/>
          <a:lstStyle/>
          <a:p>
            <a:fld id="{AE0D6A18-EE79-E742-9EBB-8DAC348B7065}" type="datetimeFigureOut">
              <a:rPr lang="en-US" smtClean="0"/>
              <a:t>15/04/19</a:t>
            </a:fld>
            <a:endParaRPr lang="en-US" dirty="0"/>
          </a:p>
        </p:txBody>
      </p:sp>
      <p:sp>
        <p:nvSpPr>
          <p:cNvPr id="5" name="Footer Placeholder 4"/>
          <p:cNvSpPr>
            <a:spLocks noGrp="1"/>
          </p:cNvSpPr>
          <p:nvPr>
            <p:ph type="ftr" sz="quarter" idx="11"/>
          </p:nvPr>
        </p:nvSpPr>
        <p:spPr>
          <a:xfrm rot="5400000">
            <a:off x="-692256" y="3732931"/>
            <a:ext cx="2303500" cy="365122"/>
          </a:xfrm>
        </p:spPr>
        <p:txBody>
          <a:bodyPr/>
          <a:lstStyle/>
          <a:p>
            <a:endParaRPr lang="en-US" dirty="0"/>
          </a:p>
        </p:txBody>
      </p:sp>
      <p:sp>
        <p:nvSpPr>
          <p:cNvPr id="6" name="Slide Number Placeholder 5"/>
          <p:cNvSpPr>
            <a:spLocks noGrp="1"/>
          </p:cNvSpPr>
          <p:nvPr>
            <p:ph type="sldNum" sz="quarter" idx="12"/>
          </p:nvPr>
        </p:nvSpPr>
        <p:spPr>
          <a:xfrm rot="5400000">
            <a:off x="-136289" y="5760572"/>
            <a:ext cx="1191567" cy="365125"/>
          </a:xfrm>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949389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40398" y="1251155"/>
            <a:ext cx="7846402" cy="52473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rot="5400000">
            <a:off x="-137154" y="1665243"/>
            <a:ext cx="1193290" cy="365125"/>
          </a:xfrm>
          <a:prstGeom prst="rect">
            <a:avLst/>
          </a:prstGeom>
        </p:spPr>
        <p:txBody>
          <a:bodyPr/>
          <a:lstStyle/>
          <a:p>
            <a:fld id="{AE0D6A18-EE79-E742-9EBB-8DAC348B7065}" type="datetimeFigureOut">
              <a:rPr lang="en-US" smtClean="0"/>
              <a:t>15/04/19</a:t>
            </a:fld>
            <a:endParaRPr lang="en-US" dirty="0"/>
          </a:p>
        </p:txBody>
      </p:sp>
      <p:sp>
        <p:nvSpPr>
          <p:cNvPr id="8" name="Footer Placeholder 4"/>
          <p:cNvSpPr>
            <a:spLocks noGrp="1"/>
          </p:cNvSpPr>
          <p:nvPr>
            <p:ph type="ftr" sz="quarter" idx="11"/>
          </p:nvPr>
        </p:nvSpPr>
        <p:spPr>
          <a:xfrm rot="5400000">
            <a:off x="-710930" y="3732930"/>
            <a:ext cx="2340849" cy="365122"/>
          </a:xfrm>
        </p:spPr>
        <p:txBody>
          <a:bodyPr/>
          <a:lstStyle/>
          <a:p>
            <a:endParaRPr lang="en-US" dirty="0"/>
          </a:p>
        </p:txBody>
      </p:sp>
      <p:sp>
        <p:nvSpPr>
          <p:cNvPr id="9" name="Slide Number Placeholder 5"/>
          <p:cNvSpPr>
            <a:spLocks noGrp="1"/>
          </p:cNvSpPr>
          <p:nvPr>
            <p:ph type="sldNum" sz="quarter" idx="12"/>
          </p:nvPr>
        </p:nvSpPr>
        <p:spPr>
          <a:xfrm rot="5400000">
            <a:off x="-136289" y="5760572"/>
            <a:ext cx="1191567" cy="365125"/>
          </a:xfrm>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718152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alphaModFix/>
            <a:grayscl/>
            <a:extLst>
              <a:ext uri="{28A0092B-C50C-407E-A947-70E740481C1C}">
                <a14:useLocalDpi xmlns:a14="http://schemas.microsoft.com/office/drawing/2010/main" val="0"/>
              </a:ext>
            </a:extLst>
          </a:blip>
          <a:stretch>
            <a:fillRect/>
          </a:stretch>
        </p:blipFill>
        <p:spPr>
          <a:xfrm>
            <a:off x="84598" y="31360"/>
            <a:ext cx="1202404" cy="1141056"/>
          </a:xfrm>
          <a:prstGeom prst="rect">
            <a:avLst/>
          </a:prstGeom>
        </p:spPr>
      </p:pic>
      <p:sp>
        <p:nvSpPr>
          <p:cNvPr id="8" name="Shape 76"/>
          <p:cNvSpPr/>
          <p:nvPr userDrawn="1"/>
        </p:nvSpPr>
        <p:spPr>
          <a:xfrm>
            <a:off x="137490" y="6459496"/>
            <a:ext cx="993912"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CONSERVATION</a:t>
            </a:r>
          </a:p>
        </p:txBody>
      </p:sp>
      <p:sp>
        <p:nvSpPr>
          <p:cNvPr id="9" name="Shape 77"/>
          <p:cNvSpPr/>
          <p:nvPr userDrawn="1"/>
        </p:nvSpPr>
        <p:spPr>
          <a:xfrm>
            <a:off x="1051437" y="6459496"/>
            <a:ext cx="692469"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A6AAA9"/>
                </a:solidFill>
              </a:defRPr>
            </a:lvl1pPr>
          </a:lstStyle>
          <a:p>
            <a:pPr lvl="0">
              <a:defRPr sz="1800">
                <a:solidFill>
                  <a:srgbClr val="000000"/>
                </a:solidFill>
              </a:defRPr>
            </a:pPr>
            <a:r>
              <a:rPr sz="900" b="0" i="0" dirty="0">
                <a:solidFill>
                  <a:schemeClr val="accent6">
                    <a:lumMod val="50000"/>
                  </a:schemeClr>
                </a:solidFill>
                <a:latin typeface="Helvetica Light"/>
                <a:cs typeface="Helvetica Light"/>
              </a:rPr>
              <a:t>STRATEGY</a:t>
            </a:r>
          </a:p>
        </p:txBody>
      </p:sp>
      <p:sp>
        <p:nvSpPr>
          <p:cNvPr id="10" name="Shape 78"/>
          <p:cNvSpPr/>
          <p:nvPr userDrawn="1"/>
        </p:nvSpPr>
        <p:spPr>
          <a:xfrm>
            <a:off x="1655423" y="6459496"/>
            <a:ext cx="416721"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FUND</a:t>
            </a:r>
          </a:p>
        </p:txBody>
      </p:sp>
    </p:spTree>
    <p:extLst>
      <p:ext uri="{BB962C8B-B14F-4D97-AF65-F5344CB8AC3E}">
        <p14:creationId xmlns:p14="http://schemas.microsoft.com/office/powerpoint/2010/main" val="1895488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lumMod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425610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6"/>
            <a:ext cx="7772400" cy="1362075"/>
          </a:xfrm>
        </p:spPr>
        <p:txBody>
          <a:bodyPr anchor="t">
            <a:normAutofit/>
          </a:bodyPr>
          <a:lstStyle>
            <a:lvl1pPr algn="l">
              <a:defRPr sz="3200" b="1" cap="none">
                <a:solidFill>
                  <a:schemeClr val="accent6">
                    <a:lumMod val="75000"/>
                  </a:schemeClr>
                </a:solidFill>
                <a:latin typeface="Helvetica Light"/>
                <a:cs typeface="Helvetica Ligh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9"/>
            <a:ext cx="7772400" cy="1500187"/>
          </a:xfrm>
        </p:spPr>
        <p:txBody>
          <a:bodyPr anchor="b">
            <a:normAutofit/>
          </a:bodyPr>
          <a:lstStyle>
            <a:lvl1pPr marL="0" indent="0" algn="ctr">
              <a:buNone/>
              <a:defRPr lang="en-GB" sz="4000" b="1" i="0" kern="1200" cap="all" dirty="0" smtClean="0">
                <a:solidFill>
                  <a:schemeClr val="bg2">
                    <a:lumMod val="25000"/>
                  </a:schemeClr>
                </a:solidFill>
                <a:latin typeface="Helvetica"/>
                <a:ea typeface="+mj-ea"/>
                <a:cs typeface="Helvetica"/>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615304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68"/>
            <a:ext cx="8229600" cy="1008390"/>
          </a:xfrm>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23421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648" y="1600655"/>
            <a:ext cx="4060775" cy="4525119"/>
          </a:xfrm>
          <a:prstGeom prst="rect">
            <a:avLst/>
          </a:prstGeom>
        </p:spPr>
        <p:txBody>
          <a:bodyPr/>
          <a:lstStyle>
            <a:lvl1pPr>
              <a:defRPr sz="2000">
                <a:solidFill>
                  <a:schemeClr val="tx1">
                    <a:lumMod val="75000"/>
                    <a:lumOff val="25000"/>
                  </a:schemeClr>
                </a:solidFill>
              </a:defRPr>
            </a:lvl1pPr>
            <a:lvl2pPr>
              <a:defRPr sz="1700">
                <a:solidFill>
                  <a:schemeClr val="tx1">
                    <a:lumMod val="75000"/>
                    <a:lumOff val="25000"/>
                  </a:schemeClr>
                </a:solidFill>
              </a:defRPr>
            </a:lvl2pPr>
            <a:lvl3pPr>
              <a:defRPr sz="1400">
                <a:solidFill>
                  <a:schemeClr val="tx1">
                    <a:lumMod val="75000"/>
                    <a:lumOff val="25000"/>
                  </a:schemeClr>
                </a:solidFill>
              </a:defRPr>
            </a:lvl3pPr>
            <a:lvl4pPr>
              <a:defRPr sz="1300">
                <a:solidFill>
                  <a:schemeClr val="tx1">
                    <a:lumMod val="75000"/>
                    <a:lumOff val="25000"/>
                  </a:schemeClr>
                </a:solidFill>
              </a:defRPr>
            </a:lvl4pPr>
            <a:lvl5pPr>
              <a:defRPr sz="1300">
                <a:solidFill>
                  <a:schemeClr val="tx1">
                    <a:lumMod val="75000"/>
                    <a:lumOff val="25000"/>
                  </a:schemeClr>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55"/>
            <a:ext cx="4060775" cy="4525119"/>
          </a:xfrm>
          <a:prstGeom prst="rect">
            <a:avLst/>
          </a:prstGeo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6" name="Footer Placeholder 5"/>
          <p:cNvSpPr>
            <a:spLocks noGrp="1"/>
          </p:cNvSpPr>
          <p:nvPr>
            <p:ph type="ftr" sz="quarter" idx="11"/>
          </p:nvPr>
        </p:nvSpPr>
        <p:spPr>
          <a:xfrm>
            <a:off x="3124283" y="6356829"/>
            <a:ext cx="2895451" cy="365001"/>
          </a:xfrm>
          <a:prstGeom prst="rect">
            <a:avLst/>
          </a:prstGeom>
        </p:spPr>
        <p:txBody>
          <a:bodyPr/>
          <a:lstStyle/>
          <a:p>
            <a:endParaRPr lang="en-US"/>
          </a:p>
        </p:txBody>
      </p:sp>
      <p:sp>
        <p:nvSpPr>
          <p:cNvPr id="7" name="Slide Number Placeholder 6"/>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708155391"/>
      </p:ext>
    </p:extLst>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02305"/>
            <a:ext cx="8229600" cy="362385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
        <p:nvSpPr>
          <p:cNvPr id="7" name="Title 1"/>
          <p:cNvSpPr>
            <a:spLocks noGrp="1"/>
          </p:cNvSpPr>
          <p:nvPr>
            <p:ph type="title"/>
          </p:nvPr>
        </p:nvSpPr>
        <p:spPr>
          <a:xfrm>
            <a:off x="457200" y="1493915"/>
            <a:ext cx="8229600" cy="1008390"/>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833692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6567"/>
            <a:ext cx="8229600" cy="466959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728705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66"/>
            <a:ext cx="8229600" cy="821650"/>
          </a:xfrm>
        </p:spPr>
        <p:txBody>
          <a:bodyPr/>
          <a:lstStyle>
            <a:lvl1pPr>
              <a:defRPr/>
            </a:lvl1pPr>
          </a:lstStyle>
          <a:p>
            <a:r>
              <a:rPr lang="en-GB" dirty="0"/>
              <a:t>Click to edit Master title style</a:t>
            </a:r>
            <a:endParaRPr lang="en-US" dirty="0"/>
          </a:p>
        </p:txBody>
      </p:sp>
      <p:sp>
        <p:nvSpPr>
          <p:cNvPr id="4" name="Content Placeholder 3"/>
          <p:cNvSpPr>
            <a:spLocks noGrp="1"/>
          </p:cNvSpPr>
          <p:nvPr>
            <p:ph sz="half" idx="2"/>
          </p:nvPr>
        </p:nvSpPr>
        <p:spPr>
          <a:xfrm>
            <a:off x="457200" y="2278217"/>
            <a:ext cx="4040188" cy="38479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4"/>
          </p:nvPr>
        </p:nvSpPr>
        <p:spPr>
          <a:xfrm>
            <a:off x="4645026" y="2278217"/>
            <a:ext cx="4041775" cy="38479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642424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87794"/>
            <a:ext cx="4040188"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282071"/>
            <a:ext cx="4040188" cy="38440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491645"/>
            <a:ext cx="4041775"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2282071"/>
            <a:ext cx="4041775" cy="38440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716185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56566"/>
            <a:ext cx="4038600" cy="46695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456566"/>
            <a:ext cx="4038600" cy="46695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415501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452301"/>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452305"/>
            <a:ext cx="5111750" cy="4711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2614350"/>
            <a:ext cx="3008313" cy="3549161"/>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4217523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8488" y="1493913"/>
            <a:ext cx="3008313"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57200" y="1437891"/>
            <a:ext cx="5111750" cy="47256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2655963"/>
            <a:ext cx="3008313" cy="350754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79805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56566"/>
            <a:ext cx="5111750" cy="47069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456566"/>
            <a:ext cx="3008313" cy="4706945"/>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219080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6566"/>
            <a:ext cx="5111750" cy="47069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1456566"/>
            <a:ext cx="3008313" cy="4706945"/>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927783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D6A18-EE79-E742-9EBB-8DAC348B7065}" type="datetimeFigureOut">
              <a:rPr lang="en-US" smtClean="0"/>
              <a:t>15/04/19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96767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8" name="Footer Placeholder 7"/>
          <p:cNvSpPr>
            <a:spLocks noGrp="1"/>
          </p:cNvSpPr>
          <p:nvPr>
            <p:ph type="ftr" sz="quarter" idx="11"/>
          </p:nvPr>
        </p:nvSpPr>
        <p:spPr>
          <a:xfrm>
            <a:off x="3124283" y="6356829"/>
            <a:ext cx="2895451" cy="365001"/>
          </a:xfrm>
          <a:prstGeom prst="rect">
            <a:avLst/>
          </a:prstGeom>
        </p:spPr>
        <p:txBody>
          <a:bodyPr/>
          <a:lstStyle/>
          <a:p>
            <a:endParaRPr lang="en-US"/>
          </a:p>
        </p:txBody>
      </p:sp>
      <p:sp>
        <p:nvSpPr>
          <p:cNvPr id="9" name="Slide Number Placeholder 8"/>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1448860324"/>
      </p:ext>
    </p:extLst>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475247"/>
            <a:ext cx="5486400" cy="3286611"/>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78618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292631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24652"/>
            <a:ext cx="5486400" cy="566738"/>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1456571"/>
            <a:ext cx="5486400" cy="4068085"/>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978001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75241"/>
            <a:ext cx="5486400" cy="467217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641497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
        <p:nvSpPr>
          <p:cNvPr id="7" name="Picture Placeholder 6"/>
          <p:cNvSpPr>
            <a:spLocks noGrp="1"/>
          </p:cNvSpPr>
          <p:nvPr>
            <p:ph type="pic" sz="quarter" idx="13"/>
          </p:nvPr>
        </p:nvSpPr>
        <p:spPr>
          <a:xfrm>
            <a:off x="0" y="1475241"/>
            <a:ext cx="9144000" cy="4742997"/>
          </a:xfrm>
        </p:spPr>
        <p:txBody>
          <a:bodyPr/>
          <a:lstStyle>
            <a:lvl1pPr marL="0" indent="0">
              <a:buNone/>
              <a:defRPr/>
            </a:lvl1pPr>
          </a:lstStyle>
          <a:p>
            <a:endParaRPr lang="en-US" dirty="0"/>
          </a:p>
        </p:txBody>
      </p:sp>
    </p:spTree>
    <p:extLst>
      <p:ext uri="{BB962C8B-B14F-4D97-AF65-F5344CB8AC3E}">
        <p14:creationId xmlns:p14="http://schemas.microsoft.com/office/powerpoint/2010/main" val="2077491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2830273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0" y="1475246"/>
            <a:ext cx="4724400" cy="5382759"/>
          </a:xfrm>
          <a:prstGeom prst="rect">
            <a:avLst/>
          </a:prstGeom>
        </p:spPr>
        <p:txBody>
          <a:bodyPr/>
          <a:lstStyle>
            <a:lvl1pPr>
              <a:buNone/>
              <a:defRPr>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10184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4419600" y="1475246"/>
            <a:ext cx="4724400" cy="5382759"/>
          </a:xfrm>
          <a:prstGeom prst="rect">
            <a:avLst/>
          </a:prstGeom>
        </p:spPr>
        <p:txBody>
          <a:bodyPr/>
          <a:lstStyle>
            <a:lvl1pPr>
              <a:buNone/>
              <a:defRPr>
                <a:solidFill>
                  <a:srgbClr val="4A452A"/>
                </a:solidFill>
              </a:defRPr>
            </a:lvl1pPr>
          </a:lstStyle>
          <a:p>
            <a:pPr lvl="0"/>
            <a:r>
              <a:rPr lang="en-US" dirty="0"/>
              <a:t>Click to edit Master text styles</a:t>
            </a:r>
          </a:p>
        </p:txBody>
      </p:sp>
    </p:spTree>
    <p:extLst>
      <p:ext uri="{BB962C8B-B14F-4D97-AF65-F5344CB8AC3E}">
        <p14:creationId xmlns:p14="http://schemas.microsoft.com/office/powerpoint/2010/main" val="2024092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94638" y="1475242"/>
            <a:ext cx="1249363" cy="5063670"/>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840399" y="1475242"/>
            <a:ext cx="7054238" cy="5063670"/>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rot="5400000">
            <a:off x="-137154" y="1889327"/>
            <a:ext cx="1193290" cy="365125"/>
          </a:xfrm>
        </p:spPr>
        <p:txBody>
          <a:bodyPr/>
          <a:lstStyle/>
          <a:p>
            <a:fld id="{AE0D6A18-EE79-E742-9EBB-8DAC348B7065}" type="datetimeFigureOut">
              <a:rPr lang="en-US" smtClean="0"/>
              <a:t>15/04/19</a:t>
            </a:fld>
            <a:endParaRPr lang="en-US" dirty="0"/>
          </a:p>
        </p:txBody>
      </p:sp>
      <p:sp>
        <p:nvSpPr>
          <p:cNvPr id="5" name="Footer Placeholder 4"/>
          <p:cNvSpPr>
            <a:spLocks noGrp="1"/>
          </p:cNvSpPr>
          <p:nvPr>
            <p:ph type="ftr" sz="quarter" idx="11"/>
          </p:nvPr>
        </p:nvSpPr>
        <p:spPr>
          <a:xfrm rot="5400000">
            <a:off x="-692256" y="3826301"/>
            <a:ext cx="2303500" cy="365122"/>
          </a:xfrm>
        </p:spPr>
        <p:txBody>
          <a:bodyPr/>
          <a:lstStyle/>
          <a:p>
            <a:endParaRPr lang="en-US" dirty="0"/>
          </a:p>
        </p:txBody>
      </p:sp>
      <p:sp>
        <p:nvSpPr>
          <p:cNvPr id="6" name="Slide Number Placeholder 5"/>
          <p:cNvSpPr>
            <a:spLocks noGrp="1"/>
          </p:cNvSpPr>
          <p:nvPr>
            <p:ph type="sldNum" sz="quarter" idx="12"/>
          </p:nvPr>
        </p:nvSpPr>
        <p:spPr>
          <a:xfrm rot="5400000">
            <a:off x="-136289" y="5760572"/>
            <a:ext cx="1191567" cy="365125"/>
          </a:xfrm>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051927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40398" y="1475242"/>
            <a:ext cx="8303602" cy="5023285"/>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a:xfrm rot="5400000">
            <a:off x="-137154" y="1889327"/>
            <a:ext cx="1193290" cy="365125"/>
          </a:xfrm>
        </p:spPr>
        <p:txBody>
          <a:bodyPr/>
          <a:lstStyle/>
          <a:p>
            <a:fld id="{AE0D6A18-EE79-E742-9EBB-8DAC348B7065}" type="datetimeFigureOut">
              <a:rPr lang="en-US" smtClean="0"/>
              <a:t>15/04/19</a:t>
            </a:fld>
            <a:endParaRPr lang="en-US" dirty="0"/>
          </a:p>
        </p:txBody>
      </p:sp>
      <p:sp>
        <p:nvSpPr>
          <p:cNvPr id="8" name="Footer Placeholder 4"/>
          <p:cNvSpPr>
            <a:spLocks noGrp="1"/>
          </p:cNvSpPr>
          <p:nvPr>
            <p:ph type="ftr" sz="quarter" idx="11"/>
          </p:nvPr>
        </p:nvSpPr>
        <p:spPr>
          <a:xfrm rot="5400000">
            <a:off x="-710930" y="3826301"/>
            <a:ext cx="2340849" cy="365122"/>
          </a:xfrm>
        </p:spPr>
        <p:txBody>
          <a:bodyPr/>
          <a:lstStyle/>
          <a:p>
            <a:endParaRPr lang="en-US" dirty="0"/>
          </a:p>
        </p:txBody>
      </p:sp>
      <p:sp>
        <p:nvSpPr>
          <p:cNvPr id="9" name="Slide Number Placeholder 5"/>
          <p:cNvSpPr>
            <a:spLocks noGrp="1"/>
          </p:cNvSpPr>
          <p:nvPr>
            <p:ph type="sldNum" sz="quarter" idx="12"/>
          </p:nvPr>
        </p:nvSpPr>
        <p:spPr>
          <a:xfrm rot="5400000">
            <a:off x="-136289" y="5760572"/>
            <a:ext cx="1191567" cy="365125"/>
          </a:xfrm>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942979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A96D2B"/>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98851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9"/>
            <a:ext cx="8228708"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4" name="Footer Placeholder 3"/>
          <p:cNvSpPr>
            <a:spLocks noGrp="1"/>
          </p:cNvSpPr>
          <p:nvPr>
            <p:ph type="ftr" sz="quarter" idx="11"/>
          </p:nvPr>
        </p:nvSpPr>
        <p:spPr>
          <a:xfrm>
            <a:off x="3124283" y="6356829"/>
            <a:ext cx="2895451" cy="365001"/>
          </a:xfrm>
          <a:prstGeom prst="rect">
            <a:avLst/>
          </a:prstGeom>
        </p:spPr>
        <p:txBody>
          <a:bodyPr/>
          <a:lstStyle/>
          <a:p>
            <a:endParaRPr lang="en-US"/>
          </a:p>
        </p:txBody>
      </p:sp>
      <p:sp>
        <p:nvSpPr>
          <p:cNvPr id="5" name="Slide Number Placeholder 4"/>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2086984749"/>
      </p:ext>
    </p:extLst>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6"/>
            <a:ext cx="7772400" cy="1362075"/>
          </a:xfrm>
        </p:spPr>
        <p:txBody>
          <a:bodyPr anchor="t">
            <a:normAutofit/>
          </a:bodyPr>
          <a:lstStyle>
            <a:lvl1pPr algn="l">
              <a:defRPr sz="3200" b="1" cap="none">
                <a:solidFill>
                  <a:schemeClr val="accent6">
                    <a:lumMod val="75000"/>
                  </a:schemeClr>
                </a:solidFill>
                <a:latin typeface="Helvetica Light"/>
                <a:cs typeface="Helvetica Ligh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9"/>
            <a:ext cx="7772400" cy="1500187"/>
          </a:xfrm>
        </p:spPr>
        <p:txBody>
          <a:bodyPr anchor="b">
            <a:normAutofit/>
          </a:bodyPr>
          <a:lstStyle>
            <a:lvl1pPr marL="0" indent="0" algn="ctr">
              <a:buNone/>
              <a:defRPr lang="en-GB" sz="4000" b="1" i="0" kern="1200" cap="all" dirty="0" smtClean="0">
                <a:solidFill>
                  <a:schemeClr val="bg2">
                    <a:lumMod val="25000"/>
                  </a:schemeClr>
                </a:solidFill>
                <a:latin typeface="Helvetica"/>
                <a:ea typeface="+mj-ea"/>
                <a:cs typeface="Helvetica"/>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974820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68246" y="88369"/>
            <a:ext cx="7416826" cy="1008390"/>
          </a:xfrm>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907851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0166"/>
            <a:ext cx="8229600" cy="482599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
        <p:nvSpPr>
          <p:cNvPr id="7" name="Title 1"/>
          <p:cNvSpPr>
            <a:spLocks noGrp="1"/>
          </p:cNvSpPr>
          <p:nvPr>
            <p:ph type="title"/>
          </p:nvPr>
        </p:nvSpPr>
        <p:spPr>
          <a:xfrm>
            <a:off x="1307770" y="178630"/>
            <a:ext cx="7379029" cy="1008390"/>
          </a:xfrm>
        </p:spPr>
        <p:txBody>
          <a:bodyPr/>
          <a:lstStyle/>
          <a:p>
            <a:r>
              <a:rPr lang="en-GB" dirty="0"/>
              <a:t>Click to edit Master title style</a:t>
            </a:r>
            <a:endParaRPr lang="en-US" dirty="0"/>
          </a:p>
        </p:txBody>
      </p:sp>
    </p:spTree>
    <p:extLst>
      <p:ext uri="{BB962C8B-B14F-4D97-AF65-F5344CB8AC3E}">
        <p14:creationId xmlns:p14="http://schemas.microsoft.com/office/powerpoint/2010/main" val="629550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7489"/>
            <a:ext cx="8229600" cy="484867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E0D6A18-EE79-E742-9EBB-8DAC348B7065}" type="datetimeFigureOut">
              <a:rPr lang="en-US" smtClean="0"/>
              <a:t>15/04/19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687761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98483" y="148840"/>
            <a:ext cx="7288318" cy="821650"/>
          </a:xfrm>
        </p:spPr>
        <p:txBody>
          <a:bodyPr/>
          <a:lstStyle>
            <a:lvl1pPr>
              <a:defRPr/>
            </a:lvl1pPr>
          </a:lstStyle>
          <a:p>
            <a:r>
              <a:rPr lang="en-GB" dirty="0"/>
              <a:t>Click to edit Master title style</a:t>
            </a:r>
            <a:endParaRPr lang="en-US" dirty="0"/>
          </a:p>
        </p:txBody>
      </p:sp>
      <p:sp>
        <p:nvSpPr>
          <p:cNvPr id="4" name="Content Placeholder 3"/>
          <p:cNvSpPr>
            <a:spLocks noGrp="1"/>
          </p:cNvSpPr>
          <p:nvPr>
            <p:ph sz="half" idx="2"/>
          </p:nvPr>
        </p:nvSpPr>
        <p:spPr>
          <a:xfrm>
            <a:off x="457200" y="1269931"/>
            <a:ext cx="4040188" cy="48562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4"/>
          </p:nvPr>
        </p:nvSpPr>
        <p:spPr>
          <a:xfrm>
            <a:off x="4645026" y="1269931"/>
            <a:ext cx="4041775" cy="48562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58435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87794"/>
            <a:ext cx="4040188"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282071"/>
            <a:ext cx="4040188" cy="38440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491645"/>
            <a:ext cx="4041775"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2282071"/>
            <a:ext cx="4041775" cy="38440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
        <p:nvSpPr>
          <p:cNvPr id="10" name="Title 1"/>
          <p:cNvSpPr>
            <a:spLocks noGrp="1"/>
          </p:cNvSpPr>
          <p:nvPr>
            <p:ph type="title"/>
          </p:nvPr>
        </p:nvSpPr>
        <p:spPr>
          <a:xfrm>
            <a:off x="1398483" y="148840"/>
            <a:ext cx="7288318" cy="821650"/>
          </a:xfrm>
        </p:spPr>
        <p:txBody>
          <a:bodyPr/>
          <a:lstStyle>
            <a:lvl1pPr>
              <a:defRPr/>
            </a:lvl1pPr>
          </a:lstStyle>
          <a:p>
            <a:r>
              <a:rPr lang="en-GB" dirty="0"/>
              <a:t>Click to edit Master title style</a:t>
            </a:r>
            <a:endParaRPr lang="en-US" dirty="0"/>
          </a:p>
        </p:txBody>
      </p:sp>
    </p:spTree>
    <p:extLst>
      <p:ext uri="{BB962C8B-B14F-4D97-AF65-F5344CB8AC3E}">
        <p14:creationId xmlns:p14="http://schemas.microsoft.com/office/powerpoint/2010/main" val="25406759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79608"/>
            <a:ext cx="4040188"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1972927"/>
            <a:ext cx="4040188" cy="41532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26" y="1083459"/>
            <a:ext cx="4041775" cy="790431"/>
          </a:xfrm>
        </p:spPr>
        <p:txBody>
          <a:bodyPr anchor="b">
            <a:noAutofit/>
          </a:bodyPr>
          <a:lstStyle>
            <a:lvl1pPr marL="0" indent="0">
              <a:buNone/>
              <a:defRPr sz="2800" b="0"/>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1972927"/>
            <a:ext cx="4041775" cy="41532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p:cNvSpPr>
            <a:spLocks noGrp="1"/>
          </p:cNvSpPr>
          <p:nvPr>
            <p:ph type="dt" sz="half" idx="10"/>
          </p:nvPr>
        </p:nvSpPr>
        <p:spPr/>
        <p:txBody>
          <a:bodyPr/>
          <a:lstStyle/>
          <a:p>
            <a:fld id="{AE0D6A18-EE79-E742-9EBB-8DAC348B7065}" type="datetimeFigureOut">
              <a:rPr lang="en-US" smtClean="0"/>
              <a:t>15/04/19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52060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56566"/>
            <a:ext cx="4038600" cy="46695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456566"/>
            <a:ext cx="4038600" cy="46695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566590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452301"/>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452305"/>
            <a:ext cx="5111750" cy="4711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2614350"/>
            <a:ext cx="3008313" cy="3549161"/>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481530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78488" y="1493913"/>
            <a:ext cx="3008313"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57200" y="1437891"/>
            <a:ext cx="5111750" cy="47256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2655963"/>
            <a:ext cx="3008313" cy="350754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05986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3" name="Footer Placeholder 2"/>
          <p:cNvSpPr>
            <a:spLocks noGrp="1"/>
          </p:cNvSpPr>
          <p:nvPr>
            <p:ph type="ftr" sz="quarter" idx="11"/>
          </p:nvPr>
        </p:nvSpPr>
        <p:spPr>
          <a:xfrm>
            <a:off x="3124283" y="6356829"/>
            <a:ext cx="2895451" cy="365001"/>
          </a:xfrm>
          <a:prstGeom prst="rect">
            <a:avLst/>
          </a:prstGeom>
        </p:spPr>
        <p:txBody>
          <a:bodyPr/>
          <a:lstStyle/>
          <a:p>
            <a:endParaRPr lang="en-US"/>
          </a:p>
        </p:txBody>
      </p:sp>
      <p:sp>
        <p:nvSpPr>
          <p:cNvPr id="4" name="Slide Number Placeholder 3"/>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3317671359"/>
      </p:ext>
    </p:extLst>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56566"/>
            <a:ext cx="5111750" cy="47069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456566"/>
            <a:ext cx="3008313" cy="4706945"/>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4060211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6566"/>
            <a:ext cx="5111750" cy="47069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5678488" y="1456566"/>
            <a:ext cx="3008313" cy="4706945"/>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dirty="0"/>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570422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D6A18-EE79-E742-9EBB-8DAC348B7065}" type="datetimeFigureOut">
              <a:rPr lang="en-US" smtClean="0"/>
              <a:t>15/04/19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27748529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1475247"/>
            <a:ext cx="5486400" cy="3286611"/>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786188"/>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699129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24652"/>
            <a:ext cx="5486400" cy="566738"/>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1456571"/>
            <a:ext cx="5486400" cy="4068085"/>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0889826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475241"/>
            <a:ext cx="5486400" cy="467217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5" name="Date Placeholder 4"/>
          <p:cNvSpPr>
            <a:spLocks noGrp="1"/>
          </p:cNvSpPr>
          <p:nvPr>
            <p:ph type="dt" sz="half" idx="10"/>
          </p:nvPr>
        </p:nvSpPr>
        <p:spPr/>
        <p:txBody>
          <a:bodyPr/>
          <a:lstStyle/>
          <a:p>
            <a:fld id="{AE0D6A18-EE79-E742-9EBB-8DAC348B7065}" type="datetimeFigureOut">
              <a:rPr lang="en-US" smtClean="0"/>
              <a:t>15/04/19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1490956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t>15/04/19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58C61-EA7F-A14B-96A9-FA8B352FC1D3}" type="slidenum">
              <a:rPr lang="en-US" smtClean="0"/>
              <a:t>‹Nr.›</a:t>
            </a:fld>
            <a:endParaRPr lang="en-US"/>
          </a:p>
        </p:txBody>
      </p:sp>
      <p:sp>
        <p:nvSpPr>
          <p:cNvPr id="7" name="Picture Placeholder 6"/>
          <p:cNvSpPr>
            <a:spLocks noGrp="1"/>
          </p:cNvSpPr>
          <p:nvPr>
            <p:ph type="pic" sz="quarter" idx="13"/>
          </p:nvPr>
        </p:nvSpPr>
        <p:spPr>
          <a:xfrm>
            <a:off x="0" y="1475241"/>
            <a:ext cx="9144000" cy="4742997"/>
          </a:xfrm>
        </p:spPr>
        <p:txBody>
          <a:bodyPr/>
          <a:lstStyle>
            <a:lvl1pPr marL="0" indent="0">
              <a:buNone/>
              <a:defRPr/>
            </a:lvl1pPr>
          </a:lstStyle>
          <a:p>
            <a:endParaRPr lang="en-US" dirty="0"/>
          </a:p>
        </p:txBody>
      </p:sp>
    </p:spTree>
    <p:extLst>
      <p:ext uri="{BB962C8B-B14F-4D97-AF65-F5344CB8AC3E}">
        <p14:creationId xmlns:p14="http://schemas.microsoft.com/office/powerpoint/2010/main" val="1979254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28971148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0" y="1475246"/>
            <a:ext cx="4724400" cy="5382759"/>
          </a:xfrm>
          <a:prstGeom prst="rect">
            <a:avLst/>
          </a:prstGeom>
        </p:spPr>
        <p:txBody>
          <a:bodyPr/>
          <a:lstStyle>
            <a:lvl1pPr>
              <a:buNone/>
              <a:defRPr>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2670355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E0D6A18-EE79-E742-9EBB-8DAC348B7065}" type="datetimeFigureOut">
              <a:rPr lang="en-US" smtClean="0"/>
              <a:pPr/>
              <a:t>15/04/19</a:t>
            </a:fld>
            <a:endParaRPr lang="en-US"/>
          </a:p>
        </p:txBody>
      </p:sp>
      <p:sp>
        <p:nvSpPr>
          <p:cNvPr id="4" name="Content Placeholder 2"/>
          <p:cNvSpPr>
            <a:spLocks noGrp="1"/>
          </p:cNvSpPr>
          <p:nvPr>
            <p:ph idx="11"/>
          </p:nvPr>
        </p:nvSpPr>
        <p:spPr>
          <a:xfrm>
            <a:off x="4419600" y="1475246"/>
            <a:ext cx="4724400" cy="5382759"/>
          </a:xfrm>
          <a:prstGeom prst="rect">
            <a:avLst/>
          </a:prstGeom>
        </p:spPr>
        <p:txBody>
          <a:bodyPr/>
          <a:lstStyle>
            <a:lvl1pPr>
              <a:buNone/>
              <a:defRPr>
                <a:solidFill>
                  <a:srgbClr val="4A452A"/>
                </a:solidFill>
              </a:defRPr>
            </a:lvl1pPr>
          </a:lstStyle>
          <a:p>
            <a:pPr lvl="0"/>
            <a:r>
              <a:rPr lang="en-US" dirty="0"/>
              <a:t>Click to edit Master text styles</a:t>
            </a:r>
          </a:p>
        </p:txBody>
      </p:sp>
    </p:spTree>
    <p:extLst>
      <p:ext uri="{BB962C8B-B14F-4D97-AF65-F5344CB8AC3E}">
        <p14:creationId xmlns:p14="http://schemas.microsoft.com/office/powerpoint/2010/main" val="398743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5" y="273480"/>
            <a:ext cx="3008189" cy="1161975"/>
          </a:xfrm>
          <a:prstGeom prst="rect">
            <a:avLst/>
          </a:prstGeo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5" y="1435449"/>
            <a:ext cx="3008189" cy="4690318"/>
          </a:xfrm>
          <a:prstGeom prst="rect">
            <a:avLst/>
          </a:prstGeo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
        <p:nvSpPr>
          <p:cNvPr id="5" name="Date Placeholder 4"/>
          <p:cNvSpPr>
            <a:spLocks noGrp="1"/>
          </p:cNvSpPr>
          <p:nvPr>
            <p:ph type="dt" sz="half" idx="10"/>
          </p:nvPr>
        </p:nvSpPr>
        <p:spPr>
          <a:xfrm>
            <a:off x="457648" y="6356829"/>
            <a:ext cx="2133079" cy="365001"/>
          </a:xfrm>
          <a:prstGeom prst="rect">
            <a:avLst/>
          </a:prstGeom>
        </p:spPr>
        <p:txBody>
          <a:bodyPr/>
          <a:lstStyle/>
          <a:p>
            <a:fld id="{8EC38305-FEA0-2845-AF1C-E602EACD5448}" type="datetimeFigureOut">
              <a:rPr lang="en-US" smtClean="0"/>
              <a:t>15/04/19</a:t>
            </a:fld>
            <a:endParaRPr lang="en-US"/>
          </a:p>
        </p:txBody>
      </p:sp>
      <p:sp>
        <p:nvSpPr>
          <p:cNvPr id="6" name="Footer Placeholder 5"/>
          <p:cNvSpPr>
            <a:spLocks noGrp="1"/>
          </p:cNvSpPr>
          <p:nvPr>
            <p:ph type="ftr" sz="quarter" idx="11"/>
          </p:nvPr>
        </p:nvSpPr>
        <p:spPr>
          <a:xfrm>
            <a:off x="3124283" y="6356829"/>
            <a:ext cx="2895451" cy="365001"/>
          </a:xfrm>
          <a:prstGeom prst="rect">
            <a:avLst/>
          </a:prstGeom>
        </p:spPr>
        <p:txBody>
          <a:bodyPr/>
          <a:lstStyle/>
          <a:p>
            <a:endParaRPr lang="en-US"/>
          </a:p>
        </p:txBody>
      </p:sp>
      <p:sp>
        <p:nvSpPr>
          <p:cNvPr id="7" name="Slide Number Placeholder 6"/>
          <p:cNvSpPr>
            <a:spLocks noGrp="1"/>
          </p:cNvSpPr>
          <p:nvPr>
            <p:ph type="sldNum" sz="quarter" idx="12"/>
          </p:nvPr>
        </p:nvSpPr>
        <p:spPr>
          <a:xfrm>
            <a:off x="6553275" y="6356829"/>
            <a:ext cx="2133079" cy="365001"/>
          </a:xfrm>
          <a:prstGeom prst="rect">
            <a:avLst/>
          </a:prstGeom>
        </p:spPr>
        <p:txBody>
          <a:bodyPr/>
          <a:lstStyle/>
          <a:p>
            <a:fld id="{BDE95502-788E-5D46-81DE-530008E532C4}" type="slidenum">
              <a:rPr lang="en-US" smtClean="0"/>
              <a:t>‹Nr.›</a:t>
            </a:fld>
            <a:endParaRPr lang="en-US"/>
          </a:p>
        </p:txBody>
      </p:sp>
    </p:spTree>
    <p:extLst>
      <p:ext uri="{BB962C8B-B14F-4D97-AF65-F5344CB8AC3E}">
        <p14:creationId xmlns:p14="http://schemas.microsoft.com/office/powerpoint/2010/main" val="1315137973"/>
      </p:ext>
    </p:extLst>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94638" y="1475242"/>
            <a:ext cx="1249363" cy="5063670"/>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840399" y="1475242"/>
            <a:ext cx="7054238" cy="5063670"/>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rot="5400000">
            <a:off x="-137154" y="1889327"/>
            <a:ext cx="1193290" cy="365125"/>
          </a:xfrm>
        </p:spPr>
        <p:txBody>
          <a:bodyPr/>
          <a:lstStyle/>
          <a:p>
            <a:fld id="{AE0D6A18-EE79-E742-9EBB-8DAC348B7065}" type="datetimeFigureOut">
              <a:rPr lang="en-US" smtClean="0"/>
              <a:t>15/04/19</a:t>
            </a:fld>
            <a:endParaRPr lang="en-US" dirty="0"/>
          </a:p>
        </p:txBody>
      </p:sp>
      <p:sp>
        <p:nvSpPr>
          <p:cNvPr id="5" name="Footer Placeholder 4"/>
          <p:cNvSpPr>
            <a:spLocks noGrp="1"/>
          </p:cNvSpPr>
          <p:nvPr>
            <p:ph type="ftr" sz="quarter" idx="11"/>
          </p:nvPr>
        </p:nvSpPr>
        <p:spPr>
          <a:xfrm rot="5400000">
            <a:off x="-692256" y="3826301"/>
            <a:ext cx="2303500" cy="365122"/>
          </a:xfrm>
        </p:spPr>
        <p:txBody>
          <a:bodyPr/>
          <a:lstStyle/>
          <a:p>
            <a:endParaRPr lang="en-US" dirty="0"/>
          </a:p>
        </p:txBody>
      </p:sp>
      <p:sp>
        <p:nvSpPr>
          <p:cNvPr id="6" name="Slide Number Placeholder 5"/>
          <p:cNvSpPr>
            <a:spLocks noGrp="1"/>
          </p:cNvSpPr>
          <p:nvPr>
            <p:ph type="sldNum" sz="quarter" idx="12"/>
          </p:nvPr>
        </p:nvSpPr>
        <p:spPr>
          <a:xfrm rot="5400000">
            <a:off x="-136289" y="5760572"/>
            <a:ext cx="1191567" cy="365125"/>
          </a:xfrm>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3770652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40398" y="1475242"/>
            <a:ext cx="8303602" cy="5023285"/>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a:xfrm rot="5400000">
            <a:off x="-137154" y="1889327"/>
            <a:ext cx="1193290" cy="365125"/>
          </a:xfrm>
        </p:spPr>
        <p:txBody>
          <a:bodyPr/>
          <a:lstStyle/>
          <a:p>
            <a:fld id="{AE0D6A18-EE79-E742-9EBB-8DAC348B7065}" type="datetimeFigureOut">
              <a:rPr lang="en-US" smtClean="0"/>
              <a:t>15/04/19</a:t>
            </a:fld>
            <a:endParaRPr lang="en-US" dirty="0"/>
          </a:p>
        </p:txBody>
      </p:sp>
      <p:sp>
        <p:nvSpPr>
          <p:cNvPr id="8" name="Footer Placeholder 4"/>
          <p:cNvSpPr>
            <a:spLocks noGrp="1"/>
          </p:cNvSpPr>
          <p:nvPr>
            <p:ph type="ftr" sz="quarter" idx="11"/>
          </p:nvPr>
        </p:nvSpPr>
        <p:spPr>
          <a:xfrm rot="5400000">
            <a:off x="-710930" y="3826301"/>
            <a:ext cx="2340849" cy="365122"/>
          </a:xfrm>
        </p:spPr>
        <p:txBody>
          <a:bodyPr/>
          <a:lstStyle/>
          <a:p>
            <a:endParaRPr lang="en-US" dirty="0"/>
          </a:p>
        </p:txBody>
      </p:sp>
      <p:sp>
        <p:nvSpPr>
          <p:cNvPr id="9" name="Slide Number Placeholder 5"/>
          <p:cNvSpPr>
            <a:spLocks noGrp="1"/>
          </p:cNvSpPr>
          <p:nvPr>
            <p:ph type="sldNum" sz="quarter" idx="12"/>
          </p:nvPr>
        </p:nvSpPr>
        <p:spPr>
          <a:xfrm rot="5400000">
            <a:off x="-136289" y="5760572"/>
            <a:ext cx="1191567" cy="365125"/>
          </a:xfrm>
        </p:spPr>
        <p:txBody>
          <a:bodyPr/>
          <a:lstStyle/>
          <a:p>
            <a:fld id="{1BA58C61-EA7F-A14B-96A9-FA8B352FC1D3}" type="slidenum">
              <a:rPr lang="en-US" smtClean="0"/>
              <a:t>‹Nr.›</a:t>
            </a:fld>
            <a:endParaRPr lang="en-US"/>
          </a:p>
        </p:txBody>
      </p:sp>
    </p:spTree>
    <p:extLst>
      <p:ext uri="{BB962C8B-B14F-4D97-AF65-F5344CB8AC3E}">
        <p14:creationId xmlns:p14="http://schemas.microsoft.com/office/powerpoint/2010/main" val="992112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771175068"/>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5" name="Footer Placeholder 4"/>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6" name="Slide Number Placeholder 5"/>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1195173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4440" y="274638"/>
            <a:ext cx="6712360" cy="1143000"/>
          </a:xfrm>
        </p:spPr>
        <p:txBody>
          <a:bodyPr/>
          <a:lstStyle>
            <a:lvl1pPr>
              <a:defRPr>
                <a:solidFill>
                  <a:srgbClr val="1A736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1">
                    <a:lumMod val="90000"/>
                    <a:lumOff val="10000"/>
                  </a:schemeClr>
                </a:solidFill>
              </a:defRPr>
            </a:lvl2pPr>
            <a:lvl3pPr>
              <a:defRPr>
                <a:solidFill>
                  <a:schemeClr val="tx1">
                    <a:lumMod val="75000"/>
                    <a:lumOff val="25000"/>
                  </a:schemeClr>
                </a:solidFill>
              </a:defRPr>
            </a:lvl3pPr>
            <a:lvl4pPr>
              <a:defRPr>
                <a:solidFill>
                  <a:schemeClr val="accent3">
                    <a:lumMod val="50000"/>
                  </a:schemeClr>
                </a:solidFill>
              </a:defRPr>
            </a:lvl4pPr>
            <a:lvl5pPr>
              <a:defRPr>
                <a:solidFill>
                  <a:schemeClr val="accent3">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hutterstock_14735746.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64823" y="380594"/>
            <a:ext cx="1843306" cy="912437"/>
          </a:xfrm>
          <a:prstGeom prst="rect">
            <a:avLst/>
          </a:prstGeom>
        </p:spPr>
      </p:pic>
    </p:spTree>
    <p:extLst>
      <p:ext uri="{BB962C8B-B14F-4D97-AF65-F5344CB8AC3E}">
        <p14:creationId xmlns:p14="http://schemas.microsoft.com/office/powerpoint/2010/main" val="10028295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5">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4440" y="274638"/>
            <a:ext cx="671236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accent6">
                    <a:lumMod val="20000"/>
                    <a:lumOff val="80000"/>
                  </a:schemeClr>
                </a:solidFill>
              </a:defRPr>
            </a:lvl2pPr>
            <a:lvl3pPr>
              <a:defRPr>
                <a:solidFill>
                  <a:schemeClr val="accent5">
                    <a:lumMod val="10000"/>
                    <a:lumOff val="90000"/>
                  </a:schemeClr>
                </a:solidFill>
              </a:defRPr>
            </a:lvl3pPr>
            <a:lvl4pPr>
              <a:defRPr>
                <a:solidFill>
                  <a:schemeClr val="tx2"/>
                </a:solidFill>
              </a:defRPr>
            </a:lvl4pPr>
            <a:lvl5pPr>
              <a:defRPr>
                <a:solidFill>
                  <a:schemeClr val="accent2">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hutterstock_14735746.eps"/>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264823" y="380594"/>
            <a:ext cx="1843306" cy="912437"/>
          </a:xfrm>
          <a:prstGeom prst="rect">
            <a:avLst/>
          </a:prstGeom>
        </p:spPr>
      </p:pic>
    </p:spTree>
    <p:extLst>
      <p:ext uri="{BB962C8B-B14F-4D97-AF65-F5344CB8AC3E}">
        <p14:creationId xmlns:p14="http://schemas.microsoft.com/office/powerpoint/2010/main" val="2737493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4440" y="274638"/>
            <a:ext cx="6712360" cy="1143000"/>
          </a:xfrm>
        </p:spPr>
        <p:txBody>
          <a:bodyPr/>
          <a:lstStyle>
            <a:lvl1pPr>
              <a:defRPr>
                <a:solidFill>
                  <a:srgbClr val="1A736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1">
                    <a:lumMod val="90000"/>
                    <a:lumOff val="10000"/>
                  </a:schemeClr>
                </a:solidFill>
              </a:defRPr>
            </a:lvl2pPr>
            <a:lvl3pPr>
              <a:defRPr>
                <a:solidFill>
                  <a:schemeClr val="tx1">
                    <a:lumMod val="75000"/>
                    <a:lumOff val="25000"/>
                  </a:schemeClr>
                </a:solidFill>
              </a:defRPr>
            </a:lvl3pPr>
            <a:lvl4pPr>
              <a:defRPr>
                <a:solidFill>
                  <a:schemeClr val="accent3">
                    <a:lumMod val="50000"/>
                  </a:schemeClr>
                </a:solidFill>
              </a:defRPr>
            </a:lvl4pPr>
            <a:lvl5pPr>
              <a:defRPr>
                <a:solidFill>
                  <a:schemeClr val="accent3">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hutterstock_14735746.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64823" y="380594"/>
            <a:ext cx="1843306" cy="912437"/>
          </a:xfrm>
          <a:prstGeom prst="rect">
            <a:avLst/>
          </a:prstGeom>
        </p:spPr>
      </p:pic>
    </p:spTree>
    <p:extLst>
      <p:ext uri="{BB962C8B-B14F-4D97-AF65-F5344CB8AC3E}">
        <p14:creationId xmlns:p14="http://schemas.microsoft.com/office/powerpoint/2010/main" val="19573886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4440" y="274638"/>
            <a:ext cx="6712360" cy="1143000"/>
          </a:xfrm>
        </p:spPr>
        <p:txBody>
          <a:bodyPr/>
          <a:lstStyle>
            <a:lvl1pPr>
              <a:defRPr>
                <a:solidFill>
                  <a:srgbClr val="1A736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1">
                    <a:lumMod val="90000"/>
                    <a:lumOff val="10000"/>
                  </a:schemeClr>
                </a:solidFill>
              </a:defRPr>
            </a:lvl2pPr>
            <a:lvl3pPr>
              <a:defRPr>
                <a:solidFill>
                  <a:schemeClr val="tx1">
                    <a:lumMod val="75000"/>
                    <a:lumOff val="25000"/>
                  </a:schemeClr>
                </a:solidFill>
              </a:defRPr>
            </a:lvl3pPr>
            <a:lvl4pPr>
              <a:defRPr>
                <a:solidFill>
                  <a:schemeClr val="accent3">
                    <a:lumMod val="50000"/>
                  </a:schemeClr>
                </a:solidFill>
              </a:defRPr>
            </a:lvl4pPr>
            <a:lvl5pPr>
              <a:defRPr>
                <a:solidFill>
                  <a:schemeClr val="accent3">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hutterstock_14735746.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64823" y="380594"/>
            <a:ext cx="1843306" cy="912437"/>
          </a:xfrm>
          <a:prstGeom prst="rect">
            <a:avLst/>
          </a:prstGeom>
        </p:spPr>
      </p:pic>
    </p:spTree>
    <p:extLst>
      <p:ext uri="{BB962C8B-B14F-4D97-AF65-F5344CB8AC3E}">
        <p14:creationId xmlns:p14="http://schemas.microsoft.com/office/powerpoint/2010/main" val="19065573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6" name="Footer Placeholder 5"/>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7" name="Slide Number Placeholder 6"/>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2407816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6"/>
            <a:ext cx="2133600" cy="365125"/>
          </a:xfrm>
          <a:prstGeom prst="rect">
            <a:avLst/>
          </a:prstGeom>
        </p:spPr>
        <p:txBody>
          <a:bodyPr lIns="91411" tIns="45706" rIns="91411" bIns="45706"/>
          <a:lstStyle/>
          <a:p>
            <a:fld id="{6B2C8824-F9AB-C14F-931F-838121AA324B}" type="datetimeFigureOut">
              <a:rPr lang="en-US" smtClean="0"/>
              <a:t>15/04/19</a:t>
            </a:fld>
            <a:endParaRPr lang="en-US"/>
          </a:p>
        </p:txBody>
      </p:sp>
      <p:sp>
        <p:nvSpPr>
          <p:cNvPr id="8" name="Footer Placeholder 7"/>
          <p:cNvSpPr>
            <a:spLocks noGrp="1"/>
          </p:cNvSpPr>
          <p:nvPr>
            <p:ph type="ftr" sz="quarter" idx="11"/>
          </p:nvPr>
        </p:nvSpPr>
        <p:spPr>
          <a:xfrm>
            <a:off x="3124201" y="6356356"/>
            <a:ext cx="2895600" cy="365125"/>
          </a:xfrm>
          <a:prstGeom prst="rect">
            <a:avLst/>
          </a:prstGeom>
        </p:spPr>
        <p:txBody>
          <a:bodyPr lIns="91411" tIns="45706" rIns="91411" bIns="45706"/>
          <a:lstStyle/>
          <a:p>
            <a:endParaRPr lang="en-US"/>
          </a:p>
        </p:txBody>
      </p:sp>
      <p:sp>
        <p:nvSpPr>
          <p:cNvPr id="9" name="Slide Number Placeholder 8"/>
          <p:cNvSpPr>
            <a:spLocks noGrp="1"/>
          </p:cNvSpPr>
          <p:nvPr>
            <p:ph type="sldNum" sz="quarter" idx="12"/>
          </p:nvPr>
        </p:nvSpPr>
        <p:spPr>
          <a:xfrm>
            <a:off x="6553200" y="6356356"/>
            <a:ext cx="2133600" cy="365125"/>
          </a:xfrm>
          <a:prstGeom prst="rect">
            <a:avLst/>
          </a:prstGeom>
        </p:spPr>
        <p:txBody>
          <a:bodyPr lIns="91411" tIns="45706" rIns="91411" bIns="45706"/>
          <a:lstStyle/>
          <a:p>
            <a:fld id="{AA08E4B1-5BE3-E940-A006-B43BD5ABD15A}" type="slidenum">
              <a:rPr lang="en-US" smtClean="0"/>
              <a:t>‹Nr.›</a:t>
            </a:fld>
            <a:endParaRPr lang="en-US"/>
          </a:p>
        </p:txBody>
      </p:sp>
    </p:spTree>
    <p:extLst>
      <p:ext uri="{BB962C8B-B14F-4D97-AF65-F5344CB8AC3E}">
        <p14:creationId xmlns:p14="http://schemas.microsoft.com/office/powerpoint/2010/main" val="17629453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50.xml"/><Relationship Id="rId20" Type="http://schemas.openxmlformats.org/officeDocument/2006/relationships/slideLayout" Target="../slideLayouts/slideLayout161.xml"/><Relationship Id="rId21" Type="http://schemas.openxmlformats.org/officeDocument/2006/relationships/slideLayout" Target="../slideLayouts/slideLayout162.xml"/><Relationship Id="rId22" Type="http://schemas.openxmlformats.org/officeDocument/2006/relationships/slideLayout" Target="../slideLayouts/slideLayout163.xml"/><Relationship Id="rId23" Type="http://schemas.openxmlformats.org/officeDocument/2006/relationships/theme" Target="../theme/theme10.xml"/><Relationship Id="rId24" Type="http://schemas.openxmlformats.org/officeDocument/2006/relationships/image" Target="../media/image9.jpg"/><Relationship Id="rId10" Type="http://schemas.openxmlformats.org/officeDocument/2006/relationships/slideLayout" Target="../slideLayouts/slideLayout151.xml"/><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slideLayout" Target="../slideLayouts/slideLayout156.xml"/><Relationship Id="rId16" Type="http://schemas.openxmlformats.org/officeDocument/2006/relationships/slideLayout" Target="../slideLayouts/slideLayout157.xml"/><Relationship Id="rId17" Type="http://schemas.openxmlformats.org/officeDocument/2006/relationships/slideLayout" Target="../slideLayouts/slideLayout158.xml"/><Relationship Id="rId18" Type="http://schemas.openxmlformats.org/officeDocument/2006/relationships/slideLayout" Target="../slideLayouts/slideLayout159.xml"/><Relationship Id="rId19" Type="http://schemas.openxmlformats.org/officeDocument/2006/relationships/slideLayout" Target="../slideLayouts/slideLayout160.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slideLayout" Target="../slideLayouts/slideLayout175.xml"/><Relationship Id="rId13" Type="http://schemas.openxmlformats.org/officeDocument/2006/relationships/slideLayout" Target="../slideLayouts/slideLayout176.xml"/><Relationship Id="rId14" Type="http://schemas.openxmlformats.org/officeDocument/2006/relationships/slideLayout" Target="../slideLayouts/slideLayout177.xml"/><Relationship Id="rId15" Type="http://schemas.openxmlformats.org/officeDocument/2006/relationships/theme" Target="../theme/theme11.xml"/><Relationship Id="rId16" Type="http://schemas.openxmlformats.org/officeDocument/2006/relationships/image" Target="../media/image10.png"/><Relationship Id="rId17" Type="http://schemas.openxmlformats.org/officeDocument/2006/relationships/image" Target="../media/image3.gif"/><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theme" Target="../theme/theme13.xml"/><Relationship Id="rId9" Type="http://schemas.openxmlformats.org/officeDocument/2006/relationships/image" Target="../media/image12.png"/><Relationship Id="rId10" Type="http://schemas.openxmlformats.org/officeDocument/2006/relationships/image" Target="../media/image13.jpeg"/><Relationship Id="rId1" Type="http://schemas.openxmlformats.org/officeDocument/2006/relationships/slideLayout" Target="../slideLayouts/slideLayout179.xml"/><Relationship Id="rId2"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gif"/><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5.xml"/><Relationship Id="rId21" Type="http://schemas.openxmlformats.org/officeDocument/2006/relationships/slideLayout" Target="../slideLayouts/slideLayout36.xml"/><Relationship Id="rId22" Type="http://schemas.openxmlformats.org/officeDocument/2006/relationships/slideLayout" Target="../slideLayouts/slideLayout37.xml"/><Relationship Id="rId23" Type="http://schemas.openxmlformats.org/officeDocument/2006/relationships/slideLayout" Target="../slideLayouts/slideLayout38.xml"/><Relationship Id="rId24" Type="http://schemas.openxmlformats.org/officeDocument/2006/relationships/slideLayout" Target="../slideLayouts/slideLayout39.xml"/><Relationship Id="rId25" Type="http://schemas.openxmlformats.org/officeDocument/2006/relationships/slideLayout" Target="../slideLayouts/slideLayout40.xml"/><Relationship Id="rId26" Type="http://schemas.openxmlformats.org/officeDocument/2006/relationships/slideLayout" Target="../slideLayouts/slideLayout41.xml"/><Relationship Id="rId27" Type="http://schemas.openxmlformats.org/officeDocument/2006/relationships/slideLayout" Target="../slideLayouts/slideLayout42.xml"/><Relationship Id="rId28" Type="http://schemas.openxmlformats.org/officeDocument/2006/relationships/slideLayout" Target="../slideLayouts/slideLayout43.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30" Type="http://schemas.openxmlformats.org/officeDocument/2006/relationships/slideLayout" Target="../slideLayouts/slideLayout45.xml"/><Relationship Id="rId31" Type="http://schemas.openxmlformats.org/officeDocument/2006/relationships/theme" Target="../theme/theme3.xml"/><Relationship Id="rId32" Type="http://schemas.openxmlformats.org/officeDocument/2006/relationships/image" Target="../media/image2.jpg"/><Relationship Id="rId9" Type="http://schemas.openxmlformats.org/officeDocument/2006/relationships/slideLayout" Target="../slideLayouts/slideLayout24.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3" Type="http://schemas.openxmlformats.org/officeDocument/2006/relationships/image" Target="../media/image3.gif"/><Relationship Id="rId10" Type="http://schemas.openxmlformats.org/officeDocument/2006/relationships/slideLayout" Target="../slideLayouts/slideLayout25.xml"/><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slideLayout" Target="../slideLayouts/slideLayout32.xml"/><Relationship Id="rId18" Type="http://schemas.openxmlformats.org/officeDocument/2006/relationships/slideLayout" Target="../slideLayouts/slideLayout33.xml"/><Relationship Id="rId1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eg"/><Relationship Id="rId1" Type="http://schemas.openxmlformats.org/officeDocument/2006/relationships/slideLayout" Target="../slideLayouts/slideLayout4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20" Type="http://schemas.openxmlformats.org/officeDocument/2006/relationships/slideLayout" Target="../slideLayouts/slideLayout66.xml"/><Relationship Id="rId21" Type="http://schemas.openxmlformats.org/officeDocument/2006/relationships/slideLayout" Target="../slideLayouts/slideLayout67.xml"/><Relationship Id="rId22" Type="http://schemas.openxmlformats.org/officeDocument/2006/relationships/slideLayout" Target="../slideLayouts/slideLayout68.xml"/><Relationship Id="rId23" Type="http://schemas.openxmlformats.org/officeDocument/2006/relationships/theme" Target="../theme/theme5.xml"/><Relationship Id="rId24" Type="http://schemas.openxmlformats.org/officeDocument/2006/relationships/image" Target="../media/image3.gif"/><Relationship Id="rId25" Type="http://schemas.openxmlformats.org/officeDocument/2006/relationships/image" Target="../media/image4.jpeg"/><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slideLayout" Target="../slideLayouts/slideLayout64.xml"/><Relationship Id="rId19" Type="http://schemas.openxmlformats.org/officeDocument/2006/relationships/slideLayout" Target="../slideLayouts/slideLayout6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7.xml"/><Relationship Id="rId20" Type="http://schemas.openxmlformats.org/officeDocument/2006/relationships/slideLayout" Target="../slideLayouts/slideLayout88.xml"/><Relationship Id="rId21" Type="http://schemas.openxmlformats.org/officeDocument/2006/relationships/slideLayout" Target="../slideLayouts/slideLayout89.xml"/><Relationship Id="rId22" Type="http://schemas.openxmlformats.org/officeDocument/2006/relationships/slideLayout" Target="../slideLayouts/slideLayout90.xml"/><Relationship Id="rId23" Type="http://schemas.openxmlformats.org/officeDocument/2006/relationships/slideLayout" Target="../slideLayouts/slideLayout91.xml"/><Relationship Id="rId24" Type="http://schemas.openxmlformats.org/officeDocument/2006/relationships/slideLayout" Target="../slideLayouts/slideLayout92.xml"/><Relationship Id="rId25" Type="http://schemas.openxmlformats.org/officeDocument/2006/relationships/theme" Target="../theme/theme6.xml"/><Relationship Id="rId26" Type="http://schemas.openxmlformats.org/officeDocument/2006/relationships/image" Target="../media/image3.gif"/><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slideLayout" Target="../slideLayouts/slideLayout86.xml"/><Relationship Id="rId19" Type="http://schemas.openxmlformats.org/officeDocument/2006/relationships/slideLayout" Target="../slideLayouts/slideLayout8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theme" Target="../theme/theme7.xml"/><Relationship Id="rId15" Type="http://schemas.openxmlformats.org/officeDocument/2006/relationships/image" Target="../media/image5.gif"/><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theme" Target="../theme/theme8.xml"/><Relationship Id="rId15" Type="http://schemas.openxmlformats.org/officeDocument/2006/relationships/image" Target="../media/image1.pn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27.xml"/><Relationship Id="rId20" Type="http://schemas.openxmlformats.org/officeDocument/2006/relationships/slideLayout" Target="../slideLayouts/slideLayout138.xml"/><Relationship Id="rId21" Type="http://schemas.openxmlformats.org/officeDocument/2006/relationships/slideLayout" Target="../slideLayouts/slideLayout139.xml"/><Relationship Id="rId22" Type="http://schemas.openxmlformats.org/officeDocument/2006/relationships/slideLayout" Target="../slideLayouts/slideLayout140.xml"/><Relationship Id="rId23" Type="http://schemas.openxmlformats.org/officeDocument/2006/relationships/slideLayout" Target="../slideLayouts/slideLayout141.xml"/><Relationship Id="rId24" Type="http://schemas.openxmlformats.org/officeDocument/2006/relationships/theme" Target="../theme/theme9.xml"/><Relationship Id="rId25" Type="http://schemas.openxmlformats.org/officeDocument/2006/relationships/image" Target="../media/image8.png"/><Relationship Id="rId26" Type="http://schemas.openxmlformats.org/officeDocument/2006/relationships/image" Target="../media/image3.gif"/><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Relationship Id="rId15" Type="http://schemas.openxmlformats.org/officeDocument/2006/relationships/slideLayout" Target="../slideLayouts/slideLayout133.xml"/><Relationship Id="rId16" Type="http://schemas.openxmlformats.org/officeDocument/2006/relationships/slideLayout" Target="../slideLayouts/slideLayout134.xml"/><Relationship Id="rId17" Type="http://schemas.openxmlformats.org/officeDocument/2006/relationships/slideLayout" Target="../slideLayouts/slideLayout135.xml"/><Relationship Id="rId18" Type="http://schemas.openxmlformats.org/officeDocument/2006/relationships/slideLayout" Target="../slideLayouts/slideLayout136.xml"/><Relationship Id="rId19" Type="http://schemas.openxmlformats.org/officeDocument/2006/relationships/slideLayout" Target="../slideLayouts/slideLayout137.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CDEE0">
                <a:alpha val="64000"/>
              </a:srgbClr>
            </a:gs>
            <a:gs pos="100000">
              <a:srgbClr val="FFFFFF"/>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image2.png"/>
          <p:cNvPicPr/>
          <p:nvPr userDrawn="1"/>
        </p:nvPicPr>
        <p:blipFill>
          <a:blip r:embed="rId16">
            <a:extLst/>
          </a:blip>
          <a:stretch>
            <a:fillRect/>
          </a:stretch>
        </p:blipFill>
        <p:spPr>
          <a:xfrm>
            <a:off x="8497440" y="6357658"/>
            <a:ext cx="372048" cy="353405"/>
          </a:xfrm>
          <a:prstGeom prst="rect">
            <a:avLst/>
          </a:prstGeom>
          <a:ln w="12700">
            <a:miter lim="400000"/>
          </a:ln>
        </p:spPr>
      </p:pic>
      <p:sp>
        <p:nvSpPr>
          <p:cNvPr id="9" name="Shape 40"/>
          <p:cNvSpPr/>
          <p:nvPr userDrawn="1"/>
        </p:nvSpPr>
        <p:spPr>
          <a:xfrm>
            <a:off x="252845" y="6436739"/>
            <a:ext cx="880041" cy="195238"/>
          </a:xfrm>
          <a:prstGeom prst="rect">
            <a:avLst/>
          </a:prstGeom>
          <a:ln w="12700">
            <a:miter lim="400000"/>
          </a:ln>
          <a:extLst>
            <a:ext uri="{C572A759-6A51-4108-AA02-DFA0A04FC94B}">
              <ma14:wrappingTextBoxFlag xmlns:ma14="http://schemas.microsoft.com/office/mac/drawingml/2011/main" val="1"/>
            </a:ext>
          </a:extLst>
        </p:spPr>
        <p:txBody>
          <a:bodyPr wrap="none" lIns="35705" tIns="35705" rIns="35705" bIns="35705" anchor="ctr">
            <a:spAutoFit/>
          </a:bodyPr>
          <a:lstStyle>
            <a:lvl1pPr>
              <a:defRPr sz="1200">
                <a:solidFill>
                  <a:srgbClr val="53585F"/>
                </a:solidFill>
              </a:defRPr>
            </a:lvl1pPr>
          </a:lstStyle>
          <a:p>
            <a:pPr lvl="0">
              <a:defRPr sz="1800">
                <a:solidFill>
                  <a:srgbClr val="000000"/>
                </a:solidFill>
              </a:defRPr>
            </a:pPr>
            <a:r>
              <a:rPr sz="800" dirty="0">
                <a:solidFill>
                  <a:srgbClr val="53585F"/>
                </a:solidFill>
              </a:rPr>
              <a:t>CONSERVATION</a:t>
            </a:r>
          </a:p>
        </p:txBody>
      </p:sp>
      <p:sp>
        <p:nvSpPr>
          <p:cNvPr id="10" name="Shape 41"/>
          <p:cNvSpPr/>
          <p:nvPr userDrawn="1"/>
        </p:nvSpPr>
        <p:spPr>
          <a:xfrm>
            <a:off x="1085905" y="6436751"/>
            <a:ext cx="623540" cy="195218"/>
          </a:xfrm>
          <a:prstGeom prst="rect">
            <a:avLst/>
          </a:prstGeom>
          <a:ln w="12700">
            <a:miter lim="400000"/>
          </a:ln>
          <a:extLst>
            <a:ext uri="{C572A759-6A51-4108-AA02-DFA0A04FC94B}">
              <ma14:wrappingTextBoxFlag xmlns:ma14="http://schemas.microsoft.com/office/mac/drawingml/2011/main" val="1"/>
            </a:ext>
          </a:extLst>
        </p:spPr>
        <p:txBody>
          <a:bodyPr wrap="none" lIns="35705" tIns="35705" rIns="35705" bIns="35705" anchor="ctr">
            <a:spAutoFit/>
          </a:bodyPr>
          <a:lstStyle>
            <a:lvl1pPr>
              <a:defRPr sz="1200">
                <a:solidFill>
                  <a:srgbClr val="A6AAA9"/>
                </a:solidFill>
              </a:defRPr>
            </a:lvl1pPr>
          </a:lstStyle>
          <a:p>
            <a:pPr lvl="0">
              <a:defRPr sz="1800">
                <a:solidFill>
                  <a:srgbClr val="000000"/>
                </a:solidFill>
              </a:defRPr>
            </a:pPr>
            <a:r>
              <a:rPr sz="800">
                <a:solidFill>
                  <a:srgbClr val="A6AAA9"/>
                </a:solidFill>
              </a:rPr>
              <a:t>STRATEGY</a:t>
            </a:r>
          </a:p>
        </p:txBody>
      </p:sp>
      <p:sp>
        <p:nvSpPr>
          <p:cNvPr id="11" name="Shape 42"/>
          <p:cNvSpPr/>
          <p:nvPr userDrawn="1"/>
        </p:nvSpPr>
        <p:spPr>
          <a:xfrm>
            <a:off x="1636983" y="6436739"/>
            <a:ext cx="357061" cy="195238"/>
          </a:xfrm>
          <a:prstGeom prst="rect">
            <a:avLst/>
          </a:prstGeom>
          <a:ln w="12700">
            <a:miter lim="400000"/>
          </a:ln>
          <a:extLst>
            <a:ext uri="{C572A759-6A51-4108-AA02-DFA0A04FC94B}">
              <ma14:wrappingTextBoxFlag xmlns:ma14="http://schemas.microsoft.com/office/mac/drawingml/2011/main" val="1"/>
            </a:ext>
          </a:extLst>
        </p:spPr>
        <p:txBody>
          <a:bodyPr wrap="none" lIns="35705" tIns="35705" rIns="35705" bIns="35705" anchor="ctr">
            <a:spAutoFit/>
          </a:bodyPr>
          <a:lstStyle>
            <a:lvl1pPr>
              <a:defRPr sz="1200">
                <a:solidFill>
                  <a:srgbClr val="53585F"/>
                </a:solidFill>
              </a:defRPr>
            </a:lvl1pPr>
          </a:lstStyle>
          <a:p>
            <a:pPr lvl="0">
              <a:defRPr sz="1800">
                <a:solidFill>
                  <a:srgbClr val="000000"/>
                </a:solidFill>
              </a:defRPr>
            </a:pPr>
            <a:r>
              <a:rPr sz="800" dirty="0">
                <a:solidFill>
                  <a:srgbClr val="53585F"/>
                </a:solidFill>
              </a:rPr>
              <a:t>FUND</a:t>
            </a:r>
          </a:p>
        </p:txBody>
      </p:sp>
      <p:sp>
        <p:nvSpPr>
          <p:cNvPr id="6" name="Title Placeholder 1"/>
          <p:cNvSpPr>
            <a:spLocks noGrp="1"/>
          </p:cNvSpPr>
          <p:nvPr>
            <p:ph type="title"/>
          </p:nvPr>
        </p:nvSpPr>
        <p:spPr>
          <a:xfrm>
            <a:off x="457647" y="274589"/>
            <a:ext cx="8228708" cy="1143000"/>
          </a:xfrm>
          <a:prstGeom prst="rect">
            <a:avLst/>
          </a:prstGeom>
        </p:spPr>
        <p:txBody>
          <a:bodyPr vert="horz" lIns="64270" tIns="32135" rIns="64270" bIns="32135" rtlCol="0" anchor="ctr">
            <a:noAutofit/>
          </a:bodyPr>
          <a:lstStyle/>
          <a:p>
            <a:r>
              <a:rPr lang="en-US" dirty="0"/>
              <a:t>Click to edit Master title style</a:t>
            </a:r>
          </a:p>
        </p:txBody>
      </p:sp>
      <p:sp>
        <p:nvSpPr>
          <p:cNvPr id="7" name="Text Placeholder 2"/>
          <p:cNvSpPr>
            <a:spLocks noGrp="1"/>
          </p:cNvSpPr>
          <p:nvPr>
            <p:ph type="body" idx="1"/>
          </p:nvPr>
        </p:nvSpPr>
        <p:spPr>
          <a:xfrm>
            <a:off x="457647" y="1600654"/>
            <a:ext cx="8228708" cy="4525119"/>
          </a:xfrm>
          <a:prstGeom prst="rect">
            <a:avLst/>
          </a:prstGeom>
        </p:spPr>
        <p:txBody>
          <a:bodyPr vert="horz" lIns="64270" tIns="32135" rIns="64270" bIns="3213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457648" y="6356828"/>
            <a:ext cx="2133079" cy="365001"/>
          </a:xfrm>
          <a:prstGeom prst="rect">
            <a:avLst/>
          </a:prstGeom>
        </p:spPr>
        <p:txBody>
          <a:bodyPr lIns="64270" tIns="32135" rIns="64270" bIns="32135"/>
          <a:lstStyle>
            <a:lvl1pPr>
              <a:defRPr sz="1300">
                <a:solidFill>
                  <a:schemeClr val="tx1">
                    <a:lumMod val="65000"/>
                    <a:lumOff val="35000"/>
                  </a:schemeClr>
                </a:solidFill>
              </a:defRPr>
            </a:lvl1pPr>
          </a:lstStyle>
          <a:p>
            <a:fld id="{8EC38305-FEA0-2845-AF1C-E602EACD5448}" type="datetimeFigureOut">
              <a:rPr lang="en-US" smtClean="0"/>
              <a:pPr/>
              <a:t>15/04/19</a:t>
            </a:fld>
            <a:endParaRPr lang="en-US" dirty="0"/>
          </a:p>
        </p:txBody>
      </p:sp>
      <p:sp>
        <p:nvSpPr>
          <p:cNvPr id="13" name="Footer Placeholder 4"/>
          <p:cNvSpPr>
            <a:spLocks noGrp="1"/>
          </p:cNvSpPr>
          <p:nvPr>
            <p:ph type="ftr" sz="quarter" idx="3"/>
          </p:nvPr>
        </p:nvSpPr>
        <p:spPr>
          <a:xfrm>
            <a:off x="3124282" y="6356828"/>
            <a:ext cx="2895451" cy="365001"/>
          </a:xfrm>
          <a:prstGeom prst="rect">
            <a:avLst/>
          </a:prstGeom>
        </p:spPr>
        <p:txBody>
          <a:bodyPr lIns="64270" tIns="32135" rIns="64270" bIns="32135"/>
          <a:lstStyle>
            <a:lvl1pPr>
              <a:defRPr sz="1300">
                <a:solidFill>
                  <a:schemeClr val="tx1">
                    <a:lumMod val="65000"/>
                    <a:lumOff val="35000"/>
                  </a:schemeClr>
                </a:solidFill>
              </a:defRPr>
            </a:lvl1pPr>
          </a:lstStyle>
          <a:p>
            <a:endParaRPr lang="en-US"/>
          </a:p>
        </p:txBody>
      </p:sp>
      <p:sp>
        <p:nvSpPr>
          <p:cNvPr id="14" name="Slide Number Placeholder 5"/>
          <p:cNvSpPr>
            <a:spLocks noGrp="1"/>
          </p:cNvSpPr>
          <p:nvPr>
            <p:ph type="sldNum" sz="quarter" idx="4"/>
          </p:nvPr>
        </p:nvSpPr>
        <p:spPr>
          <a:xfrm>
            <a:off x="6553275" y="6356828"/>
            <a:ext cx="2133079" cy="365001"/>
          </a:xfrm>
          <a:prstGeom prst="rect">
            <a:avLst/>
          </a:prstGeom>
        </p:spPr>
        <p:txBody>
          <a:bodyPr lIns="64270" tIns="32135" rIns="64270" bIns="32135"/>
          <a:lstStyle>
            <a:lvl1pPr>
              <a:defRPr sz="1300">
                <a:solidFill>
                  <a:schemeClr val="tx1">
                    <a:lumMod val="65000"/>
                    <a:lumOff val="35000"/>
                  </a:schemeClr>
                </a:solidFill>
              </a:defRPr>
            </a:lvl1pPr>
          </a:lstStyle>
          <a:p>
            <a:fld id="{BDE95502-788E-5D46-81DE-530008E532C4}" type="slidenum">
              <a:rPr lang="en-US" smtClean="0"/>
              <a:pPr/>
              <a:t>‹Nr.›</a:t>
            </a:fld>
            <a:endParaRPr lang="en-US"/>
          </a:p>
        </p:txBody>
      </p:sp>
    </p:spTree>
    <p:extLst>
      <p:ext uri="{BB962C8B-B14F-4D97-AF65-F5344CB8AC3E}">
        <p14:creationId xmlns:p14="http://schemas.microsoft.com/office/powerpoint/2010/main" val="101763376"/>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xmlns:p14="http://schemas.microsoft.com/office/powerpoint/2010/main" spd="med"/>
  <p:txStyles>
    <p:titleStyle>
      <a:lvl1pPr algn="ctr" defTabSz="410625">
        <a:defRPr sz="4600">
          <a:solidFill>
            <a:srgbClr val="0065C1"/>
          </a:solidFill>
          <a:latin typeface="Helvetica Light"/>
          <a:ea typeface="Helvetica Light"/>
          <a:cs typeface="Helvetica Light"/>
          <a:sym typeface="Helvetica Light"/>
        </a:defRPr>
      </a:lvl1pPr>
      <a:lvl2pPr algn="ctr" defTabSz="410625">
        <a:defRPr sz="5600">
          <a:latin typeface="Helvetica Light"/>
          <a:ea typeface="Helvetica Light"/>
          <a:cs typeface="Helvetica Light"/>
          <a:sym typeface="Helvetica Light"/>
        </a:defRPr>
      </a:lvl2pPr>
      <a:lvl3pPr algn="ctr" defTabSz="410625">
        <a:defRPr sz="5600">
          <a:latin typeface="Helvetica Light"/>
          <a:ea typeface="Helvetica Light"/>
          <a:cs typeface="Helvetica Light"/>
          <a:sym typeface="Helvetica Light"/>
        </a:defRPr>
      </a:lvl3pPr>
      <a:lvl4pPr algn="ctr" defTabSz="410625">
        <a:defRPr sz="5600">
          <a:latin typeface="Helvetica Light"/>
          <a:ea typeface="Helvetica Light"/>
          <a:cs typeface="Helvetica Light"/>
          <a:sym typeface="Helvetica Light"/>
        </a:defRPr>
      </a:lvl4pPr>
      <a:lvl5pPr algn="ctr" defTabSz="410625">
        <a:defRPr sz="5600">
          <a:latin typeface="Helvetica Light"/>
          <a:ea typeface="Helvetica Light"/>
          <a:cs typeface="Helvetica Light"/>
          <a:sym typeface="Helvetica Light"/>
        </a:defRPr>
      </a:lvl5pPr>
      <a:lvl6pPr algn="ctr" defTabSz="410625">
        <a:defRPr sz="5600">
          <a:latin typeface="Helvetica Light"/>
          <a:ea typeface="Helvetica Light"/>
          <a:cs typeface="Helvetica Light"/>
          <a:sym typeface="Helvetica Light"/>
        </a:defRPr>
      </a:lvl6pPr>
      <a:lvl7pPr algn="ctr" defTabSz="410625">
        <a:defRPr sz="5600">
          <a:latin typeface="Helvetica Light"/>
          <a:ea typeface="Helvetica Light"/>
          <a:cs typeface="Helvetica Light"/>
          <a:sym typeface="Helvetica Light"/>
        </a:defRPr>
      </a:lvl7pPr>
      <a:lvl8pPr algn="ctr" defTabSz="410625">
        <a:defRPr sz="5600">
          <a:latin typeface="Helvetica Light"/>
          <a:ea typeface="Helvetica Light"/>
          <a:cs typeface="Helvetica Light"/>
          <a:sym typeface="Helvetica Light"/>
        </a:defRPr>
      </a:lvl8pPr>
      <a:lvl9pPr algn="ctr" defTabSz="410625">
        <a:defRPr sz="5600">
          <a:latin typeface="Helvetica Light"/>
          <a:ea typeface="Helvetica Light"/>
          <a:cs typeface="Helvetica Light"/>
          <a:sym typeface="Helvetica Light"/>
        </a:defRPr>
      </a:lvl9pPr>
    </p:titleStyle>
    <p:bodyStyle>
      <a:lvl1pPr marL="312432" indent="-312432" defTabSz="410625">
        <a:spcBef>
          <a:spcPts val="2953"/>
        </a:spcBef>
        <a:buClrTx/>
        <a:buSzPct val="75000"/>
        <a:buChar char="•"/>
        <a:defRPr sz="2500" b="0">
          <a:solidFill>
            <a:schemeClr val="tx1">
              <a:lumMod val="75000"/>
              <a:lumOff val="25000"/>
            </a:schemeClr>
          </a:solidFill>
          <a:latin typeface="Helvetica Light"/>
          <a:ea typeface="Helvetica Light"/>
          <a:cs typeface="Helvetica Light"/>
          <a:sym typeface="Helvetica Light"/>
        </a:defRPr>
      </a:lvl1pPr>
      <a:lvl2pPr marL="624864"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2pPr>
      <a:lvl3pPr marL="937296"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3pPr>
      <a:lvl4pPr marL="1249728"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4pPr>
      <a:lvl5pPr marL="1562160"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5pPr>
      <a:lvl6pPr marL="1874592" indent="-312432" defTabSz="410625">
        <a:spcBef>
          <a:spcPts val="2953"/>
        </a:spcBef>
        <a:buSzPct val="75000"/>
        <a:buChar char="•"/>
        <a:defRPr sz="2500">
          <a:latin typeface="Helvetica Light"/>
          <a:ea typeface="Helvetica Light"/>
          <a:cs typeface="Helvetica Light"/>
          <a:sym typeface="Helvetica Light"/>
        </a:defRPr>
      </a:lvl6pPr>
      <a:lvl7pPr marL="2187024" indent="-312432" defTabSz="410625">
        <a:spcBef>
          <a:spcPts val="2953"/>
        </a:spcBef>
        <a:buSzPct val="75000"/>
        <a:buChar char="•"/>
        <a:defRPr sz="2500">
          <a:latin typeface="Helvetica Light"/>
          <a:ea typeface="Helvetica Light"/>
          <a:cs typeface="Helvetica Light"/>
          <a:sym typeface="Helvetica Light"/>
        </a:defRPr>
      </a:lvl7pPr>
      <a:lvl8pPr marL="2499456" indent="-312432" defTabSz="410625">
        <a:spcBef>
          <a:spcPts val="2953"/>
        </a:spcBef>
        <a:buSzPct val="75000"/>
        <a:buChar char="•"/>
        <a:defRPr sz="2500">
          <a:latin typeface="Helvetica Light"/>
          <a:ea typeface="Helvetica Light"/>
          <a:cs typeface="Helvetica Light"/>
          <a:sym typeface="Helvetica Light"/>
        </a:defRPr>
      </a:lvl8pPr>
      <a:lvl9pPr marL="2811888" indent="-312432" defTabSz="410625">
        <a:spcBef>
          <a:spcPts val="2953"/>
        </a:spcBef>
        <a:buSzPct val="75000"/>
        <a:buChar char="•"/>
        <a:defRPr sz="2500">
          <a:latin typeface="Helvetica Light"/>
          <a:ea typeface="Helvetica Light"/>
          <a:cs typeface="Helvetica Light"/>
          <a:sym typeface="Helvetica Light"/>
        </a:defRPr>
      </a:lvl9pPr>
    </p:bodyStyle>
    <p:otherStyle>
      <a:lvl1pPr algn="r" defTabSz="410625">
        <a:defRPr sz="800">
          <a:solidFill>
            <a:schemeClr val="tx1"/>
          </a:solidFill>
          <a:latin typeface="+mn-lt"/>
          <a:ea typeface="+mn-ea"/>
          <a:cs typeface="+mn-cs"/>
          <a:sym typeface="Helvetica Light"/>
        </a:defRPr>
      </a:lvl1pPr>
      <a:lvl2pPr algn="r" defTabSz="410625">
        <a:defRPr sz="800">
          <a:solidFill>
            <a:schemeClr val="tx1"/>
          </a:solidFill>
          <a:latin typeface="+mn-lt"/>
          <a:ea typeface="+mn-ea"/>
          <a:cs typeface="+mn-cs"/>
          <a:sym typeface="Helvetica Light"/>
        </a:defRPr>
      </a:lvl2pPr>
      <a:lvl3pPr algn="r" defTabSz="410625">
        <a:defRPr sz="800">
          <a:solidFill>
            <a:schemeClr val="tx1"/>
          </a:solidFill>
          <a:latin typeface="+mn-lt"/>
          <a:ea typeface="+mn-ea"/>
          <a:cs typeface="+mn-cs"/>
          <a:sym typeface="Helvetica Light"/>
        </a:defRPr>
      </a:lvl3pPr>
      <a:lvl4pPr algn="r" defTabSz="410625">
        <a:defRPr sz="800">
          <a:solidFill>
            <a:schemeClr val="tx1"/>
          </a:solidFill>
          <a:latin typeface="+mn-lt"/>
          <a:ea typeface="+mn-ea"/>
          <a:cs typeface="+mn-cs"/>
          <a:sym typeface="Helvetica Light"/>
        </a:defRPr>
      </a:lvl4pPr>
      <a:lvl5pPr algn="r" defTabSz="410625">
        <a:defRPr sz="800">
          <a:solidFill>
            <a:schemeClr val="tx1"/>
          </a:solidFill>
          <a:latin typeface="+mn-lt"/>
          <a:ea typeface="+mn-ea"/>
          <a:cs typeface="+mn-cs"/>
          <a:sym typeface="Helvetica Light"/>
        </a:defRPr>
      </a:lvl5pPr>
      <a:lvl6pPr algn="r" defTabSz="410625">
        <a:defRPr sz="800">
          <a:solidFill>
            <a:schemeClr val="tx1"/>
          </a:solidFill>
          <a:latin typeface="+mn-lt"/>
          <a:ea typeface="+mn-ea"/>
          <a:cs typeface="+mn-cs"/>
          <a:sym typeface="Helvetica Light"/>
        </a:defRPr>
      </a:lvl6pPr>
      <a:lvl7pPr algn="r" defTabSz="410625">
        <a:defRPr sz="800">
          <a:solidFill>
            <a:schemeClr val="tx1"/>
          </a:solidFill>
          <a:latin typeface="+mn-lt"/>
          <a:ea typeface="+mn-ea"/>
          <a:cs typeface="+mn-cs"/>
          <a:sym typeface="Helvetica Light"/>
        </a:defRPr>
      </a:lvl7pPr>
      <a:lvl8pPr algn="r" defTabSz="410625">
        <a:defRPr sz="800">
          <a:solidFill>
            <a:schemeClr val="tx1"/>
          </a:solidFill>
          <a:latin typeface="+mn-lt"/>
          <a:ea typeface="+mn-ea"/>
          <a:cs typeface="+mn-cs"/>
          <a:sym typeface="Helvetica Light"/>
        </a:defRPr>
      </a:lvl8pPr>
      <a:lvl9pPr algn="r" defTabSz="410625">
        <a:defRPr sz="800">
          <a:solidFill>
            <a:schemeClr val="tx1"/>
          </a:solidFill>
          <a:latin typeface="+mn-lt"/>
          <a:ea typeface="+mn-ea"/>
          <a:cs typeface="+mn-cs"/>
          <a:sym typeface="Helvetica Light"/>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en-US"/>
              <a:t>Click to edit Master title style</a:t>
            </a:r>
          </a:p>
        </p:txBody>
      </p:sp>
      <p:sp>
        <p:nvSpPr>
          <p:cNvPr id="3" name="Text Placeholder 2"/>
          <p:cNvSpPr>
            <a:spLocks noGrp="1"/>
          </p:cNvSpPr>
          <p:nvPr>
            <p:ph type="body" idx="1"/>
          </p:nvPr>
        </p:nvSpPr>
        <p:spPr>
          <a:xfrm>
            <a:off x="228600" y="1905003"/>
            <a:ext cx="8610600" cy="4297363"/>
          </a:xfrm>
          <a:prstGeom prst="rect">
            <a:avLst/>
          </a:prstGeom>
        </p:spPr>
        <p:txBody>
          <a:bodyPr vert="horz" lIns="91425" tIns="45713" rIns="91425"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53200" y="6324603"/>
            <a:ext cx="2133600" cy="365125"/>
          </a:xfrm>
          <a:prstGeom prst="rect">
            <a:avLst/>
          </a:prstGeom>
        </p:spPr>
        <p:txBody>
          <a:bodyPr vert="horz" lIns="91425" tIns="45713" rIns="91425" bIns="45713" rtlCol="0" anchor="ctr"/>
          <a:lstStyle>
            <a:lvl1pPr algn="r">
              <a:defRPr sz="1200">
                <a:solidFill>
                  <a:schemeClr val="tx1">
                    <a:tint val="75000"/>
                  </a:schemeClr>
                </a:solidFill>
                <a:latin typeface="Helvetica Light"/>
                <a:cs typeface="Helvetica Light"/>
              </a:defRPr>
            </a:lvl1pPr>
          </a:lstStyle>
          <a:p>
            <a:fld id="{768C366E-AFB1-4B28-AB6F-3D452EC7E065}" type="datetimeFigureOut">
              <a:rPr lang="en-US" smtClean="0"/>
              <a:pPr/>
              <a:t>15/04/19</a:t>
            </a:fld>
            <a:endParaRPr lang="en-US" dirty="0"/>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8600" y="112117"/>
            <a:ext cx="8610600" cy="1781916"/>
          </a:xfrm>
          <a:prstGeom prst="rect">
            <a:avLst/>
          </a:prstGeom>
        </p:spPr>
      </p:pic>
      <p:grpSp>
        <p:nvGrpSpPr>
          <p:cNvPr id="19" name="Group 18"/>
          <p:cNvGrpSpPr/>
          <p:nvPr userDrawn="1"/>
        </p:nvGrpSpPr>
        <p:grpSpPr>
          <a:xfrm>
            <a:off x="457200" y="6400788"/>
            <a:ext cx="2501120" cy="287258"/>
            <a:chOff x="3276600" y="6400800"/>
            <a:chExt cx="2501120" cy="287257"/>
          </a:xfrm>
        </p:grpSpPr>
        <p:sp>
          <p:nvSpPr>
            <p:cNvPr id="16" name="Shape 76"/>
            <p:cNvSpPr/>
            <p:nvPr userDrawn="1"/>
          </p:nvSpPr>
          <p:spPr>
            <a:xfrm>
              <a:off x="3276600" y="6400800"/>
              <a:ext cx="1291058" cy="28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53585F"/>
                  </a:solidFill>
                </a:defRPr>
              </a:lvl1pPr>
            </a:lstStyle>
            <a:p>
              <a:pPr lvl="0">
                <a:defRPr sz="1800">
                  <a:solidFill>
                    <a:srgbClr val="000000"/>
                  </a:solidFill>
                </a:defRPr>
              </a:pPr>
              <a:r>
                <a:rPr sz="1200" dirty="0">
                  <a:solidFill>
                    <a:srgbClr val="53585F"/>
                  </a:solidFill>
                  <a:latin typeface="Helvetica Light"/>
                  <a:cs typeface="Helvetica Light"/>
                </a:rPr>
                <a:t>CONSERVATION</a:t>
              </a:r>
            </a:p>
          </p:txBody>
        </p:sp>
        <p:sp>
          <p:nvSpPr>
            <p:cNvPr id="17" name="Shape 77"/>
            <p:cNvSpPr/>
            <p:nvPr userDrawn="1"/>
          </p:nvSpPr>
          <p:spPr>
            <a:xfrm>
              <a:off x="4466029" y="6400800"/>
              <a:ext cx="884858" cy="28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A6AAA9"/>
                  </a:solidFill>
                </a:defRPr>
              </a:lvl1pPr>
            </a:lstStyle>
            <a:p>
              <a:pPr lvl="0">
                <a:defRPr sz="1800">
                  <a:solidFill>
                    <a:srgbClr val="000000"/>
                  </a:solidFill>
                </a:defRPr>
              </a:pPr>
              <a:r>
                <a:rPr sz="1200" dirty="0">
                  <a:solidFill>
                    <a:srgbClr val="A6AAA9"/>
                  </a:solidFill>
                  <a:latin typeface="Helvetica Light"/>
                  <a:cs typeface="Helvetica Light"/>
                </a:rPr>
                <a:t>STRATEGY</a:t>
              </a:r>
            </a:p>
          </p:txBody>
        </p:sp>
        <p:sp>
          <p:nvSpPr>
            <p:cNvPr id="18" name="Shape 78"/>
            <p:cNvSpPr/>
            <p:nvPr userDrawn="1"/>
          </p:nvSpPr>
          <p:spPr>
            <a:xfrm>
              <a:off x="5256251" y="6400800"/>
              <a:ext cx="521469" cy="28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53585F"/>
                  </a:solidFill>
                </a:defRPr>
              </a:lvl1pPr>
            </a:lstStyle>
            <a:p>
              <a:pPr lvl="0">
                <a:defRPr sz="1800">
                  <a:solidFill>
                    <a:srgbClr val="000000"/>
                  </a:solidFill>
                </a:defRPr>
              </a:pPr>
              <a:r>
                <a:rPr sz="1200" dirty="0">
                  <a:solidFill>
                    <a:srgbClr val="53585F"/>
                  </a:solidFill>
                  <a:latin typeface="Helvetica Light"/>
                  <a:cs typeface="Helvetica Light"/>
                </a:rPr>
                <a:t>FUND</a:t>
              </a:r>
            </a:p>
          </p:txBody>
        </p:sp>
      </p:grpSp>
    </p:spTree>
    <p:extLst>
      <p:ext uri="{BB962C8B-B14F-4D97-AF65-F5344CB8AC3E}">
        <p14:creationId xmlns:p14="http://schemas.microsoft.com/office/powerpoint/2010/main" val="282185280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Lst>
  <p:txStyles>
    <p:titleStyle>
      <a:lvl1pPr algn="ctr" defTabSz="914259"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59" rtl="0" eaLnBrk="1" latinLnBrk="0" hangingPunct="1">
        <a:spcBef>
          <a:spcPct val="20000"/>
        </a:spcBef>
        <a:buFont typeface="Arial" pitchFamily="34" charset="0"/>
        <a:buChar char="•"/>
        <a:defRPr sz="3600" kern="1200">
          <a:solidFill>
            <a:schemeClr val="tx1">
              <a:lumMod val="75000"/>
              <a:lumOff val="25000"/>
            </a:schemeClr>
          </a:solidFill>
          <a:latin typeface="Helvetica Light"/>
          <a:ea typeface="+mn-ea"/>
          <a:cs typeface="Helvetica Light"/>
        </a:defRPr>
      </a:lvl1pPr>
      <a:lvl2pPr marL="742836" indent="-285707" algn="l" defTabSz="914259" rtl="0" eaLnBrk="1" latinLnBrk="0" hangingPunct="1">
        <a:spcBef>
          <a:spcPct val="20000"/>
        </a:spcBef>
        <a:buFont typeface="Arial" pitchFamily="34" charset="0"/>
        <a:buChar char="–"/>
        <a:defRPr sz="3200" kern="1200">
          <a:solidFill>
            <a:schemeClr val="tx1">
              <a:lumMod val="75000"/>
              <a:lumOff val="25000"/>
            </a:schemeClr>
          </a:solidFill>
          <a:latin typeface="Helvetica Light"/>
          <a:ea typeface="+mn-ea"/>
          <a:cs typeface="Helvetica Light"/>
        </a:defRPr>
      </a:lvl2pPr>
      <a:lvl3pPr marL="1142824" indent="-228564" algn="l" defTabSz="914259" rtl="0" eaLnBrk="1" latinLnBrk="0" hangingPunct="1">
        <a:spcBef>
          <a:spcPct val="20000"/>
        </a:spcBef>
        <a:buFont typeface="Arial" pitchFamily="34" charset="0"/>
        <a:buChar char="•"/>
        <a:defRPr sz="2800" kern="1200">
          <a:solidFill>
            <a:schemeClr val="tx1">
              <a:lumMod val="75000"/>
              <a:lumOff val="25000"/>
            </a:schemeClr>
          </a:solidFill>
          <a:latin typeface="Helvetica Light"/>
          <a:ea typeface="+mn-ea"/>
          <a:cs typeface="Helvetica Light"/>
        </a:defRPr>
      </a:lvl3pPr>
      <a:lvl4pPr marL="1599954" indent="-228564" algn="l" defTabSz="914259" rtl="0" eaLnBrk="1" latinLnBrk="0" hangingPunct="1">
        <a:spcBef>
          <a:spcPct val="20000"/>
        </a:spcBef>
        <a:buFont typeface="Arial" pitchFamily="34" charset="0"/>
        <a:buChar char="–"/>
        <a:defRPr sz="2400" kern="1200">
          <a:solidFill>
            <a:schemeClr val="tx1">
              <a:lumMod val="75000"/>
              <a:lumOff val="25000"/>
            </a:schemeClr>
          </a:solidFill>
          <a:latin typeface="Helvetica Light"/>
          <a:ea typeface="+mn-ea"/>
          <a:cs typeface="Helvetica Light"/>
        </a:defRPr>
      </a:lvl4pPr>
      <a:lvl5pPr marL="2057085" indent="-228564" algn="l" defTabSz="914259" rtl="0" eaLnBrk="1" latinLnBrk="0" hangingPunct="1">
        <a:spcBef>
          <a:spcPct val="20000"/>
        </a:spcBef>
        <a:buFont typeface="Arial" pitchFamily="34" charset="0"/>
        <a:buChar char="»"/>
        <a:defRPr sz="2400" kern="1200">
          <a:solidFill>
            <a:schemeClr val="tx1">
              <a:lumMod val="75000"/>
              <a:lumOff val="25000"/>
            </a:schemeClr>
          </a:solidFill>
          <a:latin typeface="Helvetica Light"/>
          <a:ea typeface="+mn-ea"/>
          <a:cs typeface="Helvetica Light"/>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tretch>
            <a:fillRect/>
          </a:stretch>
        </p:blipFill>
        <p:spPr>
          <a:xfrm>
            <a:off x="7113" y="0"/>
            <a:ext cx="9144000" cy="1272663"/>
          </a:xfrm>
          <a:prstGeom prst="rect">
            <a:avLst/>
          </a:prstGeom>
        </p:spPr>
      </p:pic>
      <p:sp>
        <p:nvSpPr>
          <p:cNvPr id="2" name="Title Placeholder 1"/>
          <p:cNvSpPr>
            <a:spLocks noGrp="1"/>
          </p:cNvSpPr>
          <p:nvPr>
            <p:ph type="title"/>
          </p:nvPr>
        </p:nvSpPr>
        <p:spPr>
          <a:xfrm>
            <a:off x="1412806" y="127512"/>
            <a:ext cx="7541147" cy="9368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C366E-AFB1-4B28-AB6F-3D452EC7E065}" type="datetimeFigureOut">
              <a:rPr lang="en-US" smtClean="0"/>
              <a:t>15/04/19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FADC5-CD61-45AE-A025-7771FD6614DC}" type="slidenum">
              <a:rPr lang="en-US" smtClean="0"/>
              <a:t>‹Nr.›</a:t>
            </a:fld>
            <a:endParaRPr lang="en-US"/>
          </a:p>
        </p:txBody>
      </p:sp>
      <p:pic>
        <p:nvPicPr>
          <p:cNvPr id="8" name="Picture 7"/>
          <p:cNvPicPr>
            <a:picLocks noChangeAspect="1"/>
          </p:cNvPicPr>
          <p:nvPr userDrawn="1"/>
        </p:nvPicPr>
        <p:blipFill>
          <a:blip r:embed="rId17" cstate="print">
            <a:alphaModFix/>
            <a:grayscl/>
            <a:extLst>
              <a:ext uri="{28A0092B-C50C-407E-A947-70E740481C1C}">
                <a14:useLocalDpi xmlns:a14="http://schemas.microsoft.com/office/drawing/2010/main" val="0"/>
              </a:ext>
            </a:extLst>
          </a:blip>
          <a:stretch>
            <a:fillRect/>
          </a:stretch>
        </p:blipFill>
        <p:spPr>
          <a:xfrm>
            <a:off x="84598" y="70436"/>
            <a:ext cx="1202404" cy="1141056"/>
          </a:xfrm>
          <a:prstGeom prst="rect">
            <a:avLst/>
          </a:prstGeom>
        </p:spPr>
      </p:pic>
    </p:spTree>
    <p:extLst>
      <p:ext uri="{BB962C8B-B14F-4D97-AF65-F5344CB8AC3E}">
        <p14:creationId xmlns:p14="http://schemas.microsoft.com/office/powerpoint/2010/main" val="158417271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1"/>
          <p:cNvSpPr txBox="1">
            <a:spLocks/>
          </p:cNvSpPr>
          <p:nvPr userDrawn="1"/>
        </p:nvSpPr>
        <p:spPr>
          <a:xfrm>
            <a:off x="2286000" y="76200"/>
            <a:ext cx="6781800" cy="1717675"/>
          </a:xfrm>
          <a:prstGeom prst="rect">
            <a:avLst/>
          </a:prstGeom>
        </p:spPr>
        <p:txBody>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endParaRPr lang="pt-BR" dirty="0"/>
          </a:p>
        </p:txBody>
      </p:sp>
    </p:spTree>
    <p:extLst>
      <p:ext uri="{BB962C8B-B14F-4D97-AF65-F5344CB8AC3E}">
        <p14:creationId xmlns:p14="http://schemas.microsoft.com/office/powerpoint/2010/main" val="185037627"/>
      </p:ext>
    </p:extLst>
  </p:cSld>
  <p:clrMap bg1="lt1" tx1="dk1" bg2="lt2" tx2="dk2" accent1="accent1" accent2="accent2" accent3="accent3" accent4="accent4" accent5="accent5" accent6="accent6" hlink="hlink" folHlink="folHlink"/>
  <p:sldLayoutIdLst>
    <p:sldLayoutId id="2147483843" r:id="rId1"/>
  </p:sldLayoutIdLst>
  <p:transition xmlns:p14="http://schemas.microsoft.com/office/powerpoint/2010/main" spd="med">
    <p:fad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1"/>
          <p:cNvSpPr txBox="1">
            <a:spLocks/>
          </p:cNvSpPr>
          <p:nvPr userDrawn="1"/>
        </p:nvSpPr>
        <p:spPr>
          <a:xfrm>
            <a:off x="2286000" y="76200"/>
            <a:ext cx="6781800" cy="1717675"/>
          </a:xfrm>
          <a:prstGeom prst="rect">
            <a:avLst/>
          </a:prstGeom>
        </p:spPr>
        <p:txBody>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endParaRPr lang="pt-BR" dirty="0"/>
          </a:p>
        </p:txBody>
      </p:sp>
      <p:grpSp>
        <p:nvGrpSpPr>
          <p:cNvPr id="3" name="Group 5"/>
          <p:cNvGrpSpPr>
            <a:grpSpLocks/>
          </p:cNvGrpSpPr>
          <p:nvPr userDrawn="1"/>
        </p:nvGrpSpPr>
        <p:grpSpPr bwMode="auto">
          <a:xfrm>
            <a:off x="100013" y="76200"/>
            <a:ext cx="2076450" cy="1717675"/>
            <a:chOff x="4552951" y="76200"/>
            <a:chExt cx="4518024" cy="3737098"/>
          </a:xfrm>
        </p:grpSpPr>
        <p:sp>
          <p:nvSpPr>
            <p:cNvPr id="4" name="Rectangle 3"/>
            <p:cNvSpPr/>
            <p:nvPr/>
          </p:nvSpPr>
          <p:spPr>
            <a:xfrm>
              <a:off x="6856866" y="76200"/>
              <a:ext cx="221410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sp>
          <p:nvSpPr>
            <p:cNvPr id="5" name="Rectangle 4"/>
            <p:cNvSpPr/>
            <p:nvPr/>
          </p:nvSpPr>
          <p:spPr>
            <a:xfrm>
              <a:off x="4573676" y="1982742"/>
              <a:ext cx="2207199" cy="1827104"/>
            </a:xfrm>
            <a:prstGeom prst="rect">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sz="1800">
                <a:solidFill>
                  <a:srgbClr val="FFFFFF"/>
                </a:solidFill>
                <a:ea typeface="ヒラギノ角ゴ Pro W3" charset="-128"/>
                <a:cs typeface="ヒラギノ角ゴ Pro W3" charset="-128"/>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rcRect r="18414"/>
            <a:stretch>
              <a:fillRect/>
            </a:stretch>
          </p:blipFill>
          <p:spPr bwMode="auto">
            <a:xfrm>
              <a:off x="4552951" y="76200"/>
              <a:ext cx="2228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ataAtlantica_leofleck-2-3.jpg"/>
            <p:cNvPicPr>
              <a:picLocks noChangeAspect="1"/>
            </p:cNvPicPr>
            <p:nvPr/>
          </p:nvPicPr>
          <p:blipFill>
            <a:blip r:embed="rId10">
              <a:extLst>
                <a:ext uri="{28A0092B-C50C-407E-A947-70E740481C1C}">
                  <a14:useLocalDpi xmlns:a14="http://schemas.microsoft.com/office/drawing/2010/main" val="0"/>
                </a:ext>
              </a:extLst>
            </a:blip>
            <a:srcRect r="204"/>
            <a:stretch>
              <a:fillRect/>
            </a:stretch>
          </p:blipFill>
          <p:spPr bwMode="auto">
            <a:xfrm>
              <a:off x="6858000" y="1981200"/>
              <a:ext cx="2212975" cy="183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le 1"/>
          <p:cNvSpPr txBox="1">
            <a:spLocks/>
          </p:cNvSpPr>
          <p:nvPr userDrawn="1"/>
        </p:nvSpPr>
        <p:spPr>
          <a:xfrm>
            <a:off x="2285999" y="76200"/>
            <a:ext cx="6739467" cy="1717675"/>
          </a:xfrm>
          <a:prstGeom prst="rect">
            <a:avLst/>
          </a:prstGeom>
          <a:solidFill>
            <a:schemeClr val="tx2">
              <a:lumMod val="75000"/>
            </a:schemeClr>
          </a:solidFill>
        </p:spPr>
        <p:txBody>
          <a:bodyPr vert="horz" anchor="ctr" anchorCtr="1"/>
          <a:lstStyle>
            <a:lvl1pPr algn="ctr" defTabSz="457200" rtl="0" eaLnBrk="0" fontAlgn="base" hangingPunct="0">
              <a:spcBef>
                <a:spcPct val="0"/>
              </a:spcBef>
              <a:spcAft>
                <a:spcPct val="0"/>
              </a:spcAft>
              <a:defRPr sz="3600" kern="1200">
                <a:solidFill>
                  <a:srgbClr val="FFFFFF"/>
                </a:solidFill>
                <a:latin typeface="BlairMdITC TT Medium"/>
                <a:ea typeface="ＭＳ Ｐゴシック" charset="0"/>
                <a:cs typeface="Calibri"/>
              </a:defRPr>
            </a:lvl1pPr>
            <a:lvl2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pt-BR" dirty="0"/>
          </a:p>
        </p:txBody>
      </p:sp>
    </p:spTree>
    <p:extLst>
      <p:ext uri="{BB962C8B-B14F-4D97-AF65-F5344CB8AC3E}">
        <p14:creationId xmlns:p14="http://schemas.microsoft.com/office/powerpoint/2010/main" val="424198419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Lst>
  <p:transition xmlns:p14="http://schemas.microsoft.com/office/powerpoint/2010/main" spd="med">
    <p:fade/>
  </p:transition>
  <p:txStyles>
    <p:titleStyle>
      <a:lvl1pPr algn="ctr" defTabSz="457200" rtl="0" eaLnBrk="0" fontAlgn="base" hangingPunct="0">
        <a:spcBef>
          <a:spcPct val="0"/>
        </a:spcBef>
        <a:spcAft>
          <a:spcPct val="0"/>
        </a:spcAft>
        <a:defRPr sz="3600" kern="1200">
          <a:solidFill>
            <a:srgbClr val="FFFFFF"/>
          </a:solidFill>
          <a:latin typeface="Calibri"/>
          <a:ea typeface="ＭＳ Ｐゴシック" charset="0"/>
          <a:cs typeface="Calibri"/>
        </a:defRPr>
      </a:lvl1pPr>
      <a:lvl2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orbel" pitchFamily="-108"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Picture 10" descr="2015_indonesia_header_2.jpg"/>
          <p:cNvPicPr/>
          <p:nvPr userDrawn="1"/>
        </p:nvPicPr>
        <p:blipFill rotWithShape="1">
          <a:blip r:embed="rId3">
            <a:extLst>
              <a:ext uri="{28A0092B-C50C-407E-A947-70E740481C1C}">
                <a14:useLocalDpi xmlns:a14="http://schemas.microsoft.com/office/drawing/2010/main" val="0"/>
              </a:ext>
            </a:extLst>
          </a:blip>
          <a:srcRect b="64938"/>
          <a:stretch/>
        </p:blipFill>
        <p:spPr bwMode="auto">
          <a:xfrm>
            <a:off x="0" y="-1"/>
            <a:ext cx="9144000" cy="2315568"/>
          </a:xfrm>
          <a:prstGeom prst="rect">
            <a:avLst/>
          </a:prstGeom>
          <a:ln>
            <a:noFill/>
          </a:ln>
          <a:extLst>
            <a:ext uri="{53640926-AAD7-44d8-BBD7-CCE9431645EC}">
              <a14:shadowObscured xmlns:a14="http://schemas.microsoft.com/office/drawing/2010/main"/>
            </a:ext>
          </a:extLst>
        </p:spPr>
      </p:pic>
      <p:pic>
        <p:nvPicPr>
          <p:cNvPr id="12" name="Picture 11" descr="2015_indonesia_header_2.jpg"/>
          <p:cNvPicPr/>
          <p:nvPr userDrawn="1"/>
        </p:nvPicPr>
        <p:blipFill rotWithShape="1">
          <a:blip r:embed="rId3">
            <a:extLst>
              <a:ext uri="{28A0092B-C50C-407E-A947-70E740481C1C}">
                <a14:useLocalDpi xmlns:a14="http://schemas.microsoft.com/office/drawing/2010/main" val="0"/>
              </a:ext>
            </a:extLst>
          </a:blip>
          <a:srcRect t="65185"/>
          <a:stretch/>
        </p:blipFill>
        <p:spPr bwMode="auto">
          <a:xfrm>
            <a:off x="0" y="4537764"/>
            <a:ext cx="9144000" cy="2320236"/>
          </a:xfrm>
          <a:prstGeom prst="rect">
            <a:avLst/>
          </a:prstGeom>
          <a:ln>
            <a:noFill/>
          </a:ln>
          <a:extLst>
            <a:ext uri="{53640926-AAD7-44d8-BBD7-CCE9431645EC}">
              <a14:shadowObscured xmlns:a14="http://schemas.microsoft.com/office/drawing/2010/main"/>
            </a:ext>
          </a:extLst>
        </p:spPr>
      </p:pic>
      <p:sp>
        <p:nvSpPr>
          <p:cNvPr id="13" name="Title 1"/>
          <p:cNvSpPr txBox="1">
            <a:spLocks/>
          </p:cNvSpPr>
          <p:nvPr userDrawn="1"/>
        </p:nvSpPr>
        <p:spPr>
          <a:xfrm>
            <a:off x="685800" y="2315569"/>
            <a:ext cx="7772400" cy="2222197"/>
          </a:xfrm>
          <a:prstGeom prst="rect">
            <a:avLst/>
          </a:prstGeom>
        </p:spPr>
        <p:txBody>
          <a:bodyPr lIns="91411" tIns="45706" rIns="91411" bIns="45706" anchor="ctr"/>
          <a:lstStyle>
            <a:lvl1pPr algn="ctr" defTabSz="457200" rtl="0" eaLnBrk="1" latinLnBrk="0" hangingPunct="1">
              <a:spcBef>
                <a:spcPct val="0"/>
              </a:spcBef>
              <a:buNone/>
              <a:defRPr sz="4400" b="0" i="0" kern="1200">
                <a:solidFill>
                  <a:schemeClr val="tx1"/>
                </a:solidFill>
                <a:latin typeface="Helvetica Light"/>
                <a:ea typeface="+mj-ea"/>
                <a:cs typeface="Helvetica Light"/>
              </a:defRPr>
            </a:lvl1pPr>
          </a:lstStyle>
          <a:p>
            <a:endParaRPr lang="en-US" dirty="0">
              <a:solidFill>
                <a:schemeClr val="bg2">
                  <a:lumMod val="25000"/>
                </a:schemeClr>
              </a:solidFill>
              <a:latin typeface="Helvetica"/>
              <a:cs typeface="Helvetica"/>
            </a:endParaRPr>
          </a:p>
        </p:txBody>
      </p:sp>
      <p:pic>
        <p:nvPicPr>
          <p:cNvPr id="5" name="Picture 4"/>
          <p:cNvPicPr>
            <a:picLocks noChangeAspect="1"/>
          </p:cNvPicPr>
          <p:nvPr userDrawn="1"/>
        </p:nvPicPr>
        <p:blipFill>
          <a:blip r:embed="rId4" cstate="print">
            <a:alphaModFix/>
            <a:grayscl/>
            <a:extLst>
              <a:ext uri="{28A0092B-C50C-407E-A947-70E740481C1C}">
                <a14:useLocalDpi xmlns:a14="http://schemas.microsoft.com/office/drawing/2010/main" val="0"/>
              </a:ext>
            </a:extLst>
          </a:blip>
          <a:stretch>
            <a:fillRect/>
          </a:stretch>
        </p:blipFill>
        <p:spPr>
          <a:xfrm>
            <a:off x="84598" y="31360"/>
            <a:ext cx="1202404" cy="1141056"/>
          </a:xfrm>
          <a:prstGeom prst="rect">
            <a:avLst/>
          </a:prstGeom>
        </p:spPr>
      </p:pic>
      <p:sp>
        <p:nvSpPr>
          <p:cNvPr id="7" name="Shape 76"/>
          <p:cNvSpPr/>
          <p:nvPr userDrawn="1"/>
        </p:nvSpPr>
        <p:spPr>
          <a:xfrm>
            <a:off x="137490" y="6442173"/>
            <a:ext cx="1216774" cy="275711"/>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1100" b="0" i="0" dirty="0">
                <a:solidFill>
                  <a:srgbClr val="53585F"/>
                </a:solidFill>
                <a:latin typeface="Helvetica Light"/>
                <a:cs typeface="Helvetica Light"/>
              </a:rPr>
              <a:t>CONSERVATION</a:t>
            </a:r>
          </a:p>
        </p:txBody>
      </p:sp>
      <p:sp>
        <p:nvSpPr>
          <p:cNvPr id="8" name="Shape 77"/>
          <p:cNvSpPr/>
          <p:nvPr userDrawn="1"/>
        </p:nvSpPr>
        <p:spPr>
          <a:xfrm>
            <a:off x="1195058" y="6442173"/>
            <a:ext cx="832955" cy="275711"/>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A6AAA9"/>
                </a:solidFill>
              </a:defRPr>
            </a:lvl1pPr>
          </a:lstStyle>
          <a:p>
            <a:pPr lvl="0">
              <a:defRPr sz="1800">
                <a:solidFill>
                  <a:srgbClr val="000000"/>
                </a:solidFill>
              </a:defRPr>
            </a:pPr>
            <a:r>
              <a:rPr sz="1100" b="0" i="0" dirty="0">
                <a:solidFill>
                  <a:srgbClr val="A6AAA9"/>
                </a:solidFill>
                <a:latin typeface="Helvetica Light"/>
                <a:cs typeface="Helvetica Light"/>
              </a:rPr>
              <a:t>STRATEGY</a:t>
            </a:r>
          </a:p>
        </p:txBody>
      </p:sp>
      <p:sp>
        <p:nvSpPr>
          <p:cNvPr id="9" name="Shape 78"/>
          <p:cNvSpPr/>
          <p:nvPr userDrawn="1"/>
        </p:nvSpPr>
        <p:spPr>
          <a:xfrm>
            <a:off x="1882193" y="6442173"/>
            <a:ext cx="495284" cy="275711"/>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1100" b="0" i="0" dirty="0">
                <a:solidFill>
                  <a:srgbClr val="53585F"/>
                </a:solidFill>
                <a:latin typeface="Helvetica Light"/>
                <a:cs typeface="Helvetica Light"/>
              </a:rPr>
              <a:t>FUND</a:t>
            </a:r>
          </a:p>
        </p:txBody>
      </p:sp>
    </p:spTree>
    <p:extLst>
      <p:ext uri="{BB962C8B-B14F-4D97-AF65-F5344CB8AC3E}">
        <p14:creationId xmlns:p14="http://schemas.microsoft.com/office/powerpoint/2010/main" val="718714465"/>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9827"/>
            <a:ext cx="8229600" cy="1008390"/>
          </a:xfrm>
          <a:prstGeom prst="rect">
            <a:avLst/>
          </a:prstGeom>
        </p:spPr>
        <p:txBody>
          <a:bodyPr vert="horz" lIns="91411" tIns="45706" rIns="91411" bIns="45706"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2278223"/>
            <a:ext cx="8229600" cy="3847945"/>
          </a:xfrm>
          <a:prstGeom prst="rect">
            <a:avLst/>
          </a:prstGeom>
        </p:spPr>
        <p:txBody>
          <a:bodyPr vert="horz" lIns="91411" tIns="45706" rIns="91411" bIns="45706"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1BA58C61-EA7F-A14B-96A9-FA8B352FC1D3}" type="slidenum">
              <a:rPr lang="en-US" smtClean="0"/>
              <a:t>‹Nr.›</a:t>
            </a:fld>
            <a:endParaRPr lang="en-US"/>
          </a:p>
        </p:txBody>
      </p:sp>
      <p:pic>
        <p:nvPicPr>
          <p:cNvPr id="7" name="Picture 6" descr="2015_indonesia_header_2.jpg"/>
          <p:cNvPicPr/>
          <p:nvPr userDrawn="1"/>
        </p:nvPicPr>
        <p:blipFill rotWithShape="1">
          <a:blip r:embed="rId32">
            <a:extLst>
              <a:ext uri="{28A0092B-C50C-407E-A947-70E740481C1C}">
                <a14:useLocalDpi xmlns:a14="http://schemas.microsoft.com/office/drawing/2010/main" val="0"/>
              </a:ext>
            </a:extLst>
          </a:blip>
          <a:srcRect t="68920" b="3900"/>
          <a:stretch/>
        </p:blipFill>
        <p:spPr bwMode="auto">
          <a:xfrm>
            <a:off x="0" y="1"/>
            <a:ext cx="9144000" cy="1251152"/>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userDrawn="1"/>
        </p:nvPicPr>
        <p:blipFill>
          <a:blip r:embed="rId33" cstate="print">
            <a:alphaModFix/>
            <a:grayscl/>
            <a:extLst>
              <a:ext uri="{28A0092B-C50C-407E-A947-70E740481C1C}">
                <a14:useLocalDpi xmlns:a14="http://schemas.microsoft.com/office/drawing/2010/main" val="0"/>
              </a:ext>
            </a:extLst>
          </a:blip>
          <a:stretch>
            <a:fillRect/>
          </a:stretch>
        </p:blipFill>
        <p:spPr>
          <a:xfrm>
            <a:off x="84598" y="31360"/>
            <a:ext cx="1202404" cy="1141056"/>
          </a:xfrm>
          <a:prstGeom prst="rect">
            <a:avLst/>
          </a:prstGeom>
        </p:spPr>
      </p:pic>
      <p:sp>
        <p:nvSpPr>
          <p:cNvPr id="9" name="Shape 76"/>
          <p:cNvSpPr/>
          <p:nvPr userDrawn="1"/>
        </p:nvSpPr>
        <p:spPr>
          <a:xfrm>
            <a:off x="137490" y="6459496"/>
            <a:ext cx="993912"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CONSERVATION</a:t>
            </a:r>
          </a:p>
        </p:txBody>
      </p:sp>
      <p:sp>
        <p:nvSpPr>
          <p:cNvPr id="10" name="Shape 77"/>
          <p:cNvSpPr/>
          <p:nvPr userDrawn="1"/>
        </p:nvSpPr>
        <p:spPr>
          <a:xfrm>
            <a:off x="1051437" y="6459496"/>
            <a:ext cx="692469"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A6AAA9"/>
                </a:solidFill>
              </a:defRPr>
            </a:lvl1pPr>
          </a:lstStyle>
          <a:p>
            <a:pPr lvl="0">
              <a:defRPr sz="1800">
                <a:solidFill>
                  <a:srgbClr val="000000"/>
                </a:solidFill>
              </a:defRPr>
            </a:pPr>
            <a:r>
              <a:rPr sz="900" b="0" i="0" dirty="0">
                <a:solidFill>
                  <a:schemeClr val="accent6">
                    <a:lumMod val="50000"/>
                  </a:schemeClr>
                </a:solidFill>
                <a:latin typeface="Helvetica Light"/>
                <a:cs typeface="Helvetica Light"/>
              </a:rPr>
              <a:t>STRATEGY</a:t>
            </a:r>
          </a:p>
        </p:txBody>
      </p:sp>
      <p:sp>
        <p:nvSpPr>
          <p:cNvPr id="11" name="Shape 78"/>
          <p:cNvSpPr/>
          <p:nvPr userDrawn="1"/>
        </p:nvSpPr>
        <p:spPr>
          <a:xfrm>
            <a:off x="1655423" y="6459496"/>
            <a:ext cx="416721"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FUND</a:t>
            </a:r>
          </a:p>
        </p:txBody>
      </p:sp>
    </p:spTree>
    <p:extLst>
      <p:ext uri="{BB962C8B-B14F-4D97-AF65-F5344CB8AC3E}">
        <p14:creationId xmlns:p14="http://schemas.microsoft.com/office/powerpoint/2010/main" val="6280688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730" r:id="rId6"/>
    <p:sldLayoutId id="2147483729" r:id="rId7"/>
    <p:sldLayoutId id="2147483687" r:id="rId8"/>
    <p:sldLayoutId id="2147483688" r:id="rId9"/>
    <p:sldLayoutId id="2147483689" r:id="rId10"/>
    <p:sldLayoutId id="2147483731" r:id="rId11"/>
    <p:sldLayoutId id="2147483690" r:id="rId12"/>
    <p:sldLayoutId id="2147483691" r:id="rId13"/>
    <p:sldLayoutId id="2147483692" r:id="rId14"/>
    <p:sldLayoutId id="2147483732" r:id="rId15"/>
    <p:sldLayoutId id="2147483693" r:id="rId16"/>
    <p:sldLayoutId id="2147483733" r:id="rId17"/>
    <p:sldLayoutId id="2147483694" r:id="rId18"/>
    <p:sldLayoutId id="2147483695" r:id="rId19"/>
    <p:sldLayoutId id="2147483696" r:id="rId20"/>
    <p:sldLayoutId id="2147483697" r:id="rId21"/>
    <p:sldLayoutId id="2147483698" r:id="rId22"/>
    <p:sldLayoutId id="2147483734" r:id="rId23"/>
    <p:sldLayoutId id="2147483735" r:id="rId24"/>
    <p:sldLayoutId id="2147483736" r:id="rId25"/>
    <p:sldLayoutId id="2147483737" r:id="rId26"/>
    <p:sldLayoutId id="2147483700" r:id="rId27"/>
    <p:sldLayoutId id="2147483701" r:id="rId28"/>
    <p:sldLayoutId id="2147483702" r:id="rId29"/>
    <p:sldLayoutId id="2147483703" r:id="rId30"/>
  </p:sldLayoutIdLst>
  <p:txStyles>
    <p:titleStyle>
      <a:lvl1pPr algn="ctr" defTabSz="457059" rtl="0" eaLnBrk="1" latinLnBrk="0" hangingPunct="1">
        <a:spcBef>
          <a:spcPct val="0"/>
        </a:spcBef>
        <a:buNone/>
        <a:defRPr sz="4400" kern="1200">
          <a:solidFill>
            <a:schemeClr val="bg2">
              <a:lumMod val="25000"/>
            </a:schemeClr>
          </a:solidFill>
          <a:latin typeface="Helvetica"/>
          <a:ea typeface="+mj-ea"/>
          <a:cs typeface="Helvetica"/>
        </a:defRPr>
      </a:lvl1pPr>
    </p:titleStyle>
    <p:bodyStyle>
      <a:lvl1pPr marL="342796" indent="-342796" algn="l" defTabSz="457059" rtl="0" eaLnBrk="1" latinLnBrk="0" hangingPunct="1">
        <a:spcBef>
          <a:spcPct val="20000"/>
        </a:spcBef>
        <a:buFont typeface="Arial"/>
        <a:buChar char="•"/>
        <a:defRPr sz="3200" kern="1200">
          <a:solidFill>
            <a:srgbClr val="4A452A"/>
          </a:solidFill>
          <a:latin typeface="Helvetica Light"/>
          <a:ea typeface="+mn-ea"/>
          <a:cs typeface="Helvetica Light"/>
        </a:defRPr>
      </a:lvl1pPr>
      <a:lvl2pPr marL="742722" indent="-285662" algn="l" defTabSz="457059" rtl="0" eaLnBrk="1" latinLnBrk="0" hangingPunct="1">
        <a:spcBef>
          <a:spcPct val="20000"/>
        </a:spcBef>
        <a:buFont typeface="Arial"/>
        <a:buChar char="–"/>
        <a:defRPr sz="2800" kern="1200">
          <a:solidFill>
            <a:srgbClr val="4A452A"/>
          </a:solidFill>
          <a:latin typeface="Helvetica Light"/>
          <a:ea typeface="+mn-ea"/>
          <a:cs typeface="Helvetica Light"/>
        </a:defRPr>
      </a:lvl2pPr>
      <a:lvl3pPr marL="1142647" indent="-228529" algn="l" defTabSz="457059" rtl="0" eaLnBrk="1" latinLnBrk="0" hangingPunct="1">
        <a:spcBef>
          <a:spcPct val="20000"/>
        </a:spcBef>
        <a:buFont typeface="Arial"/>
        <a:buChar char="•"/>
        <a:defRPr sz="2400" kern="1200">
          <a:solidFill>
            <a:srgbClr val="4A452A"/>
          </a:solidFill>
          <a:latin typeface="Helvetica Light"/>
          <a:ea typeface="+mn-ea"/>
          <a:cs typeface="Helvetica Light"/>
        </a:defRPr>
      </a:lvl3pPr>
      <a:lvl4pPr marL="1599708" indent="-228529" algn="l" defTabSz="457059" rtl="0" eaLnBrk="1" latinLnBrk="0" hangingPunct="1">
        <a:spcBef>
          <a:spcPct val="20000"/>
        </a:spcBef>
        <a:buFont typeface="Arial"/>
        <a:buChar char="–"/>
        <a:defRPr sz="2000" kern="1200">
          <a:solidFill>
            <a:srgbClr val="4A452A"/>
          </a:solidFill>
          <a:latin typeface="Helvetica Light"/>
          <a:ea typeface="+mn-ea"/>
          <a:cs typeface="Helvetica Light"/>
        </a:defRPr>
      </a:lvl4pPr>
      <a:lvl5pPr marL="2056770" indent="-228529" algn="l" defTabSz="457059" rtl="0" eaLnBrk="1" latinLnBrk="0" hangingPunct="1">
        <a:spcBef>
          <a:spcPct val="20000"/>
        </a:spcBef>
        <a:buFont typeface="Arial"/>
        <a:buChar char="»"/>
        <a:defRPr sz="2000" kern="1200">
          <a:solidFill>
            <a:srgbClr val="4A452A"/>
          </a:solidFill>
          <a:latin typeface="Helvetica Light"/>
          <a:ea typeface="+mn-ea"/>
          <a:cs typeface="Helvetica Light"/>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9D0BD"/>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685800" y="2315569"/>
            <a:ext cx="7772400" cy="2222197"/>
          </a:xfrm>
          <a:prstGeom prst="rect">
            <a:avLst/>
          </a:prstGeom>
        </p:spPr>
        <p:txBody>
          <a:bodyPr lIns="91411" tIns="45706" rIns="91411" bIns="45706" anchor="ctr"/>
          <a:lstStyle>
            <a:lvl1pPr algn="ctr" defTabSz="457200" rtl="0" eaLnBrk="1" latinLnBrk="0" hangingPunct="1">
              <a:spcBef>
                <a:spcPct val="0"/>
              </a:spcBef>
              <a:buNone/>
              <a:defRPr sz="4400" b="0" i="0" kern="1200">
                <a:solidFill>
                  <a:schemeClr val="tx1"/>
                </a:solidFill>
                <a:latin typeface="Helvetica Light"/>
                <a:ea typeface="+mj-ea"/>
                <a:cs typeface="Helvetica Light"/>
              </a:defRPr>
            </a:lvl1pPr>
          </a:lstStyle>
          <a:p>
            <a:r>
              <a:rPr lang="en-GB" dirty="0">
                <a:solidFill>
                  <a:schemeClr val="bg2">
                    <a:lumMod val="25000"/>
                  </a:schemeClr>
                </a:solidFill>
                <a:latin typeface="Helvetica"/>
                <a:cs typeface="Helvetica"/>
              </a:rPr>
              <a:t>Click to edit Master title style</a:t>
            </a:r>
            <a:endParaRPr lang="en-US" dirty="0">
              <a:solidFill>
                <a:schemeClr val="bg2">
                  <a:lumMod val="25000"/>
                </a:schemeClr>
              </a:solidFill>
              <a:latin typeface="Helvetica"/>
              <a:cs typeface="Helvetica"/>
            </a:endParaRPr>
          </a:p>
        </p:txBody>
      </p:sp>
      <p:pic>
        <p:nvPicPr>
          <p:cNvPr id="5" name="Picture 4"/>
          <p:cNvPicPr>
            <a:picLocks noChangeAspect="1"/>
          </p:cNvPicPr>
          <p:nvPr userDrawn="1"/>
        </p:nvPicPr>
        <p:blipFill>
          <a:blip r:embed="rId3" cstate="print">
            <a:alphaModFix/>
            <a:grayscl/>
            <a:extLst>
              <a:ext uri="{28A0092B-C50C-407E-A947-70E740481C1C}">
                <a14:useLocalDpi xmlns:a14="http://schemas.microsoft.com/office/drawing/2010/main" val="0"/>
              </a:ext>
            </a:extLst>
          </a:blip>
          <a:stretch>
            <a:fillRect/>
          </a:stretch>
        </p:blipFill>
        <p:spPr>
          <a:xfrm>
            <a:off x="84598" y="31360"/>
            <a:ext cx="1202404" cy="1141056"/>
          </a:xfrm>
          <a:prstGeom prst="rect">
            <a:avLst/>
          </a:prstGeom>
        </p:spPr>
      </p:pic>
      <p:pic>
        <p:nvPicPr>
          <p:cNvPr id="7" name="Picture 6" descr="double quail.jpg"/>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31" t="24340" r="7365" b="53271"/>
          <a:stretch/>
        </p:blipFill>
        <p:spPr>
          <a:xfrm>
            <a:off x="-18678" y="-37342"/>
            <a:ext cx="9190111" cy="2080673"/>
          </a:xfrm>
          <a:prstGeom prst="rect">
            <a:avLst/>
          </a:prstGeom>
        </p:spPr>
      </p:pic>
    </p:spTree>
    <p:extLst>
      <p:ext uri="{BB962C8B-B14F-4D97-AF65-F5344CB8AC3E}">
        <p14:creationId xmlns:p14="http://schemas.microsoft.com/office/powerpoint/2010/main" val="2471794039"/>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C9D0B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78262"/>
            <a:ext cx="8229600" cy="1008390"/>
          </a:xfrm>
          <a:prstGeom prst="rect">
            <a:avLst/>
          </a:prstGeom>
        </p:spPr>
        <p:txBody>
          <a:bodyPr vert="horz" lIns="91411" tIns="45706" rIns="91411" bIns="45706"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2486652"/>
            <a:ext cx="8229600" cy="3639510"/>
          </a:xfrm>
          <a:prstGeom prst="rect">
            <a:avLst/>
          </a:prstGeom>
        </p:spPr>
        <p:txBody>
          <a:bodyPr vert="horz" lIns="91411" tIns="45706" rIns="91411" bIns="45706"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rgbClr val="7F7F7F"/>
                </a:solidFill>
              </a:defRPr>
            </a:lvl1pPr>
          </a:lstStyle>
          <a:p>
            <a:fld id="{AE0D6A18-EE79-E742-9EBB-8DAC348B7065}" type="datetimeFigureOut">
              <a:rPr lang="en-US" smtClean="0"/>
              <a:pPr/>
              <a:t>15/04/19</a:t>
            </a:fld>
            <a:endParaRPr lang="en-US" dirty="0"/>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rgbClr val="7F7F7F"/>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rgbClr val="7F7F7F"/>
                </a:solidFill>
              </a:defRPr>
            </a:lvl1pPr>
          </a:lstStyle>
          <a:p>
            <a:fld id="{1BA58C61-EA7F-A14B-96A9-FA8B352FC1D3}" type="slidenum">
              <a:rPr lang="en-US" smtClean="0"/>
              <a:pPr/>
              <a:t>‹Nr.›</a:t>
            </a:fld>
            <a:endParaRPr lang="en-US"/>
          </a:p>
        </p:txBody>
      </p:sp>
      <p:pic>
        <p:nvPicPr>
          <p:cNvPr id="8" name="Picture 7"/>
          <p:cNvPicPr>
            <a:picLocks noChangeAspect="1"/>
          </p:cNvPicPr>
          <p:nvPr userDrawn="1"/>
        </p:nvPicPr>
        <p:blipFill>
          <a:blip r:embed="rId24" cstate="print">
            <a:alphaModFix/>
            <a:grayscl/>
            <a:extLst>
              <a:ext uri="{28A0092B-C50C-407E-A947-70E740481C1C}">
                <a14:useLocalDpi xmlns:a14="http://schemas.microsoft.com/office/drawing/2010/main" val="0"/>
              </a:ext>
            </a:extLst>
          </a:blip>
          <a:stretch>
            <a:fillRect/>
          </a:stretch>
        </p:blipFill>
        <p:spPr>
          <a:xfrm>
            <a:off x="84598" y="31360"/>
            <a:ext cx="1202404" cy="1141056"/>
          </a:xfrm>
          <a:prstGeom prst="rect">
            <a:avLst/>
          </a:prstGeom>
        </p:spPr>
      </p:pic>
      <p:pic>
        <p:nvPicPr>
          <p:cNvPr id="9" name="Picture 8" descr="double quail.jpg"/>
          <p:cNvPicPr>
            <a:picLocks noChangeAspect="1"/>
          </p:cNvPicPr>
          <p:nvPr userDrawn="1"/>
        </p:nvPicPr>
        <p:blipFill rotWithShape="1">
          <a:blip r:embed="rId25" cstate="print">
            <a:extLst>
              <a:ext uri="{28A0092B-C50C-407E-A947-70E740481C1C}">
                <a14:useLocalDpi xmlns:a14="http://schemas.microsoft.com/office/drawing/2010/main" val="0"/>
              </a:ext>
            </a:extLst>
          </a:blip>
          <a:srcRect t="24340" b="55900"/>
          <a:stretch/>
        </p:blipFill>
        <p:spPr>
          <a:xfrm>
            <a:off x="0" y="-24664"/>
            <a:ext cx="9180964" cy="1487215"/>
          </a:xfrm>
          <a:prstGeom prst="rect">
            <a:avLst/>
          </a:prstGeom>
        </p:spPr>
      </p:pic>
      <p:pic>
        <p:nvPicPr>
          <p:cNvPr id="11" name="Picture 10"/>
          <p:cNvPicPr>
            <a:picLocks noChangeAspect="1"/>
          </p:cNvPicPr>
          <p:nvPr userDrawn="1"/>
        </p:nvPicPr>
        <p:blipFill>
          <a:blip r:embed="rId24" cstate="print">
            <a:alphaModFix/>
            <a:grayscl/>
            <a:extLst>
              <a:ext uri="{28A0092B-C50C-407E-A947-70E740481C1C}">
                <a14:useLocalDpi xmlns:a14="http://schemas.microsoft.com/office/drawing/2010/main" val="0"/>
              </a:ext>
            </a:extLst>
          </a:blip>
          <a:stretch>
            <a:fillRect/>
          </a:stretch>
        </p:blipFill>
        <p:spPr>
          <a:xfrm>
            <a:off x="236998" y="183761"/>
            <a:ext cx="1202404" cy="1141056"/>
          </a:xfrm>
          <a:prstGeom prst="rect">
            <a:avLst/>
          </a:prstGeom>
        </p:spPr>
      </p:pic>
      <p:sp>
        <p:nvSpPr>
          <p:cNvPr id="10" name="Shape 76"/>
          <p:cNvSpPr/>
          <p:nvPr userDrawn="1"/>
        </p:nvSpPr>
        <p:spPr>
          <a:xfrm>
            <a:off x="137490" y="6459496"/>
            <a:ext cx="993912"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CONSERVATION</a:t>
            </a:r>
          </a:p>
        </p:txBody>
      </p:sp>
      <p:sp>
        <p:nvSpPr>
          <p:cNvPr id="12" name="Shape 77"/>
          <p:cNvSpPr/>
          <p:nvPr userDrawn="1"/>
        </p:nvSpPr>
        <p:spPr>
          <a:xfrm>
            <a:off x="1051437" y="6459496"/>
            <a:ext cx="692469"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A6AAA9"/>
                </a:solidFill>
              </a:defRPr>
            </a:lvl1pPr>
          </a:lstStyle>
          <a:p>
            <a:pPr lvl="0">
              <a:defRPr sz="1800">
                <a:solidFill>
                  <a:srgbClr val="000000"/>
                </a:solidFill>
              </a:defRPr>
            </a:pPr>
            <a:r>
              <a:rPr sz="900" b="0" i="0" dirty="0">
                <a:solidFill>
                  <a:srgbClr val="A96D2B"/>
                </a:solidFill>
                <a:latin typeface="Helvetica Light"/>
                <a:cs typeface="Helvetica Light"/>
              </a:rPr>
              <a:t>STRATEGY</a:t>
            </a:r>
          </a:p>
        </p:txBody>
      </p:sp>
      <p:sp>
        <p:nvSpPr>
          <p:cNvPr id="13" name="Shape 78"/>
          <p:cNvSpPr/>
          <p:nvPr userDrawn="1"/>
        </p:nvSpPr>
        <p:spPr>
          <a:xfrm>
            <a:off x="1655423" y="6459496"/>
            <a:ext cx="416721"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FUND</a:t>
            </a:r>
          </a:p>
        </p:txBody>
      </p:sp>
    </p:spTree>
    <p:extLst>
      <p:ext uri="{BB962C8B-B14F-4D97-AF65-F5344CB8AC3E}">
        <p14:creationId xmlns:p14="http://schemas.microsoft.com/office/powerpoint/2010/main" val="16819603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p:txStyles>
    <p:titleStyle>
      <a:lvl1pPr algn="ctr" defTabSz="457059" rtl="0" eaLnBrk="1" latinLnBrk="0" hangingPunct="1">
        <a:spcBef>
          <a:spcPct val="0"/>
        </a:spcBef>
        <a:buNone/>
        <a:defRPr sz="4400" kern="1200">
          <a:solidFill>
            <a:srgbClr val="2A373D"/>
          </a:solidFill>
          <a:latin typeface="Helvetica"/>
          <a:ea typeface="+mj-ea"/>
          <a:cs typeface="Helvetica"/>
        </a:defRPr>
      </a:lvl1pPr>
    </p:titleStyle>
    <p:bodyStyle>
      <a:lvl1pPr marL="342796" indent="-342796" algn="l" defTabSz="457059" rtl="0" eaLnBrk="1" latinLnBrk="0" hangingPunct="1">
        <a:spcBef>
          <a:spcPct val="20000"/>
        </a:spcBef>
        <a:buFont typeface="Arial"/>
        <a:buChar char="•"/>
        <a:defRPr sz="3200" kern="1200">
          <a:solidFill>
            <a:srgbClr val="2A373D"/>
          </a:solidFill>
          <a:latin typeface="Helvetica Light"/>
          <a:ea typeface="+mn-ea"/>
          <a:cs typeface="Helvetica Light"/>
        </a:defRPr>
      </a:lvl1pPr>
      <a:lvl2pPr marL="742722" indent="-285662" algn="l" defTabSz="457059" rtl="0" eaLnBrk="1" latinLnBrk="0" hangingPunct="1">
        <a:spcBef>
          <a:spcPct val="20000"/>
        </a:spcBef>
        <a:buFont typeface="Arial"/>
        <a:buChar char="–"/>
        <a:defRPr sz="2800" kern="1200">
          <a:solidFill>
            <a:srgbClr val="2A373D"/>
          </a:solidFill>
          <a:latin typeface="Helvetica Light"/>
          <a:ea typeface="+mn-ea"/>
          <a:cs typeface="Helvetica Light"/>
        </a:defRPr>
      </a:lvl2pPr>
      <a:lvl3pPr marL="1142647" indent="-228529" algn="l" defTabSz="457059" rtl="0" eaLnBrk="1" latinLnBrk="0" hangingPunct="1">
        <a:spcBef>
          <a:spcPct val="20000"/>
        </a:spcBef>
        <a:buFont typeface="Arial"/>
        <a:buChar char="•"/>
        <a:defRPr sz="2400" kern="1200">
          <a:solidFill>
            <a:srgbClr val="2A373D"/>
          </a:solidFill>
          <a:latin typeface="Helvetica Light"/>
          <a:ea typeface="+mn-ea"/>
          <a:cs typeface="Helvetica Light"/>
        </a:defRPr>
      </a:lvl3pPr>
      <a:lvl4pPr marL="1599708" indent="-228529" algn="l" defTabSz="457059" rtl="0" eaLnBrk="1" latinLnBrk="0" hangingPunct="1">
        <a:spcBef>
          <a:spcPct val="20000"/>
        </a:spcBef>
        <a:buFont typeface="Arial"/>
        <a:buChar char="–"/>
        <a:defRPr sz="2000" kern="1200">
          <a:solidFill>
            <a:srgbClr val="2A373D"/>
          </a:solidFill>
          <a:latin typeface="Helvetica Light"/>
          <a:ea typeface="+mn-ea"/>
          <a:cs typeface="Helvetica Light"/>
        </a:defRPr>
      </a:lvl4pPr>
      <a:lvl5pPr marL="2056770" indent="-228529" algn="l" defTabSz="457059" rtl="0" eaLnBrk="1" latinLnBrk="0" hangingPunct="1">
        <a:spcBef>
          <a:spcPct val="20000"/>
        </a:spcBef>
        <a:buFont typeface="Arial"/>
        <a:buChar char="»"/>
        <a:defRPr sz="2000" kern="1200">
          <a:solidFill>
            <a:srgbClr val="2A373D"/>
          </a:solidFill>
          <a:latin typeface="Helvetica Light"/>
          <a:ea typeface="+mn-ea"/>
          <a:cs typeface="Helvetica Light"/>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C9D0B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60686" y="58272"/>
            <a:ext cx="7227842" cy="1114143"/>
          </a:xfrm>
          <a:prstGeom prst="rect">
            <a:avLst/>
          </a:prstGeom>
        </p:spPr>
        <p:txBody>
          <a:bodyPr vert="horz" lIns="91411" tIns="45706" rIns="91411" bIns="45706"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330403"/>
            <a:ext cx="8229600" cy="4795759"/>
          </a:xfrm>
          <a:prstGeom prst="rect">
            <a:avLst/>
          </a:prstGeom>
        </p:spPr>
        <p:txBody>
          <a:bodyPr vert="horz" lIns="91411" tIns="45706" rIns="91411" bIns="45706"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rgbClr val="7F7F7F"/>
                </a:solidFill>
              </a:defRPr>
            </a:lvl1pPr>
          </a:lstStyle>
          <a:p>
            <a:fld id="{AE0D6A18-EE79-E742-9EBB-8DAC348B7065}" type="datetimeFigureOut">
              <a:rPr lang="en-US" smtClean="0"/>
              <a:pPr/>
              <a:t>15/04/19</a:t>
            </a:fld>
            <a:endParaRPr lang="en-US" dirty="0"/>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rgbClr val="7F7F7F"/>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rgbClr val="7F7F7F"/>
                </a:solidFill>
              </a:defRPr>
            </a:lvl1pPr>
          </a:lstStyle>
          <a:p>
            <a:fld id="{1BA58C61-EA7F-A14B-96A9-FA8B352FC1D3}" type="slidenum">
              <a:rPr lang="en-US" smtClean="0"/>
              <a:pPr/>
              <a:t>‹Nr.›</a:t>
            </a:fld>
            <a:endParaRPr lang="en-US"/>
          </a:p>
        </p:txBody>
      </p:sp>
      <p:pic>
        <p:nvPicPr>
          <p:cNvPr id="8" name="Picture 7"/>
          <p:cNvPicPr>
            <a:picLocks noChangeAspect="1"/>
          </p:cNvPicPr>
          <p:nvPr userDrawn="1"/>
        </p:nvPicPr>
        <p:blipFill>
          <a:blip r:embed="rId26" cstate="print">
            <a:alphaModFix/>
            <a:grayscl/>
            <a:extLst>
              <a:ext uri="{28A0092B-C50C-407E-A947-70E740481C1C}">
                <a14:useLocalDpi xmlns:a14="http://schemas.microsoft.com/office/drawing/2010/main" val="0"/>
              </a:ext>
            </a:extLst>
          </a:blip>
          <a:stretch>
            <a:fillRect/>
          </a:stretch>
        </p:blipFill>
        <p:spPr>
          <a:xfrm>
            <a:off x="84598" y="31360"/>
            <a:ext cx="1202404" cy="1141056"/>
          </a:xfrm>
          <a:prstGeom prst="rect">
            <a:avLst/>
          </a:prstGeom>
        </p:spPr>
      </p:pic>
      <p:sp>
        <p:nvSpPr>
          <p:cNvPr id="9" name="Shape 76"/>
          <p:cNvSpPr/>
          <p:nvPr userDrawn="1"/>
        </p:nvSpPr>
        <p:spPr>
          <a:xfrm>
            <a:off x="137490" y="6459496"/>
            <a:ext cx="993912"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CONSERVATION</a:t>
            </a:r>
          </a:p>
        </p:txBody>
      </p:sp>
      <p:sp>
        <p:nvSpPr>
          <p:cNvPr id="10" name="Shape 77"/>
          <p:cNvSpPr/>
          <p:nvPr userDrawn="1"/>
        </p:nvSpPr>
        <p:spPr>
          <a:xfrm>
            <a:off x="1051437" y="6459496"/>
            <a:ext cx="692469"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A6AAA9"/>
                </a:solidFill>
              </a:defRPr>
            </a:lvl1pPr>
          </a:lstStyle>
          <a:p>
            <a:pPr lvl="0">
              <a:defRPr sz="1800">
                <a:solidFill>
                  <a:srgbClr val="000000"/>
                </a:solidFill>
              </a:defRPr>
            </a:pPr>
            <a:r>
              <a:rPr sz="900" b="0" i="0" dirty="0">
                <a:solidFill>
                  <a:schemeClr val="accent6">
                    <a:lumMod val="75000"/>
                  </a:schemeClr>
                </a:solidFill>
                <a:latin typeface="Helvetica Light"/>
                <a:cs typeface="Helvetica Light"/>
              </a:rPr>
              <a:t>STRATEGY</a:t>
            </a:r>
          </a:p>
        </p:txBody>
      </p:sp>
      <p:sp>
        <p:nvSpPr>
          <p:cNvPr id="11" name="Shape 78"/>
          <p:cNvSpPr/>
          <p:nvPr userDrawn="1"/>
        </p:nvSpPr>
        <p:spPr>
          <a:xfrm>
            <a:off x="1655423" y="6459496"/>
            <a:ext cx="416721" cy="241063"/>
          </a:xfrm>
          <a:prstGeom prst="rect">
            <a:avLst/>
          </a:prstGeom>
          <a:ln w="12700">
            <a:miter lim="400000"/>
          </a:ln>
          <a:extLst>
            <a:ext uri="{C572A759-6A51-4108-AA02-DFA0A04FC94B}">
              <ma14:wrappingTextBoxFlag xmlns:ma14="http://schemas.microsoft.com/office/mac/drawingml/2011/main" val="1"/>
            </a:ext>
          </a:extLst>
        </p:spPr>
        <p:txBody>
          <a:bodyPr wrap="none" lIns="50786" tIns="50786" rIns="50786" bIns="50786" anchor="ctr">
            <a:spAutoFit/>
          </a:bodyPr>
          <a:lstStyle>
            <a:lvl1pPr>
              <a:defRPr sz="1200">
                <a:solidFill>
                  <a:srgbClr val="53585F"/>
                </a:solidFill>
              </a:defRPr>
            </a:lvl1pPr>
          </a:lstStyle>
          <a:p>
            <a:pPr lvl="0">
              <a:defRPr sz="1800">
                <a:solidFill>
                  <a:srgbClr val="000000"/>
                </a:solidFill>
              </a:defRPr>
            </a:pPr>
            <a:r>
              <a:rPr sz="900" b="0" i="0" dirty="0">
                <a:solidFill>
                  <a:srgbClr val="393521"/>
                </a:solidFill>
                <a:latin typeface="Helvetica Light"/>
                <a:cs typeface="Helvetica Light"/>
              </a:rPr>
              <a:t>FUND</a:t>
            </a:r>
          </a:p>
        </p:txBody>
      </p:sp>
    </p:spTree>
    <p:extLst>
      <p:ext uri="{BB962C8B-B14F-4D97-AF65-F5344CB8AC3E}">
        <p14:creationId xmlns:p14="http://schemas.microsoft.com/office/powerpoint/2010/main" val="357575045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41"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Lst>
  <p:txStyles>
    <p:titleStyle>
      <a:lvl1pPr algn="ctr" defTabSz="457059" rtl="0" eaLnBrk="1" latinLnBrk="0" hangingPunct="1">
        <a:spcBef>
          <a:spcPct val="0"/>
        </a:spcBef>
        <a:buNone/>
        <a:defRPr sz="4400" kern="1200">
          <a:solidFill>
            <a:srgbClr val="2A373D"/>
          </a:solidFill>
          <a:latin typeface="Helvetica"/>
          <a:ea typeface="+mj-ea"/>
          <a:cs typeface="Helvetica"/>
        </a:defRPr>
      </a:lvl1pPr>
    </p:titleStyle>
    <p:bodyStyle>
      <a:lvl1pPr marL="342796" indent="-342796" algn="l" defTabSz="457059" rtl="0" eaLnBrk="1" latinLnBrk="0" hangingPunct="1">
        <a:spcBef>
          <a:spcPct val="20000"/>
        </a:spcBef>
        <a:buFont typeface="Arial"/>
        <a:buChar char="•"/>
        <a:defRPr sz="3200" kern="1200">
          <a:solidFill>
            <a:srgbClr val="2A373D"/>
          </a:solidFill>
          <a:latin typeface="Helvetica Light"/>
          <a:ea typeface="+mn-ea"/>
          <a:cs typeface="Helvetica Light"/>
        </a:defRPr>
      </a:lvl1pPr>
      <a:lvl2pPr marL="742722" indent="-285662" algn="l" defTabSz="457059" rtl="0" eaLnBrk="1" latinLnBrk="0" hangingPunct="1">
        <a:spcBef>
          <a:spcPct val="20000"/>
        </a:spcBef>
        <a:buFont typeface="Arial"/>
        <a:buChar char="–"/>
        <a:defRPr sz="2800" kern="1200">
          <a:solidFill>
            <a:srgbClr val="2A373D"/>
          </a:solidFill>
          <a:latin typeface="Helvetica Light"/>
          <a:ea typeface="+mn-ea"/>
          <a:cs typeface="Helvetica Light"/>
        </a:defRPr>
      </a:lvl2pPr>
      <a:lvl3pPr marL="1142647" indent="-228529" algn="l" defTabSz="457059" rtl="0" eaLnBrk="1" latinLnBrk="0" hangingPunct="1">
        <a:spcBef>
          <a:spcPct val="20000"/>
        </a:spcBef>
        <a:buFont typeface="Arial"/>
        <a:buChar char="•"/>
        <a:defRPr sz="2400" kern="1200">
          <a:solidFill>
            <a:srgbClr val="2A373D"/>
          </a:solidFill>
          <a:latin typeface="Helvetica Light"/>
          <a:ea typeface="+mn-ea"/>
          <a:cs typeface="Helvetica Light"/>
        </a:defRPr>
      </a:lvl3pPr>
      <a:lvl4pPr marL="1599708" indent="-228529" algn="l" defTabSz="457059" rtl="0" eaLnBrk="1" latinLnBrk="0" hangingPunct="1">
        <a:spcBef>
          <a:spcPct val="20000"/>
        </a:spcBef>
        <a:buFont typeface="Arial"/>
        <a:buChar char="–"/>
        <a:defRPr sz="2000" kern="1200">
          <a:solidFill>
            <a:srgbClr val="2A373D"/>
          </a:solidFill>
          <a:latin typeface="Helvetica Light"/>
          <a:ea typeface="+mn-ea"/>
          <a:cs typeface="Helvetica Light"/>
        </a:defRPr>
      </a:lvl4pPr>
      <a:lvl5pPr marL="2056770" indent="-228529" algn="l" defTabSz="457059" rtl="0" eaLnBrk="1" latinLnBrk="0" hangingPunct="1">
        <a:spcBef>
          <a:spcPct val="20000"/>
        </a:spcBef>
        <a:buFont typeface="Arial"/>
        <a:buChar char="»"/>
        <a:defRPr sz="2000" kern="1200">
          <a:solidFill>
            <a:srgbClr val="2A373D"/>
          </a:solidFill>
          <a:latin typeface="Helvetica Light"/>
          <a:ea typeface="+mn-ea"/>
          <a:cs typeface="Helvetica Light"/>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207275" y="6318583"/>
            <a:ext cx="8605199" cy="466995"/>
            <a:chOff x="207269" y="6198620"/>
            <a:chExt cx="8605199" cy="466995"/>
          </a:xfrm>
        </p:grpSpPr>
        <p:sp>
          <p:nvSpPr>
            <p:cNvPr id="7" name="TextBox 6"/>
            <p:cNvSpPr txBox="1"/>
            <p:nvPr userDrawn="1"/>
          </p:nvSpPr>
          <p:spPr>
            <a:xfrm>
              <a:off x="207269" y="6274911"/>
              <a:ext cx="4362297" cy="276999"/>
            </a:xfrm>
            <a:prstGeom prst="rect">
              <a:avLst/>
            </a:prstGeom>
            <a:noFill/>
          </p:spPr>
          <p:txBody>
            <a:bodyPr wrap="square" rtlCol="0">
              <a:spAutoFit/>
            </a:bodyPr>
            <a:lstStyle/>
            <a:p>
              <a:r>
                <a:rPr lang="en-US" sz="1200" dirty="0">
                  <a:solidFill>
                    <a:srgbClr val="0E255D"/>
                  </a:solidFill>
                  <a:latin typeface="Avenir Book"/>
                  <a:cs typeface="Avenir Book"/>
                </a:rPr>
                <a:t>CONSERVATION</a:t>
              </a:r>
              <a:r>
                <a:rPr lang="en-US" sz="1200" dirty="0">
                  <a:solidFill>
                    <a:srgbClr val="003D4B"/>
                  </a:solidFill>
                  <a:latin typeface="Avenir Book"/>
                  <a:cs typeface="Avenir Book"/>
                </a:rPr>
                <a:t> </a:t>
              </a:r>
              <a:r>
                <a:rPr lang="en-US" sz="1200" dirty="0">
                  <a:solidFill>
                    <a:srgbClr val="1A7364"/>
                  </a:solidFill>
                  <a:latin typeface="Avenir Book"/>
                  <a:cs typeface="Avenir Book"/>
                </a:rPr>
                <a:t>STRATEGY</a:t>
              </a:r>
              <a:r>
                <a:rPr lang="en-US" sz="1200" dirty="0">
                  <a:latin typeface="Avenir Book"/>
                  <a:cs typeface="Avenir Book"/>
                </a:rPr>
                <a:t> </a:t>
              </a:r>
              <a:r>
                <a:rPr lang="en-US" sz="1200" dirty="0">
                  <a:solidFill>
                    <a:srgbClr val="0E255D"/>
                  </a:solidFill>
                  <a:latin typeface="Avenir Book"/>
                  <a:cs typeface="Avenir Book"/>
                </a:rPr>
                <a:t>FUND</a:t>
              </a:r>
            </a:p>
          </p:txBody>
        </p:sp>
        <p:pic>
          <p:nvPicPr>
            <p:cNvPr id="8" name="Picture 7" descr="working_blue_test.gi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22032" y="6198620"/>
              <a:ext cx="490436" cy="466995"/>
            </a:xfrm>
            <a:prstGeom prst="rect">
              <a:avLst/>
            </a:prstGeom>
          </p:spPr>
        </p:pic>
      </p:grpSp>
    </p:spTree>
    <p:extLst>
      <p:ext uri="{BB962C8B-B14F-4D97-AF65-F5344CB8AC3E}">
        <p14:creationId xmlns:p14="http://schemas.microsoft.com/office/powerpoint/2010/main" val="154823717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defTabSz="457059" rtl="0" eaLnBrk="1" latinLnBrk="0" hangingPunct="1">
        <a:spcBef>
          <a:spcPct val="0"/>
        </a:spcBef>
        <a:buNone/>
        <a:defRPr sz="4400" kern="1200">
          <a:solidFill>
            <a:schemeClr val="accent4"/>
          </a:solidFill>
          <a:latin typeface="Avenir Book"/>
          <a:ea typeface="+mj-ea"/>
          <a:cs typeface="Avenir Book"/>
        </a:defRPr>
      </a:lvl1pPr>
    </p:titleStyle>
    <p:bodyStyle>
      <a:lvl1pPr marL="342796" indent="-342796" algn="l" defTabSz="457059" rtl="0" eaLnBrk="1" latinLnBrk="0" hangingPunct="1">
        <a:spcBef>
          <a:spcPct val="20000"/>
        </a:spcBef>
        <a:buFont typeface="Arial"/>
        <a:buChar char="•"/>
        <a:defRPr sz="3200" kern="1200">
          <a:solidFill>
            <a:schemeClr val="tx2"/>
          </a:solidFill>
          <a:latin typeface="Avenir Book"/>
          <a:ea typeface="+mn-ea"/>
          <a:cs typeface="Avenir Book"/>
        </a:defRPr>
      </a:lvl1pPr>
      <a:lvl2pPr marL="742722" indent="-285662" algn="l" defTabSz="457059" rtl="0" eaLnBrk="1" latinLnBrk="0" hangingPunct="1">
        <a:spcBef>
          <a:spcPct val="20000"/>
        </a:spcBef>
        <a:buFont typeface="Arial"/>
        <a:buChar char="–"/>
        <a:defRPr sz="2800" kern="1200">
          <a:solidFill>
            <a:schemeClr val="tx2">
              <a:lumMod val="90000"/>
              <a:lumOff val="10000"/>
            </a:schemeClr>
          </a:solidFill>
          <a:latin typeface="Avenir Book"/>
          <a:ea typeface="+mn-ea"/>
          <a:cs typeface="Avenir Book"/>
        </a:defRPr>
      </a:lvl2pPr>
      <a:lvl3pPr marL="1142647" indent="-228529" algn="l" defTabSz="457059" rtl="0" eaLnBrk="1" latinLnBrk="0" hangingPunct="1">
        <a:spcBef>
          <a:spcPct val="20000"/>
        </a:spcBef>
        <a:buFont typeface="Arial"/>
        <a:buChar char="•"/>
        <a:defRPr sz="2400" kern="1200">
          <a:solidFill>
            <a:schemeClr val="tx2">
              <a:lumMod val="75000"/>
              <a:lumOff val="25000"/>
            </a:schemeClr>
          </a:solidFill>
          <a:latin typeface="Avenir Book"/>
          <a:ea typeface="+mn-ea"/>
          <a:cs typeface="Avenir Book"/>
        </a:defRPr>
      </a:lvl3pPr>
      <a:lvl4pPr marL="1599708" indent="-228529" algn="l" defTabSz="457059" rtl="0" eaLnBrk="1" latinLnBrk="0" hangingPunct="1">
        <a:spcBef>
          <a:spcPct val="20000"/>
        </a:spcBef>
        <a:buFont typeface="Arial"/>
        <a:buChar char="–"/>
        <a:defRPr sz="2000" kern="1200">
          <a:solidFill>
            <a:schemeClr val="accent2">
              <a:lumMod val="50000"/>
            </a:schemeClr>
          </a:solidFill>
          <a:latin typeface="Avenir Book"/>
          <a:ea typeface="+mn-ea"/>
          <a:cs typeface="Avenir Book"/>
        </a:defRPr>
      </a:lvl4pPr>
      <a:lvl5pPr marL="2056770" indent="-228529" algn="l" defTabSz="457059" rtl="0" eaLnBrk="1" latinLnBrk="0" hangingPunct="1">
        <a:spcBef>
          <a:spcPct val="20000"/>
        </a:spcBef>
        <a:buFont typeface="Arial"/>
        <a:buChar char="»"/>
        <a:defRPr sz="2000" kern="1200">
          <a:solidFill>
            <a:schemeClr val="accent2">
              <a:lumMod val="75000"/>
            </a:schemeClr>
          </a:solidFill>
          <a:latin typeface="Avenir Book"/>
          <a:ea typeface="+mn-ea"/>
          <a:cs typeface="Avenir Book"/>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CDEE0"/>
            </a:gs>
            <a:gs pos="100000">
              <a:srgbClr val="FFFFFF"/>
            </a:gs>
          </a:gsLst>
          <a:lin ang="2700000" scaled="0"/>
          <a:tileRect/>
        </a:gradFill>
        <a:effectLst/>
      </p:bgPr>
    </p:bg>
    <p:spTree>
      <p:nvGrpSpPr>
        <p:cNvPr id="1" name=""/>
        <p:cNvGrpSpPr/>
        <p:nvPr/>
      </p:nvGrpSpPr>
      <p:grpSpPr>
        <a:xfrm>
          <a:off x="0" y="0"/>
          <a:ext cx="0" cy="0"/>
          <a:chOff x="0" y="0"/>
          <a:chExt cx="0" cy="0"/>
        </a:xfrm>
      </p:grpSpPr>
      <p:pic>
        <p:nvPicPr>
          <p:cNvPr id="8" name="image2.png"/>
          <p:cNvPicPr/>
          <p:nvPr userDrawn="1"/>
        </p:nvPicPr>
        <p:blipFill>
          <a:blip r:embed="rId15">
            <a:extLst/>
          </a:blip>
          <a:stretch>
            <a:fillRect/>
          </a:stretch>
        </p:blipFill>
        <p:spPr>
          <a:xfrm>
            <a:off x="8497440" y="6357658"/>
            <a:ext cx="372048" cy="353405"/>
          </a:xfrm>
          <a:prstGeom prst="rect">
            <a:avLst/>
          </a:prstGeom>
          <a:ln w="12700">
            <a:miter lim="400000"/>
          </a:ln>
        </p:spPr>
      </p:pic>
      <p:sp>
        <p:nvSpPr>
          <p:cNvPr id="9" name="Shape 40"/>
          <p:cNvSpPr/>
          <p:nvPr userDrawn="1"/>
        </p:nvSpPr>
        <p:spPr>
          <a:xfrm>
            <a:off x="302451" y="6569024"/>
            <a:ext cx="880037" cy="195234"/>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1200">
                <a:solidFill>
                  <a:srgbClr val="53585F"/>
                </a:solidFill>
              </a:defRPr>
            </a:lvl1pPr>
          </a:lstStyle>
          <a:p>
            <a:pPr lvl="0">
              <a:defRPr sz="1800">
                <a:solidFill>
                  <a:srgbClr val="000000"/>
                </a:solidFill>
              </a:defRPr>
            </a:pPr>
            <a:r>
              <a:rPr sz="800" dirty="0">
                <a:solidFill>
                  <a:srgbClr val="53585F"/>
                </a:solidFill>
              </a:rPr>
              <a:t>CONSERVATION</a:t>
            </a:r>
          </a:p>
        </p:txBody>
      </p:sp>
      <p:sp>
        <p:nvSpPr>
          <p:cNvPr id="10" name="Shape 41"/>
          <p:cNvSpPr/>
          <p:nvPr userDrawn="1"/>
        </p:nvSpPr>
        <p:spPr>
          <a:xfrm>
            <a:off x="1119246" y="6569038"/>
            <a:ext cx="623536" cy="195214"/>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1200">
                <a:solidFill>
                  <a:srgbClr val="A6AAA9"/>
                </a:solidFill>
              </a:defRPr>
            </a:lvl1pPr>
          </a:lstStyle>
          <a:p>
            <a:pPr lvl="0">
              <a:defRPr sz="1800">
                <a:solidFill>
                  <a:srgbClr val="000000"/>
                </a:solidFill>
              </a:defRPr>
            </a:pPr>
            <a:r>
              <a:rPr sz="800" dirty="0">
                <a:solidFill>
                  <a:srgbClr val="16738A"/>
                </a:solidFill>
              </a:rPr>
              <a:t>STRATEGY</a:t>
            </a:r>
          </a:p>
        </p:txBody>
      </p:sp>
      <p:sp>
        <p:nvSpPr>
          <p:cNvPr id="11" name="Shape 42"/>
          <p:cNvSpPr/>
          <p:nvPr userDrawn="1"/>
        </p:nvSpPr>
        <p:spPr>
          <a:xfrm>
            <a:off x="1677592" y="6569022"/>
            <a:ext cx="354256" cy="195238"/>
          </a:xfrm>
          <a:prstGeom prst="rect">
            <a:avLst/>
          </a:prstGeom>
          <a:ln w="12700">
            <a:miter lim="400000"/>
          </a:ln>
          <a:extLst>
            <a:ext uri="{C572A759-6A51-4108-AA02-DFA0A04FC94B}">
              <ma14:wrappingTextBoxFlag xmlns:ma14="http://schemas.microsoft.com/office/mac/drawingml/2011/main" val="1"/>
            </a:ext>
          </a:extLst>
        </p:spPr>
        <p:txBody>
          <a:bodyPr wrap="none" lIns="35703" tIns="35703" rIns="35703" bIns="35703" anchor="ctr">
            <a:spAutoFit/>
          </a:bodyPr>
          <a:lstStyle>
            <a:lvl1pPr>
              <a:defRPr sz="1200">
                <a:solidFill>
                  <a:srgbClr val="53585F"/>
                </a:solidFill>
              </a:defRPr>
            </a:lvl1pPr>
          </a:lstStyle>
          <a:p>
            <a:pPr lvl="0">
              <a:defRPr sz="1800">
                <a:solidFill>
                  <a:srgbClr val="000000"/>
                </a:solidFill>
              </a:defRPr>
            </a:pPr>
            <a:r>
              <a:rPr sz="800" dirty="0">
                <a:solidFill>
                  <a:srgbClr val="53585F"/>
                </a:solidFill>
              </a:rPr>
              <a:t>FUND</a:t>
            </a:r>
          </a:p>
        </p:txBody>
      </p:sp>
      <p:sp>
        <p:nvSpPr>
          <p:cNvPr id="6" name="Title Placeholder 1"/>
          <p:cNvSpPr>
            <a:spLocks noGrp="1"/>
          </p:cNvSpPr>
          <p:nvPr>
            <p:ph type="title"/>
          </p:nvPr>
        </p:nvSpPr>
        <p:spPr>
          <a:xfrm>
            <a:off x="457647" y="274589"/>
            <a:ext cx="8228708" cy="1143000"/>
          </a:xfrm>
          <a:prstGeom prst="rect">
            <a:avLst/>
          </a:prstGeom>
        </p:spPr>
        <p:txBody>
          <a:bodyPr vert="horz" lIns="64267" tIns="32133" rIns="64267" bIns="32133" rtlCol="0" anchor="ctr">
            <a:noAutofit/>
          </a:bodyPr>
          <a:lstStyle/>
          <a:p>
            <a:r>
              <a:rPr lang="en-US" dirty="0"/>
              <a:t>Click to edit Master title style</a:t>
            </a:r>
          </a:p>
        </p:txBody>
      </p:sp>
      <p:sp>
        <p:nvSpPr>
          <p:cNvPr id="7" name="Text Placeholder 2"/>
          <p:cNvSpPr>
            <a:spLocks noGrp="1"/>
          </p:cNvSpPr>
          <p:nvPr>
            <p:ph type="body" idx="1"/>
          </p:nvPr>
        </p:nvSpPr>
        <p:spPr>
          <a:xfrm>
            <a:off x="457647" y="1699867"/>
            <a:ext cx="8228708" cy="4525119"/>
          </a:xfrm>
          <a:prstGeom prst="rect">
            <a:avLst/>
          </a:prstGeom>
        </p:spPr>
        <p:txBody>
          <a:bodyPr vert="horz" lIns="64267" tIns="32133" rIns="64267" bIns="3213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457648" y="6191475"/>
            <a:ext cx="2133079" cy="365001"/>
          </a:xfrm>
          <a:prstGeom prst="rect">
            <a:avLst/>
          </a:prstGeom>
        </p:spPr>
        <p:txBody>
          <a:bodyPr lIns="64267" tIns="32133" rIns="64267" bIns="32133"/>
          <a:lstStyle>
            <a:lvl1pPr>
              <a:defRPr sz="1300">
                <a:solidFill>
                  <a:schemeClr val="tx1">
                    <a:lumMod val="65000"/>
                    <a:lumOff val="35000"/>
                  </a:schemeClr>
                </a:solidFill>
              </a:defRPr>
            </a:lvl1pPr>
          </a:lstStyle>
          <a:p>
            <a:fld id="{8EC38305-FEA0-2845-AF1C-E602EACD5448}" type="datetimeFigureOut">
              <a:rPr lang="en-US" smtClean="0"/>
              <a:pPr/>
              <a:t>15/04/19</a:t>
            </a:fld>
            <a:endParaRPr lang="en-US" dirty="0"/>
          </a:p>
        </p:txBody>
      </p:sp>
      <p:sp>
        <p:nvSpPr>
          <p:cNvPr id="13" name="Footer Placeholder 4"/>
          <p:cNvSpPr>
            <a:spLocks noGrp="1"/>
          </p:cNvSpPr>
          <p:nvPr>
            <p:ph type="ftr" sz="quarter" idx="3"/>
          </p:nvPr>
        </p:nvSpPr>
        <p:spPr>
          <a:xfrm>
            <a:off x="3124283" y="6356829"/>
            <a:ext cx="2895451" cy="365001"/>
          </a:xfrm>
          <a:prstGeom prst="rect">
            <a:avLst/>
          </a:prstGeom>
        </p:spPr>
        <p:txBody>
          <a:bodyPr lIns="64267" tIns="32133" rIns="64267" bIns="32133"/>
          <a:lstStyle>
            <a:lvl1pPr>
              <a:defRPr sz="1300">
                <a:solidFill>
                  <a:schemeClr val="tx1">
                    <a:lumMod val="65000"/>
                    <a:lumOff val="35000"/>
                  </a:schemeClr>
                </a:solidFill>
              </a:defRPr>
            </a:lvl1pPr>
          </a:lstStyle>
          <a:p>
            <a:endParaRPr lang="en-US"/>
          </a:p>
        </p:txBody>
      </p:sp>
      <p:sp>
        <p:nvSpPr>
          <p:cNvPr id="14" name="Slide Number Placeholder 5"/>
          <p:cNvSpPr>
            <a:spLocks noGrp="1"/>
          </p:cNvSpPr>
          <p:nvPr>
            <p:ph type="sldNum" sz="quarter" idx="4"/>
          </p:nvPr>
        </p:nvSpPr>
        <p:spPr>
          <a:xfrm>
            <a:off x="6553275" y="6356829"/>
            <a:ext cx="2133079" cy="365001"/>
          </a:xfrm>
          <a:prstGeom prst="rect">
            <a:avLst/>
          </a:prstGeom>
        </p:spPr>
        <p:txBody>
          <a:bodyPr lIns="64267" tIns="32133" rIns="64267" bIns="32133"/>
          <a:lstStyle>
            <a:lvl1pPr>
              <a:defRPr sz="1300">
                <a:solidFill>
                  <a:schemeClr val="tx1">
                    <a:lumMod val="65000"/>
                    <a:lumOff val="35000"/>
                  </a:schemeClr>
                </a:solidFill>
              </a:defRPr>
            </a:lvl1pPr>
          </a:lstStyle>
          <a:p>
            <a:fld id="{BDE95502-788E-5D46-81DE-530008E532C4}" type="slidenum">
              <a:rPr lang="en-US" smtClean="0"/>
              <a:pPr/>
              <a:t>‹Nr.›</a:t>
            </a:fld>
            <a:endParaRPr lang="en-US"/>
          </a:p>
        </p:txBody>
      </p:sp>
    </p:spTree>
    <p:extLst>
      <p:ext uri="{BB962C8B-B14F-4D97-AF65-F5344CB8AC3E}">
        <p14:creationId xmlns:p14="http://schemas.microsoft.com/office/powerpoint/2010/main" val="39595344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ransition xmlns:p14="http://schemas.microsoft.com/office/powerpoint/2010/main" spd="med"/>
  <p:txStyles>
    <p:titleStyle>
      <a:lvl1pPr algn="ctr" defTabSz="410604">
        <a:defRPr sz="4600">
          <a:solidFill>
            <a:srgbClr val="4C4C4C"/>
          </a:solidFill>
          <a:latin typeface="Helvetica Light"/>
          <a:ea typeface="Helvetica Light"/>
          <a:cs typeface="Helvetica Light"/>
          <a:sym typeface="Helvetica Light"/>
        </a:defRPr>
      </a:lvl1pPr>
      <a:lvl2pPr algn="ctr" defTabSz="410604">
        <a:defRPr sz="5600">
          <a:latin typeface="Helvetica Light"/>
          <a:ea typeface="Helvetica Light"/>
          <a:cs typeface="Helvetica Light"/>
          <a:sym typeface="Helvetica Light"/>
        </a:defRPr>
      </a:lvl2pPr>
      <a:lvl3pPr algn="ctr" defTabSz="410604">
        <a:defRPr sz="5600">
          <a:latin typeface="Helvetica Light"/>
          <a:ea typeface="Helvetica Light"/>
          <a:cs typeface="Helvetica Light"/>
          <a:sym typeface="Helvetica Light"/>
        </a:defRPr>
      </a:lvl3pPr>
      <a:lvl4pPr algn="ctr" defTabSz="410604">
        <a:defRPr sz="5600">
          <a:latin typeface="Helvetica Light"/>
          <a:ea typeface="Helvetica Light"/>
          <a:cs typeface="Helvetica Light"/>
          <a:sym typeface="Helvetica Light"/>
        </a:defRPr>
      </a:lvl4pPr>
      <a:lvl5pPr algn="ctr" defTabSz="410604">
        <a:defRPr sz="5600">
          <a:latin typeface="Helvetica Light"/>
          <a:ea typeface="Helvetica Light"/>
          <a:cs typeface="Helvetica Light"/>
          <a:sym typeface="Helvetica Light"/>
        </a:defRPr>
      </a:lvl5pPr>
      <a:lvl6pPr algn="ctr" defTabSz="410604">
        <a:defRPr sz="5600">
          <a:latin typeface="Helvetica Light"/>
          <a:ea typeface="Helvetica Light"/>
          <a:cs typeface="Helvetica Light"/>
          <a:sym typeface="Helvetica Light"/>
        </a:defRPr>
      </a:lvl6pPr>
      <a:lvl7pPr algn="ctr" defTabSz="410604">
        <a:defRPr sz="5600">
          <a:latin typeface="Helvetica Light"/>
          <a:ea typeface="Helvetica Light"/>
          <a:cs typeface="Helvetica Light"/>
          <a:sym typeface="Helvetica Light"/>
        </a:defRPr>
      </a:lvl7pPr>
      <a:lvl8pPr algn="ctr" defTabSz="410604">
        <a:defRPr sz="5600">
          <a:latin typeface="Helvetica Light"/>
          <a:ea typeface="Helvetica Light"/>
          <a:cs typeface="Helvetica Light"/>
          <a:sym typeface="Helvetica Light"/>
        </a:defRPr>
      </a:lvl8pPr>
      <a:lvl9pPr algn="ctr" defTabSz="410604">
        <a:defRPr sz="5600">
          <a:latin typeface="Helvetica Light"/>
          <a:ea typeface="Helvetica Light"/>
          <a:cs typeface="Helvetica Light"/>
          <a:sym typeface="Helvetica Light"/>
        </a:defRPr>
      </a:lvl9pPr>
    </p:titleStyle>
    <p:bodyStyle>
      <a:lvl1pPr marL="457035" indent="-457035" defTabSz="410604">
        <a:lnSpc>
          <a:spcPct val="100000"/>
        </a:lnSpc>
        <a:spcBef>
          <a:spcPts val="1687"/>
        </a:spcBef>
        <a:buClr>
          <a:srgbClr val="4C4C4C"/>
        </a:buClr>
        <a:buSzPct val="100000"/>
        <a:buFont typeface="Arial"/>
        <a:buChar char="•"/>
        <a:defRPr sz="2500" b="0">
          <a:solidFill>
            <a:srgbClr val="4C4C4C"/>
          </a:solidFill>
          <a:latin typeface="Helvetica Light"/>
          <a:ea typeface="Helvetica Light"/>
          <a:cs typeface="Helvetica Light"/>
          <a:sym typeface="Helvetica Light"/>
        </a:defRPr>
      </a:lvl1pPr>
      <a:lvl2pPr marL="769451" indent="-457035" defTabSz="410604">
        <a:lnSpc>
          <a:spcPct val="100000"/>
        </a:lnSpc>
        <a:spcBef>
          <a:spcPts val="1687"/>
        </a:spcBef>
        <a:buClr>
          <a:srgbClr val="4C4C4C"/>
        </a:buClr>
        <a:buSzPct val="100000"/>
        <a:buFont typeface="Arial"/>
        <a:buChar char="•"/>
        <a:defRPr sz="2500">
          <a:solidFill>
            <a:srgbClr val="4C4C4C"/>
          </a:solidFill>
          <a:latin typeface="Helvetica Light"/>
          <a:ea typeface="Helvetica Light"/>
          <a:cs typeface="Helvetica Light"/>
          <a:sym typeface="Helvetica Light"/>
        </a:defRPr>
      </a:lvl2pPr>
      <a:lvl3pPr marL="1081868" indent="-457035" defTabSz="410604">
        <a:lnSpc>
          <a:spcPct val="100000"/>
        </a:lnSpc>
        <a:spcBef>
          <a:spcPts val="1687"/>
        </a:spcBef>
        <a:buClr>
          <a:srgbClr val="4C4C4C"/>
        </a:buClr>
        <a:buSzPct val="100000"/>
        <a:buFont typeface="Arial"/>
        <a:buChar char="•"/>
        <a:defRPr sz="2500">
          <a:solidFill>
            <a:srgbClr val="4C4C4C"/>
          </a:solidFill>
          <a:latin typeface="Helvetica Light"/>
          <a:ea typeface="Helvetica Light"/>
          <a:cs typeface="Helvetica Light"/>
          <a:sym typeface="Helvetica Light"/>
        </a:defRPr>
      </a:lvl3pPr>
      <a:lvl4pPr marL="1394287" indent="-457035" defTabSz="410604">
        <a:lnSpc>
          <a:spcPct val="100000"/>
        </a:lnSpc>
        <a:spcBef>
          <a:spcPts val="1687"/>
        </a:spcBef>
        <a:buClr>
          <a:srgbClr val="4C4C4C"/>
        </a:buClr>
        <a:buSzPct val="100000"/>
        <a:buFont typeface="Arial"/>
        <a:buChar char="•"/>
        <a:defRPr sz="2500">
          <a:solidFill>
            <a:srgbClr val="4C4C4C"/>
          </a:solidFill>
          <a:latin typeface="Helvetica Light"/>
          <a:ea typeface="Helvetica Light"/>
          <a:cs typeface="Helvetica Light"/>
          <a:sym typeface="Helvetica Light"/>
        </a:defRPr>
      </a:lvl4pPr>
      <a:lvl5pPr marL="1706699" indent="-457035" defTabSz="410604">
        <a:lnSpc>
          <a:spcPct val="100000"/>
        </a:lnSpc>
        <a:spcBef>
          <a:spcPts val="1687"/>
        </a:spcBef>
        <a:buClr>
          <a:srgbClr val="4C4C4C"/>
        </a:buClr>
        <a:buSzPct val="100000"/>
        <a:buFont typeface="Arial"/>
        <a:buChar char="•"/>
        <a:defRPr sz="2500">
          <a:solidFill>
            <a:srgbClr val="4C4C4C"/>
          </a:solidFill>
          <a:latin typeface="Helvetica Light"/>
          <a:ea typeface="Helvetica Light"/>
          <a:cs typeface="Helvetica Light"/>
          <a:sym typeface="Helvetica Light"/>
        </a:defRPr>
      </a:lvl5pPr>
      <a:lvl6pPr marL="1874496" indent="-312416" defTabSz="410604">
        <a:spcBef>
          <a:spcPts val="2953"/>
        </a:spcBef>
        <a:buSzPct val="75000"/>
        <a:buChar char="•"/>
        <a:defRPr sz="2500">
          <a:latin typeface="Helvetica Light"/>
          <a:ea typeface="Helvetica Light"/>
          <a:cs typeface="Helvetica Light"/>
          <a:sym typeface="Helvetica Light"/>
        </a:defRPr>
      </a:lvl6pPr>
      <a:lvl7pPr marL="2186912" indent="-312416" defTabSz="410604">
        <a:spcBef>
          <a:spcPts val="2953"/>
        </a:spcBef>
        <a:buSzPct val="75000"/>
        <a:buChar char="•"/>
        <a:defRPr sz="2500">
          <a:latin typeface="Helvetica Light"/>
          <a:ea typeface="Helvetica Light"/>
          <a:cs typeface="Helvetica Light"/>
          <a:sym typeface="Helvetica Light"/>
        </a:defRPr>
      </a:lvl7pPr>
      <a:lvl8pPr marL="2499328" indent="-312416" defTabSz="410604">
        <a:spcBef>
          <a:spcPts val="2953"/>
        </a:spcBef>
        <a:buSzPct val="75000"/>
        <a:buChar char="•"/>
        <a:defRPr sz="2500">
          <a:latin typeface="Helvetica Light"/>
          <a:ea typeface="Helvetica Light"/>
          <a:cs typeface="Helvetica Light"/>
          <a:sym typeface="Helvetica Light"/>
        </a:defRPr>
      </a:lvl8pPr>
      <a:lvl9pPr marL="2811744" indent="-312416" defTabSz="410604">
        <a:spcBef>
          <a:spcPts val="2953"/>
        </a:spcBef>
        <a:buSzPct val="75000"/>
        <a:buChar char="•"/>
        <a:defRPr sz="2500">
          <a:latin typeface="Helvetica Light"/>
          <a:ea typeface="Helvetica Light"/>
          <a:cs typeface="Helvetica Light"/>
          <a:sym typeface="Helvetica Light"/>
        </a:defRPr>
      </a:lvl9pPr>
    </p:bodyStyle>
    <p:otherStyle>
      <a:lvl1pPr algn="r" defTabSz="410604">
        <a:defRPr sz="800">
          <a:solidFill>
            <a:schemeClr val="tx1"/>
          </a:solidFill>
          <a:latin typeface="+mn-lt"/>
          <a:ea typeface="+mn-ea"/>
          <a:cs typeface="+mn-cs"/>
          <a:sym typeface="Helvetica Light"/>
        </a:defRPr>
      </a:lvl1pPr>
      <a:lvl2pPr algn="r" defTabSz="410604">
        <a:defRPr sz="800">
          <a:solidFill>
            <a:schemeClr val="tx1"/>
          </a:solidFill>
          <a:latin typeface="+mn-lt"/>
          <a:ea typeface="+mn-ea"/>
          <a:cs typeface="+mn-cs"/>
          <a:sym typeface="Helvetica Light"/>
        </a:defRPr>
      </a:lvl2pPr>
      <a:lvl3pPr algn="r" defTabSz="410604">
        <a:defRPr sz="800">
          <a:solidFill>
            <a:schemeClr val="tx1"/>
          </a:solidFill>
          <a:latin typeface="+mn-lt"/>
          <a:ea typeface="+mn-ea"/>
          <a:cs typeface="+mn-cs"/>
          <a:sym typeface="Helvetica Light"/>
        </a:defRPr>
      </a:lvl3pPr>
      <a:lvl4pPr algn="r" defTabSz="410604">
        <a:defRPr sz="800">
          <a:solidFill>
            <a:schemeClr val="tx1"/>
          </a:solidFill>
          <a:latin typeface="+mn-lt"/>
          <a:ea typeface="+mn-ea"/>
          <a:cs typeface="+mn-cs"/>
          <a:sym typeface="Helvetica Light"/>
        </a:defRPr>
      </a:lvl4pPr>
      <a:lvl5pPr algn="r" defTabSz="410604">
        <a:defRPr sz="800">
          <a:solidFill>
            <a:schemeClr val="tx1"/>
          </a:solidFill>
          <a:latin typeface="+mn-lt"/>
          <a:ea typeface="+mn-ea"/>
          <a:cs typeface="+mn-cs"/>
          <a:sym typeface="Helvetica Light"/>
        </a:defRPr>
      </a:lvl5pPr>
      <a:lvl6pPr algn="r" defTabSz="410604">
        <a:defRPr sz="800">
          <a:solidFill>
            <a:schemeClr val="tx1"/>
          </a:solidFill>
          <a:latin typeface="+mn-lt"/>
          <a:ea typeface="+mn-ea"/>
          <a:cs typeface="+mn-cs"/>
          <a:sym typeface="Helvetica Light"/>
        </a:defRPr>
      </a:lvl6pPr>
      <a:lvl7pPr algn="r" defTabSz="410604">
        <a:defRPr sz="800">
          <a:solidFill>
            <a:schemeClr val="tx1"/>
          </a:solidFill>
          <a:latin typeface="+mn-lt"/>
          <a:ea typeface="+mn-ea"/>
          <a:cs typeface="+mn-cs"/>
          <a:sym typeface="Helvetica Light"/>
        </a:defRPr>
      </a:lvl7pPr>
      <a:lvl8pPr algn="r" defTabSz="410604">
        <a:defRPr sz="800">
          <a:solidFill>
            <a:schemeClr val="tx1"/>
          </a:solidFill>
          <a:latin typeface="+mn-lt"/>
          <a:ea typeface="+mn-ea"/>
          <a:cs typeface="+mn-cs"/>
          <a:sym typeface="Helvetica Light"/>
        </a:defRPr>
      </a:lvl8pPr>
      <a:lvl9pPr algn="r" defTabSz="410604">
        <a:defRPr sz="800">
          <a:solidFill>
            <a:schemeClr val="tx1"/>
          </a:solidFill>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2764"/>
            <a:ext cx="8229600" cy="1008390"/>
          </a:xfrm>
          <a:prstGeom prst="rect">
            <a:avLst/>
          </a:prstGeom>
        </p:spPr>
        <p:txBody>
          <a:bodyPr vert="horz" lIns="91425" tIns="45713" rIns="91425" bIns="45713"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7228"/>
            <a:ext cx="8229600" cy="4744291"/>
          </a:xfrm>
          <a:prstGeom prst="rect">
            <a:avLst/>
          </a:prstGeom>
        </p:spPr>
        <p:txBody>
          <a:bodyPr vert="horz" lIns="91425" tIns="45713" rIns="91425" bIns="45713"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hape 76"/>
          <p:cNvSpPr/>
          <p:nvPr userDrawn="1"/>
        </p:nvSpPr>
        <p:spPr>
          <a:xfrm>
            <a:off x="137490" y="6609874"/>
            <a:ext cx="897668" cy="225689"/>
          </a:xfrm>
          <a:prstGeom prst="rect">
            <a:avLst/>
          </a:prstGeom>
          <a:ln w="12700">
            <a:miter lim="400000"/>
          </a:ln>
          <a:extLst>
            <a:ext uri="{C572A759-6A51-4108-AA02-DFA0A04FC94B}">
              <ma14:wrappingTextBoxFlag xmlns:ma14="http://schemas.microsoft.com/office/mac/drawingml/2011/main" val="1"/>
            </a:ext>
          </a:extLst>
        </p:spPr>
        <p:txBody>
          <a:bodyPr wrap="none" lIns="50793" tIns="50793" rIns="50793" bIns="50793" anchor="ctr">
            <a:spAutoFit/>
          </a:bodyPr>
          <a:lstStyle>
            <a:lvl1pPr>
              <a:defRPr sz="1200">
                <a:solidFill>
                  <a:srgbClr val="53585F"/>
                </a:solidFill>
              </a:defRPr>
            </a:lvl1pPr>
          </a:lstStyle>
          <a:p>
            <a:pPr lvl="0">
              <a:defRPr sz="1800">
                <a:solidFill>
                  <a:srgbClr val="000000"/>
                </a:solidFill>
              </a:defRPr>
            </a:pPr>
            <a:r>
              <a:rPr sz="800" b="0" i="0" dirty="0">
                <a:solidFill>
                  <a:srgbClr val="53585F"/>
                </a:solidFill>
                <a:latin typeface="Helvetica Light"/>
                <a:cs typeface="Helvetica Light"/>
              </a:rPr>
              <a:t>CONSERVATION</a:t>
            </a:r>
          </a:p>
        </p:txBody>
      </p:sp>
      <p:sp>
        <p:nvSpPr>
          <p:cNvPr id="10" name="Shape 77"/>
          <p:cNvSpPr/>
          <p:nvPr userDrawn="1"/>
        </p:nvSpPr>
        <p:spPr>
          <a:xfrm>
            <a:off x="953167" y="6609874"/>
            <a:ext cx="628363" cy="225689"/>
          </a:xfrm>
          <a:prstGeom prst="rect">
            <a:avLst/>
          </a:prstGeom>
          <a:ln w="12700">
            <a:miter lim="400000"/>
          </a:ln>
          <a:extLst>
            <a:ext uri="{C572A759-6A51-4108-AA02-DFA0A04FC94B}">
              <ma14:wrappingTextBoxFlag xmlns:ma14="http://schemas.microsoft.com/office/mac/drawingml/2011/main" val="1"/>
            </a:ext>
          </a:extLst>
        </p:spPr>
        <p:txBody>
          <a:bodyPr wrap="none" lIns="50793" tIns="50793" rIns="50793" bIns="50793" anchor="ctr">
            <a:spAutoFit/>
          </a:bodyPr>
          <a:lstStyle>
            <a:lvl1pPr>
              <a:defRPr sz="1200">
                <a:solidFill>
                  <a:srgbClr val="A6AAA9"/>
                </a:solidFill>
              </a:defRPr>
            </a:lvl1pPr>
          </a:lstStyle>
          <a:p>
            <a:pPr lvl="0">
              <a:defRPr sz="1800">
                <a:solidFill>
                  <a:srgbClr val="000000"/>
                </a:solidFill>
              </a:defRPr>
            </a:pPr>
            <a:r>
              <a:rPr sz="800" b="0" i="0" dirty="0">
                <a:solidFill>
                  <a:srgbClr val="177A60"/>
                </a:solidFill>
                <a:latin typeface="Helvetica Light"/>
                <a:cs typeface="Helvetica Light"/>
              </a:rPr>
              <a:t>STRATEGY</a:t>
            </a:r>
          </a:p>
        </p:txBody>
      </p:sp>
      <p:sp>
        <p:nvSpPr>
          <p:cNvPr id="11" name="Shape 78"/>
          <p:cNvSpPr/>
          <p:nvPr userDrawn="1"/>
        </p:nvSpPr>
        <p:spPr>
          <a:xfrm>
            <a:off x="1504243" y="6609874"/>
            <a:ext cx="384707" cy="225689"/>
          </a:xfrm>
          <a:prstGeom prst="rect">
            <a:avLst/>
          </a:prstGeom>
          <a:ln w="12700">
            <a:miter lim="400000"/>
          </a:ln>
          <a:extLst>
            <a:ext uri="{C572A759-6A51-4108-AA02-DFA0A04FC94B}">
              <ma14:wrappingTextBoxFlag xmlns:ma14="http://schemas.microsoft.com/office/mac/drawingml/2011/main" val="1"/>
            </a:ext>
          </a:extLst>
        </p:spPr>
        <p:txBody>
          <a:bodyPr wrap="none" lIns="50793" tIns="50793" rIns="50793" bIns="50793" anchor="ctr">
            <a:spAutoFit/>
          </a:bodyPr>
          <a:lstStyle>
            <a:lvl1pPr>
              <a:defRPr sz="1200">
                <a:solidFill>
                  <a:srgbClr val="53585F"/>
                </a:solidFill>
              </a:defRPr>
            </a:lvl1pPr>
          </a:lstStyle>
          <a:p>
            <a:pPr lvl="0">
              <a:defRPr sz="1800">
                <a:solidFill>
                  <a:srgbClr val="000000"/>
                </a:solidFill>
              </a:defRPr>
            </a:pPr>
            <a:r>
              <a:rPr sz="800" b="0" i="0" dirty="0">
                <a:solidFill>
                  <a:srgbClr val="53585F"/>
                </a:solidFill>
                <a:latin typeface="Helvetica Light"/>
                <a:cs typeface="Helvetica Light"/>
              </a:rPr>
              <a:t>FUND</a:t>
            </a:r>
          </a:p>
        </p:txBody>
      </p:sp>
      <p:pic>
        <p:nvPicPr>
          <p:cNvPr id="8" name="Picture 7"/>
          <p:cNvPicPr>
            <a:picLocks noChangeAspect="1"/>
          </p:cNvPicPr>
          <p:nvPr userDrawn="1"/>
        </p:nvPicPr>
        <p:blipFill rotWithShape="1">
          <a:blip r:embed="rId25"/>
          <a:srcRect t="25657" b="17836"/>
          <a:stretch/>
        </p:blipFill>
        <p:spPr>
          <a:xfrm>
            <a:off x="0" y="-3"/>
            <a:ext cx="9144000" cy="1338502"/>
          </a:xfrm>
          <a:prstGeom prst="rect">
            <a:avLst/>
          </a:prstGeom>
        </p:spPr>
      </p:pic>
      <p:pic>
        <p:nvPicPr>
          <p:cNvPr id="12" name="Picture 11"/>
          <p:cNvPicPr>
            <a:picLocks noChangeAspect="1"/>
          </p:cNvPicPr>
          <p:nvPr userDrawn="1"/>
        </p:nvPicPr>
        <p:blipFill>
          <a:blip r:embed="rId26" cstate="print">
            <a:alphaModFix/>
            <a:grayscl/>
            <a:extLst>
              <a:ext uri="{28A0092B-C50C-407E-A947-70E740481C1C}">
                <a14:useLocalDpi xmlns:a14="http://schemas.microsoft.com/office/drawing/2010/main" val="0"/>
              </a:ext>
            </a:extLst>
          </a:blip>
          <a:stretch>
            <a:fillRect/>
          </a:stretch>
        </p:blipFill>
        <p:spPr>
          <a:xfrm>
            <a:off x="84598" y="70437"/>
            <a:ext cx="1202404" cy="1141056"/>
          </a:xfrm>
          <a:prstGeom prst="rect">
            <a:avLst/>
          </a:prstGeom>
        </p:spPr>
      </p:pic>
    </p:spTree>
    <p:extLst>
      <p:ext uri="{BB962C8B-B14F-4D97-AF65-F5344CB8AC3E}">
        <p14:creationId xmlns:p14="http://schemas.microsoft.com/office/powerpoint/2010/main" val="361654718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Lst>
  <p:txStyles>
    <p:titleStyle>
      <a:lvl1pPr algn="ctr" defTabSz="457130" rtl="0" eaLnBrk="1" latinLnBrk="0" hangingPunct="1">
        <a:spcBef>
          <a:spcPct val="0"/>
        </a:spcBef>
        <a:buNone/>
        <a:defRPr sz="4400" kern="1200">
          <a:solidFill>
            <a:schemeClr val="bg2">
              <a:lumMod val="25000"/>
            </a:schemeClr>
          </a:solidFill>
          <a:latin typeface="Helvetica"/>
          <a:ea typeface="+mj-ea"/>
          <a:cs typeface="Helvetica"/>
        </a:defRPr>
      </a:lvl1pPr>
    </p:titleStyle>
    <p:bodyStyle>
      <a:lvl1pPr marL="342848" indent="-342848" algn="l" defTabSz="457130" rtl="0" eaLnBrk="1" latinLnBrk="0" hangingPunct="1">
        <a:spcBef>
          <a:spcPct val="20000"/>
        </a:spcBef>
        <a:buFont typeface="Arial"/>
        <a:buChar char="•"/>
        <a:defRPr sz="3200" kern="1200">
          <a:solidFill>
            <a:srgbClr val="2D3811"/>
          </a:solidFill>
          <a:latin typeface="Helvetica Light"/>
          <a:ea typeface="+mn-ea"/>
          <a:cs typeface="Helvetica Light"/>
        </a:defRPr>
      </a:lvl1pPr>
      <a:lvl2pPr marL="742836" indent="-285707" algn="l" defTabSz="457130" rtl="0" eaLnBrk="1" latinLnBrk="0" hangingPunct="1">
        <a:spcBef>
          <a:spcPct val="20000"/>
        </a:spcBef>
        <a:buFont typeface="Arial"/>
        <a:buChar char="–"/>
        <a:defRPr sz="2800" kern="1200">
          <a:solidFill>
            <a:srgbClr val="2D3811"/>
          </a:solidFill>
          <a:latin typeface="Helvetica Light"/>
          <a:ea typeface="+mn-ea"/>
          <a:cs typeface="Helvetica Light"/>
        </a:defRPr>
      </a:lvl2pPr>
      <a:lvl3pPr marL="1142824" indent="-228564" algn="l" defTabSz="457130" rtl="0" eaLnBrk="1" latinLnBrk="0" hangingPunct="1">
        <a:spcBef>
          <a:spcPct val="20000"/>
        </a:spcBef>
        <a:buFont typeface="Arial"/>
        <a:buChar char="•"/>
        <a:defRPr sz="2400" kern="1200">
          <a:solidFill>
            <a:srgbClr val="2D3811"/>
          </a:solidFill>
          <a:latin typeface="Helvetica Light"/>
          <a:ea typeface="+mn-ea"/>
          <a:cs typeface="Helvetica Light"/>
        </a:defRPr>
      </a:lvl3pPr>
      <a:lvl4pPr marL="1599954" indent="-228564" algn="l" defTabSz="457130" rtl="0" eaLnBrk="1" latinLnBrk="0" hangingPunct="1">
        <a:spcBef>
          <a:spcPct val="20000"/>
        </a:spcBef>
        <a:buFont typeface="Arial"/>
        <a:buChar char="–"/>
        <a:defRPr sz="2000" kern="1200">
          <a:solidFill>
            <a:srgbClr val="2D3811"/>
          </a:solidFill>
          <a:latin typeface="Helvetica Light"/>
          <a:ea typeface="+mn-ea"/>
          <a:cs typeface="Helvetica Light"/>
        </a:defRPr>
      </a:lvl4pPr>
      <a:lvl5pPr marL="2057085" indent="-228564" algn="l" defTabSz="457130" rtl="0" eaLnBrk="1" latinLnBrk="0" hangingPunct="1">
        <a:spcBef>
          <a:spcPct val="20000"/>
        </a:spcBef>
        <a:buFont typeface="Arial"/>
        <a:buChar char="»"/>
        <a:defRPr sz="2000" kern="1200">
          <a:solidFill>
            <a:srgbClr val="2D3811"/>
          </a:solidFill>
          <a:latin typeface="Helvetica Light"/>
          <a:ea typeface="+mn-ea"/>
          <a:cs typeface="Helvetica Light"/>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3140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9"/>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dirty="0" err="1"/>
              <a:t>Metodología</a:t>
            </a:r>
            <a:endParaRPr dirty="0"/>
          </a:p>
        </p:txBody>
      </p:sp>
      <p:sp>
        <p:nvSpPr>
          <p:cNvPr id="536" name="Google Shape;536;p89"/>
          <p:cNvSpPr txBox="1">
            <a:spLocks noGrp="1"/>
          </p:cNvSpPr>
          <p:nvPr>
            <p:ph type="body" idx="1"/>
          </p:nvPr>
        </p:nvSpPr>
        <p:spPr>
          <a:xfrm>
            <a:off x="457647" y="1600655"/>
            <a:ext cx="8228708" cy="4525119"/>
          </a:xfrm>
          <a:prstGeom prst="rect">
            <a:avLst/>
          </a:prstGeom>
          <a:noFill/>
          <a:ln>
            <a:noFill/>
          </a:ln>
        </p:spPr>
        <p:txBody>
          <a:bodyPr spcFirstLastPara="1" wrap="square" lIns="64250" tIns="32125" rIns="64250" bIns="32125" anchor="t" anchorCtr="0">
            <a:noAutofit/>
          </a:bodyPr>
          <a:lstStyle/>
          <a:p>
            <a:pPr marL="312432" lvl="0" indent="-312432" algn="l" rtl="0">
              <a:spcBef>
                <a:spcPts val="0"/>
              </a:spcBef>
              <a:spcAft>
                <a:spcPts val="0"/>
              </a:spcAft>
              <a:buClr>
                <a:srgbClr val="3F3F3F"/>
              </a:buClr>
              <a:buSzPts val="1875"/>
              <a:buFont typeface="Helvetica Neue Light"/>
              <a:buChar char="•"/>
            </a:pPr>
            <a:r>
              <a:rPr lang="es-ES" dirty="0" smtClean="0"/>
              <a:t>Riesgo ambiental </a:t>
            </a:r>
          </a:p>
          <a:p>
            <a:pPr marL="624864" lvl="1" indent="-312432" algn="l" rtl="0">
              <a:spcBef>
                <a:spcPts val="2953"/>
              </a:spcBef>
              <a:spcAft>
                <a:spcPts val="0"/>
              </a:spcAft>
              <a:buClr>
                <a:srgbClr val="3F3F3F"/>
              </a:buClr>
              <a:buSzPts val="1875"/>
              <a:buFont typeface="Helvetica Neue Light"/>
              <a:buChar char="•"/>
            </a:pPr>
            <a:r>
              <a:rPr lang="es-ES" dirty="0" smtClean="0"/>
              <a:t>Deforestación (DinamicaEGO)</a:t>
            </a:r>
          </a:p>
          <a:p>
            <a:pPr marL="624864" lvl="1" indent="-312432" algn="l" rtl="0">
              <a:spcBef>
                <a:spcPts val="2953"/>
              </a:spcBef>
              <a:spcAft>
                <a:spcPts val="0"/>
              </a:spcAft>
              <a:buClr>
                <a:srgbClr val="3F3F3F"/>
              </a:buClr>
              <a:buSzPts val="1875"/>
              <a:buFont typeface="Helvetica Neue Light"/>
              <a:buChar char="•"/>
            </a:pPr>
            <a:r>
              <a:rPr lang="es-ES" dirty="0" smtClean="0"/>
              <a:t>Aspectos de importancia ambiental:</a:t>
            </a:r>
          </a:p>
          <a:p>
            <a:pPr marL="937296" lvl="2" indent="-312432" algn="l" rtl="0">
              <a:spcBef>
                <a:spcPts val="2953"/>
              </a:spcBef>
              <a:spcAft>
                <a:spcPts val="0"/>
              </a:spcAft>
              <a:buClr>
                <a:srgbClr val="3F3F3F"/>
              </a:buClr>
              <a:buSzPts val="1875"/>
              <a:buFont typeface="Helvetica Neue Light"/>
              <a:buChar char="•"/>
            </a:pPr>
            <a:r>
              <a:rPr lang="es-ES" dirty="0" smtClean="0"/>
              <a:t>Biodiversidad, eco-regiones</a:t>
            </a:r>
          </a:p>
          <a:p>
            <a:pPr marL="937296" lvl="2" indent="-312432" algn="l" rtl="0">
              <a:spcBef>
                <a:spcPts val="2953"/>
              </a:spcBef>
              <a:spcAft>
                <a:spcPts val="0"/>
              </a:spcAft>
              <a:buClr>
                <a:srgbClr val="3F3F3F"/>
              </a:buClr>
              <a:buSzPts val="1875"/>
              <a:buFont typeface="Helvetica Neue Light"/>
              <a:buChar char="•"/>
            </a:pPr>
            <a:r>
              <a:rPr lang="es-ES" dirty="0" smtClean="0"/>
              <a:t>Biomasa, agua</a:t>
            </a:r>
          </a:p>
          <a:p>
            <a:pPr marL="937296" lvl="2" indent="-312432" algn="l" rtl="0">
              <a:spcBef>
                <a:spcPts val="2953"/>
              </a:spcBef>
              <a:spcAft>
                <a:spcPts val="0"/>
              </a:spcAft>
              <a:buClr>
                <a:srgbClr val="3F3F3F"/>
              </a:buClr>
              <a:buSzPts val="1875"/>
              <a:buFont typeface="Helvetica Neue Light"/>
              <a:buChar char="•"/>
            </a:pPr>
            <a:r>
              <a:rPr lang="es-ES" dirty="0" smtClean="0"/>
              <a:t>Áreas protegidas</a:t>
            </a:r>
            <a:endParaRPr lang="es-ES" dirty="0"/>
          </a:p>
        </p:txBody>
      </p:sp>
    </p:spTree>
    <p:extLst>
      <p:ext uri="{BB962C8B-B14F-4D97-AF65-F5344CB8AC3E}">
        <p14:creationId xmlns:p14="http://schemas.microsoft.com/office/powerpoint/2010/main" val="39375675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766EFB-CEEB-489F-9125-5910109DC252}"/>
              </a:ext>
            </a:extLst>
          </p:cNvPr>
          <p:cNvSpPr>
            <a:spLocks noGrp="1"/>
          </p:cNvSpPr>
          <p:nvPr>
            <p:ph type="title"/>
          </p:nvPr>
        </p:nvSpPr>
        <p:spPr/>
        <p:txBody>
          <a:bodyPr/>
          <a:lstStyle/>
          <a:p>
            <a:pPr algn="l"/>
            <a:r>
              <a:rPr lang="es-BO" smtClean="0"/>
              <a:t>Metodología - deforestación</a:t>
            </a:r>
            <a:endParaRPr lang="es-BO"/>
          </a:p>
        </p:txBody>
      </p:sp>
      <p:grpSp>
        <p:nvGrpSpPr>
          <p:cNvPr id="9" name="Group 8">
            <a:extLst>
              <a:ext uri="{FF2B5EF4-FFF2-40B4-BE49-F238E27FC236}">
                <a16:creationId xmlns="" xmlns:a16="http://schemas.microsoft.com/office/drawing/2014/main" id="{44C398CF-903A-4976-ACB6-D49625ACF9DD}"/>
              </a:ext>
            </a:extLst>
          </p:cNvPr>
          <p:cNvGrpSpPr/>
          <p:nvPr/>
        </p:nvGrpSpPr>
        <p:grpSpPr>
          <a:xfrm>
            <a:off x="142044" y="1261061"/>
            <a:ext cx="8859912" cy="5121734"/>
            <a:chOff x="142044" y="1190039"/>
            <a:chExt cx="8859912" cy="5121734"/>
          </a:xfrm>
        </p:grpSpPr>
        <p:pic>
          <p:nvPicPr>
            <p:cNvPr id="4" name="Picture 3">
              <a:extLst>
                <a:ext uri="{FF2B5EF4-FFF2-40B4-BE49-F238E27FC236}">
                  <a16:creationId xmlns="" xmlns:a16="http://schemas.microsoft.com/office/drawing/2014/main" id="{0964B6BC-FBC4-4EA6-AF99-67ABA15DB44B}"/>
                </a:ext>
              </a:extLst>
            </p:cNvPr>
            <p:cNvPicPr>
              <a:picLocks noChangeAspect="1"/>
            </p:cNvPicPr>
            <p:nvPr/>
          </p:nvPicPr>
          <p:blipFill>
            <a:blip/>
            <a:stretch>
              <a:fillRect/>
            </a:stretch>
          </p:blipFill>
          <p:spPr>
            <a:xfrm>
              <a:off x="142044" y="1190039"/>
              <a:ext cx="6320898" cy="2851702"/>
            </a:xfrm>
            <a:prstGeom prst="rect">
              <a:avLst/>
            </a:prstGeom>
          </p:spPr>
        </p:pic>
        <p:pic>
          <p:nvPicPr>
            <p:cNvPr id="5" name="Picture 4">
              <a:extLst>
                <a:ext uri="{FF2B5EF4-FFF2-40B4-BE49-F238E27FC236}">
                  <a16:creationId xmlns="" xmlns:a16="http://schemas.microsoft.com/office/drawing/2014/main" id="{A33D37F9-AE73-4E0A-9619-0B8C5A66EB19}"/>
                </a:ext>
              </a:extLst>
            </p:cNvPr>
            <p:cNvPicPr>
              <a:picLocks noChangeAspect="1"/>
            </p:cNvPicPr>
            <p:nvPr/>
          </p:nvPicPr>
          <p:blipFill>
            <a:blip r:embed="rId3"/>
            <a:stretch>
              <a:fillRect/>
            </a:stretch>
          </p:blipFill>
          <p:spPr>
            <a:xfrm>
              <a:off x="488472" y="1659755"/>
              <a:ext cx="6942974" cy="3138256"/>
            </a:xfrm>
            <a:prstGeom prst="rect">
              <a:avLst/>
            </a:prstGeom>
          </p:spPr>
        </p:pic>
        <p:pic>
          <p:nvPicPr>
            <p:cNvPr id="6" name="Picture 5">
              <a:extLst>
                <a:ext uri="{FF2B5EF4-FFF2-40B4-BE49-F238E27FC236}">
                  <a16:creationId xmlns="" xmlns:a16="http://schemas.microsoft.com/office/drawing/2014/main" id="{DC1B6AB4-0057-42C5-B921-12F160B28675}"/>
                </a:ext>
              </a:extLst>
            </p:cNvPr>
            <p:cNvPicPr>
              <a:picLocks noChangeAspect="1"/>
            </p:cNvPicPr>
            <p:nvPr/>
          </p:nvPicPr>
          <p:blipFill>
            <a:blip r:embed="rId4"/>
            <a:stretch>
              <a:fillRect/>
            </a:stretch>
          </p:blipFill>
          <p:spPr>
            <a:xfrm>
              <a:off x="909519" y="2055417"/>
              <a:ext cx="7190910" cy="3262068"/>
            </a:xfrm>
            <a:prstGeom prst="rect">
              <a:avLst/>
            </a:prstGeom>
          </p:spPr>
        </p:pic>
        <p:pic>
          <p:nvPicPr>
            <p:cNvPr id="7" name="Picture 6">
              <a:extLst>
                <a:ext uri="{FF2B5EF4-FFF2-40B4-BE49-F238E27FC236}">
                  <a16:creationId xmlns="" xmlns:a16="http://schemas.microsoft.com/office/drawing/2014/main" id="{2D401220-3632-4BDC-87D2-EB7E96C2647F}"/>
                </a:ext>
              </a:extLst>
            </p:cNvPr>
            <p:cNvPicPr>
              <a:picLocks noChangeAspect="1"/>
            </p:cNvPicPr>
            <p:nvPr/>
          </p:nvPicPr>
          <p:blipFill>
            <a:blip r:embed="rId5"/>
            <a:stretch>
              <a:fillRect/>
            </a:stretch>
          </p:blipFill>
          <p:spPr>
            <a:xfrm>
              <a:off x="1331403" y="2521342"/>
              <a:ext cx="7190073" cy="3264408"/>
            </a:xfrm>
            <a:prstGeom prst="rect">
              <a:avLst/>
            </a:prstGeom>
          </p:spPr>
        </p:pic>
        <p:pic>
          <p:nvPicPr>
            <p:cNvPr id="8" name="Picture 7">
              <a:extLst>
                <a:ext uri="{FF2B5EF4-FFF2-40B4-BE49-F238E27FC236}">
                  <a16:creationId xmlns="" xmlns:a16="http://schemas.microsoft.com/office/drawing/2014/main" id="{450E2EE9-21BE-4517-B002-A89C4E30AC3E}"/>
                </a:ext>
              </a:extLst>
            </p:cNvPr>
            <p:cNvPicPr>
              <a:picLocks noChangeAspect="1"/>
            </p:cNvPicPr>
            <p:nvPr/>
          </p:nvPicPr>
          <p:blipFill>
            <a:blip r:embed="rId6"/>
            <a:stretch>
              <a:fillRect/>
            </a:stretch>
          </p:blipFill>
          <p:spPr>
            <a:xfrm>
              <a:off x="1802410" y="3047365"/>
              <a:ext cx="7199546" cy="3264408"/>
            </a:xfrm>
            <a:prstGeom prst="rect">
              <a:avLst/>
            </a:prstGeom>
          </p:spPr>
        </p:pic>
      </p:grpSp>
    </p:spTree>
    <p:extLst>
      <p:ext uri="{BB962C8B-B14F-4D97-AF65-F5344CB8AC3E}">
        <p14:creationId xmlns:p14="http://schemas.microsoft.com/office/powerpoint/2010/main" val="9749514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90"/>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sz="3600"/>
              <a:t>Metodología – deforestación estimada</a:t>
            </a:r>
            <a:endParaRPr/>
          </a:p>
        </p:txBody>
      </p:sp>
      <p:pic>
        <p:nvPicPr>
          <p:cNvPr id="2" name="Picture 1">
            <a:extLst>
              <a:ext uri="{FF2B5EF4-FFF2-40B4-BE49-F238E27FC236}">
                <a16:creationId xmlns="" xmlns:a16="http://schemas.microsoft.com/office/drawing/2014/main" id="{5DF5AE43-6D88-43D6-AB40-216C64F816BB}"/>
              </a:ext>
            </a:extLst>
          </p:cNvPr>
          <p:cNvPicPr>
            <a:picLocks noChangeAspect="1"/>
          </p:cNvPicPr>
          <p:nvPr/>
        </p:nvPicPr>
        <p:blipFill>
          <a:blip r:embed="rId3"/>
          <a:stretch>
            <a:fillRect/>
          </a:stretch>
        </p:blipFill>
        <p:spPr>
          <a:xfrm>
            <a:off x="585926" y="1083828"/>
            <a:ext cx="7972148" cy="5574656"/>
          </a:xfrm>
          <a:prstGeom prst="rect">
            <a:avLst/>
          </a:prstGeom>
        </p:spPr>
      </p:pic>
    </p:spTree>
    <p:extLst>
      <p:ext uri="{BB962C8B-B14F-4D97-AF65-F5344CB8AC3E}">
        <p14:creationId xmlns:p14="http://schemas.microsoft.com/office/powerpoint/2010/main" val="41214506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1"/>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 - biodiversidad</a:t>
            </a:r>
            <a:endParaRPr/>
          </a:p>
        </p:txBody>
      </p:sp>
      <p:pic>
        <p:nvPicPr>
          <p:cNvPr id="549" name="Google Shape;549;p91"/>
          <p:cNvPicPr preferRelativeResize="0">
            <a:picLocks noGrp="1"/>
          </p:cNvPicPr>
          <p:nvPr>
            <p:ph type="body" idx="1"/>
          </p:nvPr>
        </p:nvPicPr>
        <p:blipFill rotWithShape="1">
          <a:blip r:embed="rId3">
            <a:alphaModFix/>
          </a:blip>
          <a:srcRect/>
          <a:stretch/>
        </p:blipFill>
        <p:spPr>
          <a:xfrm>
            <a:off x="1534482" y="1417589"/>
            <a:ext cx="6075036" cy="4892040"/>
          </a:xfrm>
          <a:prstGeom prst="rect">
            <a:avLst/>
          </a:prstGeom>
          <a:noFill/>
          <a:ln>
            <a:noFill/>
          </a:ln>
        </p:spPr>
      </p:pic>
      <p:sp>
        <p:nvSpPr>
          <p:cNvPr id="550" name="Google Shape;550;p91"/>
          <p:cNvSpPr txBox="1"/>
          <p:nvPr/>
        </p:nvSpPr>
        <p:spPr>
          <a:xfrm>
            <a:off x="1534483" y="6326930"/>
            <a:ext cx="6075036" cy="24109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900"/>
              <a:buFont typeface="Helvetica Neue Light"/>
              <a:buNone/>
            </a:pPr>
            <a:r>
              <a:rPr lang="en-US" sz="900" b="0" i="0" u="none" strike="noStrike" cap="none">
                <a:solidFill>
                  <a:srgbClr val="000000"/>
                </a:solidFill>
                <a:latin typeface="Helvetica Neue Light"/>
                <a:ea typeface="Helvetica Neue Light"/>
                <a:cs typeface="Helvetica Neue Light"/>
                <a:sym typeface="Helvetica Neue Light"/>
              </a:rPr>
              <a:t>Fuente: IPAM, 2018</a:t>
            </a:r>
            <a:endParaRPr sz="9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0021870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2"/>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 - ecorregiones</a:t>
            </a:r>
            <a:endParaRPr/>
          </a:p>
        </p:txBody>
      </p:sp>
      <p:pic>
        <p:nvPicPr>
          <p:cNvPr id="556" name="Google Shape;556;p92"/>
          <p:cNvPicPr preferRelativeResize="0">
            <a:picLocks noGrp="1"/>
          </p:cNvPicPr>
          <p:nvPr>
            <p:ph type="body" idx="1"/>
          </p:nvPr>
        </p:nvPicPr>
        <p:blipFill rotWithShape="1">
          <a:blip r:embed="rId3">
            <a:alphaModFix/>
          </a:blip>
          <a:srcRect/>
          <a:stretch/>
        </p:blipFill>
        <p:spPr>
          <a:xfrm>
            <a:off x="1120717" y="1417589"/>
            <a:ext cx="6902566" cy="4892040"/>
          </a:xfrm>
          <a:prstGeom prst="rect">
            <a:avLst/>
          </a:prstGeom>
          <a:noFill/>
          <a:ln>
            <a:noFill/>
          </a:ln>
        </p:spPr>
      </p:pic>
      <p:sp>
        <p:nvSpPr>
          <p:cNvPr id="557" name="Google Shape;557;p92"/>
          <p:cNvSpPr txBox="1"/>
          <p:nvPr/>
        </p:nvSpPr>
        <p:spPr>
          <a:xfrm>
            <a:off x="1948247" y="6280148"/>
            <a:ext cx="6075036" cy="24109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900"/>
              <a:buFont typeface="Helvetica Neue Light"/>
              <a:buNone/>
            </a:pPr>
            <a:r>
              <a:rPr lang="en-US" sz="900" b="0" i="0" u="none" strike="noStrike" cap="none">
                <a:solidFill>
                  <a:srgbClr val="000000"/>
                </a:solidFill>
                <a:latin typeface="Helvetica Neue Light"/>
                <a:ea typeface="Helvetica Neue Light"/>
                <a:cs typeface="Helvetica Neue Light"/>
                <a:sym typeface="Helvetica Neue Light"/>
              </a:rPr>
              <a:t>Fuente: IPAM, 2018</a:t>
            </a:r>
            <a:endParaRPr sz="9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0257059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3"/>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sz="4400"/>
              <a:t>Metodología – biomasa (carbono)</a:t>
            </a:r>
            <a:endParaRPr/>
          </a:p>
        </p:txBody>
      </p:sp>
      <p:pic>
        <p:nvPicPr>
          <p:cNvPr id="563" name="Google Shape;563;p93"/>
          <p:cNvPicPr preferRelativeResize="0">
            <a:picLocks noGrp="1"/>
          </p:cNvPicPr>
          <p:nvPr>
            <p:ph type="body" idx="1"/>
          </p:nvPr>
        </p:nvPicPr>
        <p:blipFill rotWithShape="1">
          <a:blip r:embed="rId3">
            <a:alphaModFix/>
          </a:blip>
          <a:srcRect/>
          <a:stretch/>
        </p:blipFill>
        <p:spPr>
          <a:xfrm>
            <a:off x="1578418" y="1417589"/>
            <a:ext cx="5987164" cy="4892040"/>
          </a:xfrm>
          <a:prstGeom prst="rect">
            <a:avLst/>
          </a:prstGeom>
          <a:noFill/>
          <a:ln>
            <a:noFill/>
          </a:ln>
        </p:spPr>
      </p:pic>
      <p:sp>
        <p:nvSpPr>
          <p:cNvPr id="564" name="Google Shape;564;p93"/>
          <p:cNvSpPr txBox="1"/>
          <p:nvPr/>
        </p:nvSpPr>
        <p:spPr>
          <a:xfrm>
            <a:off x="1454581" y="6273662"/>
            <a:ext cx="6075036" cy="24109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900"/>
              <a:buFont typeface="Helvetica Neue Light"/>
              <a:buNone/>
            </a:pPr>
            <a:r>
              <a:rPr lang="en-US" sz="900" b="0" i="0" u="none" strike="noStrike" cap="none">
                <a:solidFill>
                  <a:srgbClr val="000000"/>
                </a:solidFill>
                <a:latin typeface="Helvetica Neue Light"/>
                <a:ea typeface="Helvetica Neue Light"/>
                <a:cs typeface="Helvetica Neue Light"/>
                <a:sym typeface="Helvetica Neue Light"/>
              </a:rPr>
              <a:t>Fuente: IPAM, 2018</a:t>
            </a:r>
            <a:endParaRPr sz="9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4556550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94"/>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 - agua</a:t>
            </a:r>
            <a:endParaRPr/>
          </a:p>
        </p:txBody>
      </p:sp>
      <p:pic>
        <p:nvPicPr>
          <p:cNvPr id="570" name="Google Shape;570;p94"/>
          <p:cNvPicPr preferRelativeResize="0">
            <a:picLocks noGrp="1"/>
          </p:cNvPicPr>
          <p:nvPr>
            <p:ph type="body" idx="1"/>
          </p:nvPr>
        </p:nvPicPr>
        <p:blipFill rotWithShape="1">
          <a:blip r:embed="rId3">
            <a:alphaModFix/>
          </a:blip>
          <a:srcRect/>
          <a:stretch/>
        </p:blipFill>
        <p:spPr>
          <a:xfrm>
            <a:off x="1548748" y="1417589"/>
            <a:ext cx="6046503" cy="4892040"/>
          </a:xfrm>
          <a:prstGeom prst="rect">
            <a:avLst/>
          </a:prstGeom>
          <a:noFill/>
          <a:ln>
            <a:noFill/>
          </a:ln>
        </p:spPr>
      </p:pic>
      <p:sp>
        <p:nvSpPr>
          <p:cNvPr id="571" name="Google Shape;571;p94"/>
          <p:cNvSpPr txBox="1"/>
          <p:nvPr/>
        </p:nvSpPr>
        <p:spPr>
          <a:xfrm>
            <a:off x="1498971" y="6273662"/>
            <a:ext cx="6075036" cy="24109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900"/>
              <a:buFont typeface="Helvetica Neue Light"/>
              <a:buNone/>
            </a:pPr>
            <a:r>
              <a:rPr lang="en-US" sz="900" b="0" i="0" u="none" strike="noStrike" cap="none">
                <a:solidFill>
                  <a:srgbClr val="000000"/>
                </a:solidFill>
                <a:latin typeface="Helvetica Neue Light"/>
                <a:ea typeface="Helvetica Neue Light"/>
                <a:cs typeface="Helvetica Neue Light"/>
                <a:sym typeface="Helvetica Neue Light"/>
              </a:rPr>
              <a:t>Fuente: IPAM, 2018</a:t>
            </a:r>
            <a:endParaRPr sz="9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6740806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95"/>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 - áreas protegidas</a:t>
            </a:r>
            <a:endParaRPr/>
          </a:p>
        </p:txBody>
      </p:sp>
      <p:pic>
        <p:nvPicPr>
          <p:cNvPr id="577" name="Google Shape;577;p95"/>
          <p:cNvPicPr preferRelativeResize="0">
            <a:picLocks noGrp="1"/>
          </p:cNvPicPr>
          <p:nvPr>
            <p:ph type="body" idx="1"/>
          </p:nvPr>
        </p:nvPicPr>
        <p:blipFill rotWithShape="1">
          <a:blip r:embed="rId3">
            <a:alphaModFix/>
          </a:blip>
          <a:srcRect/>
          <a:stretch/>
        </p:blipFill>
        <p:spPr>
          <a:xfrm>
            <a:off x="1120717" y="1417589"/>
            <a:ext cx="6902566" cy="4892040"/>
          </a:xfrm>
          <a:prstGeom prst="rect">
            <a:avLst/>
          </a:prstGeom>
          <a:noFill/>
          <a:ln>
            <a:noFill/>
          </a:ln>
        </p:spPr>
      </p:pic>
      <p:sp>
        <p:nvSpPr>
          <p:cNvPr id="578" name="Google Shape;578;p95"/>
          <p:cNvSpPr txBox="1"/>
          <p:nvPr/>
        </p:nvSpPr>
        <p:spPr>
          <a:xfrm>
            <a:off x="1930491" y="6282995"/>
            <a:ext cx="6075036" cy="241092"/>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900"/>
              <a:buFont typeface="Helvetica Neue Light"/>
              <a:buNone/>
            </a:pPr>
            <a:r>
              <a:rPr lang="en-US" sz="900" b="0" i="0" u="none" strike="noStrike" cap="none">
                <a:solidFill>
                  <a:srgbClr val="000000"/>
                </a:solidFill>
                <a:latin typeface="Helvetica Neue Light"/>
                <a:ea typeface="Helvetica Neue Light"/>
                <a:cs typeface="Helvetica Neue Light"/>
                <a:sym typeface="Helvetica Neue Light"/>
              </a:rPr>
              <a:t>Fuente: IPAM, 2018</a:t>
            </a:r>
            <a:endParaRPr sz="9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7450337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C5BC8-084E-4E1A-97B5-B6566097DC22}"/>
              </a:ext>
            </a:extLst>
          </p:cNvPr>
          <p:cNvSpPr>
            <a:spLocks noGrp="1"/>
          </p:cNvSpPr>
          <p:nvPr>
            <p:ph type="title"/>
          </p:nvPr>
        </p:nvSpPr>
        <p:spPr/>
        <p:txBody>
          <a:bodyPr/>
          <a:lstStyle/>
          <a:p>
            <a:pPr algn="l"/>
            <a:r>
              <a:rPr lang="es-BO" dirty="0" smtClean="0"/>
              <a:t>Importancia Ambiental </a:t>
            </a:r>
            <a:endParaRPr lang="es-BO" dirty="0"/>
          </a:p>
        </p:txBody>
      </p:sp>
      <p:pic>
        <p:nvPicPr>
          <p:cNvPr id="4" name="Google Shape;549;p91">
            <a:extLst>
              <a:ext uri="{FF2B5EF4-FFF2-40B4-BE49-F238E27FC236}">
                <a16:creationId xmlns="" xmlns:a16="http://schemas.microsoft.com/office/drawing/2014/main" id="{D94DBCDC-BE7B-419A-B3FC-259F87BB06D3}"/>
              </a:ext>
            </a:extLst>
          </p:cNvPr>
          <p:cNvPicPr preferRelativeResize="0">
            <a:picLocks/>
          </p:cNvPicPr>
          <p:nvPr/>
        </p:nvPicPr>
        <p:blipFill rotWithShape="1">
          <a:blip r:embed="rId2">
            <a:alphaModFix/>
          </a:blip>
          <a:srcRect/>
          <a:stretch/>
        </p:blipFill>
        <p:spPr>
          <a:xfrm>
            <a:off x="225070" y="1109709"/>
            <a:ext cx="4709160" cy="3337560"/>
          </a:xfrm>
          <a:prstGeom prst="rect">
            <a:avLst/>
          </a:prstGeom>
          <a:noFill/>
          <a:ln>
            <a:noFill/>
          </a:ln>
        </p:spPr>
      </p:pic>
      <p:pic>
        <p:nvPicPr>
          <p:cNvPr id="5" name="Google Shape;556;p92">
            <a:extLst>
              <a:ext uri="{FF2B5EF4-FFF2-40B4-BE49-F238E27FC236}">
                <a16:creationId xmlns="" xmlns:a16="http://schemas.microsoft.com/office/drawing/2014/main" id="{9C050D56-A66D-44FF-AB6E-EE43730049EA}"/>
              </a:ext>
            </a:extLst>
          </p:cNvPr>
          <p:cNvPicPr preferRelativeResize="0">
            <a:picLocks/>
          </p:cNvPicPr>
          <p:nvPr/>
        </p:nvPicPr>
        <p:blipFill rotWithShape="1">
          <a:blip r:embed="rId3">
            <a:alphaModFix/>
          </a:blip>
          <a:srcRect/>
          <a:stretch/>
        </p:blipFill>
        <p:spPr>
          <a:xfrm>
            <a:off x="1139470" y="1513475"/>
            <a:ext cx="4706476" cy="3335610"/>
          </a:xfrm>
          <a:prstGeom prst="rect">
            <a:avLst/>
          </a:prstGeom>
          <a:noFill/>
          <a:ln>
            <a:noFill/>
          </a:ln>
        </p:spPr>
      </p:pic>
      <p:pic>
        <p:nvPicPr>
          <p:cNvPr id="7" name="Google Shape;563;p93">
            <a:extLst>
              <a:ext uri="{FF2B5EF4-FFF2-40B4-BE49-F238E27FC236}">
                <a16:creationId xmlns="" xmlns:a16="http://schemas.microsoft.com/office/drawing/2014/main" id="{FB8E9096-5224-4221-B352-ED42E3233F4A}"/>
              </a:ext>
            </a:extLst>
          </p:cNvPr>
          <p:cNvPicPr preferRelativeResize="0">
            <a:picLocks/>
          </p:cNvPicPr>
          <p:nvPr/>
        </p:nvPicPr>
        <p:blipFill rotWithShape="1">
          <a:blip r:embed="rId4">
            <a:alphaModFix/>
          </a:blip>
          <a:srcRect/>
          <a:stretch/>
        </p:blipFill>
        <p:spPr>
          <a:xfrm>
            <a:off x="2109603" y="1978679"/>
            <a:ext cx="4709160" cy="3337560"/>
          </a:xfrm>
          <a:prstGeom prst="rect">
            <a:avLst/>
          </a:prstGeom>
          <a:noFill/>
          <a:ln>
            <a:noFill/>
          </a:ln>
        </p:spPr>
      </p:pic>
      <p:pic>
        <p:nvPicPr>
          <p:cNvPr id="8" name="Google Shape;570;p94">
            <a:extLst>
              <a:ext uri="{FF2B5EF4-FFF2-40B4-BE49-F238E27FC236}">
                <a16:creationId xmlns="" xmlns:a16="http://schemas.microsoft.com/office/drawing/2014/main" id="{15B8E143-FC82-4093-AC15-2B2A43ECC99B}"/>
              </a:ext>
            </a:extLst>
          </p:cNvPr>
          <p:cNvPicPr preferRelativeResize="0">
            <a:picLocks/>
          </p:cNvPicPr>
          <p:nvPr/>
        </p:nvPicPr>
        <p:blipFill rotWithShape="1">
          <a:blip r:embed="rId5">
            <a:alphaModFix/>
          </a:blip>
          <a:srcRect/>
          <a:stretch/>
        </p:blipFill>
        <p:spPr>
          <a:xfrm>
            <a:off x="3187083" y="2535134"/>
            <a:ext cx="4709160" cy="3337560"/>
          </a:xfrm>
          <a:prstGeom prst="rect">
            <a:avLst/>
          </a:prstGeom>
          <a:noFill/>
          <a:ln>
            <a:noFill/>
          </a:ln>
        </p:spPr>
      </p:pic>
      <p:pic>
        <p:nvPicPr>
          <p:cNvPr id="9" name="Google Shape;577;p95">
            <a:extLst>
              <a:ext uri="{FF2B5EF4-FFF2-40B4-BE49-F238E27FC236}">
                <a16:creationId xmlns="" xmlns:a16="http://schemas.microsoft.com/office/drawing/2014/main" id="{4E722D69-5371-4A70-9E40-7233336A14DF}"/>
              </a:ext>
            </a:extLst>
          </p:cNvPr>
          <p:cNvPicPr preferRelativeResize="0">
            <a:picLocks/>
          </p:cNvPicPr>
          <p:nvPr/>
        </p:nvPicPr>
        <p:blipFill rotWithShape="1">
          <a:blip r:embed="rId6">
            <a:alphaModFix/>
          </a:blip>
          <a:srcRect/>
          <a:stretch/>
        </p:blipFill>
        <p:spPr>
          <a:xfrm>
            <a:off x="4154750" y="3137864"/>
            <a:ext cx="4709160" cy="3337560"/>
          </a:xfrm>
          <a:prstGeom prst="rect">
            <a:avLst/>
          </a:prstGeom>
          <a:noFill/>
          <a:ln>
            <a:noFill/>
          </a:ln>
        </p:spPr>
      </p:pic>
    </p:spTree>
    <p:extLst>
      <p:ext uri="{BB962C8B-B14F-4D97-AF65-F5344CB8AC3E}">
        <p14:creationId xmlns:p14="http://schemas.microsoft.com/office/powerpoint/2010/main" val="4868903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6"/>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a:t>
            </a:r>
            <a:endParaRPr/>
          </a:p>
        </p:txBody>
      </p:sp>
      <p:sp>
        <p:nvSpPr>
          <p:cNvPr id="584" name="Google Shape;584;p96"/>
          <p:cNvSpPr txBox="1">
            <a:spLocks noGrp="1"/>
          </p:cNvSpPr>
          <p:nvPr>
            <p:ph type="body" idx="1"/>
          </p:nvPr>
        </p:nvSpPr>
        <p:spPr>
          <a:xfrm>
            <a:off x="457647" y="1600655"/>
            <a:ext cx="8228708" cy="4525119"/>
          </a:xfrm>
          <a:prstGeom prst="rect">
            <a:avLst/>
          </a:prstGeom>
          <a:noFill/>
          <a:ln>
            <a:noFill/>
          </a:ln>
        </p:spPr>
        <p:txBody>
          <a:bodyPr spcFirstLastPara="1" wrap="square" lIns="64250" tIns="32125" rIns="64250" bIns="32125" anchor="t" anchorCtr="0">
            <a:noAutofit/>
          </a:bodyPr>
          <a:lstStyle/>
          <a:p>
            <a:pPr marL="312432" lvl="0" indent="-312432" algn="l" rtl="0">
              <a:spcBef>
                <a:spcPts val="2953"/>
              </a:spcBef>
              <a:spcAft>
                <a:spcPts val="0"/>
              </a:spcAft>
              <a:buClr>
                <a:srgbClr val="D8D8D8"/>
              </a:buClr>
              <a:buSzPts val="1875"/>
              <a:buFont typeface="Helvetica Neue Light"/>
              <a:buChar char="•"/>
            </a:pPr>
            <a:r>
              <a:rPr lang="en-US" dirty="0">
                <a:solidFill>
                  <a:srgbClr val="D8D8D8"/>
                </a:solidFill>
              </a:rPr>
              <a:t>Ambiental </a:t>
            </a:r>
          </a:p>
          <a:p>
            <a:pPr marL="312432" indent="-312432">
              <a:buClrTx/>
            </a:pPr>
            <a:r>
              <a:rPr lang="en-US" dirty="0">
                <a:solidFill>
                  <a:schemeClr val="dk1"/>
                </a:solidFill>
              </a:rPr>
              <a:t>Social</a:t>
            </a:r>
            <a:r>
              <a:rPr lang="en-US" dirty="0">
                <a:solidFill>
                  <a:srgbClr val="D8D8D8"/>
                </a:solidFill>
              </a:rPr>
              <a:t> </a:t>
            </a:r>
          </a:p>
          <a:p>
            <a:pPr marL="312432" lvl="0" indent="-312432" algn="l" rtl="0">
              <a:spcBef>
                <a:spcPts val="2953"/>
              </a:spcBef>
              <a:spcAft>
                <a:spcPts val="0"/>
              </a:spcAft>
              <a:buClr>
                <a:srgbClr val="D8D8D8"/>
              </a:buClr>
              <a:buSzPts val="1875"/>
              <a:buFont typeface="Helvetica Neue Light"/>
              <a:buChar char="•"/>
            </a:pPr>
            <a:r>
              <a:rPr lang="pt-BR" dirty="0">
                <a:solidFill>
                  <a:srgbClr val="D8D8D8"/>
                </a:solidFill>
              </a:rPr>
              <a:t>E</a:t>
            </a:r>
            <a:r>
              <a:rPr lang="es-BO" dirty="0" err="1">
                <a:solidFill>
                  <a:srgbClr val="D8D8D8"/>
                </a:solidFill>
              </a:rPr>
              <a:t>conómica</a:t>
            </a:r>
            <a:endParaRPr lang="es-BO" dirty="0"/>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41686"/>
          <a:stretch/>
        </p:blipFill>
        <p:spPr>
          <a:xfrm>
            <a:off x="4991547" y="-1"/>
            <a:ext cx="3215825" cy="6858000"/>
          </a:xfrm>
          <a:prstGeom prst="rect">
            <a:avLst/>
          </a:prstGeom>
        </p:spPr>
      </p:pic>
    </p:spTree>
    <p:extLst>
      <p:ext uri="{BB962C8B-B14F-4D97-AF65-F5344CB8AC3E}">
        <p14:creationId xmlns:p14="http://schemas.microsoft.com/office/powerpoint/2010/main" val="26781638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538344"/>
            <a:ext cx="7773294" cy="2062553"/>
          </a:xfrm>
        </p:spPr>
        <p:txBody>
          <a:bodyPr/>
          <a:lstStyle/>
          <a:p>
            <a:r>
              <a:rPr lang="es-BO" sz="4400" b="1" dirty="0" smtClean="0"/>
              <a:t>Análisis comparativo de proyectos viales en la Amazonía</a:t>
            </a:r>
            <a:endParaRPr lang="es-BO" sz="4400" b="1" dirty="0"/>
          </a:p>
        </p:txBody>
      </p:sp>
      <p:sp>
        <p:nvSpPr>
          <p:cNvPr id="3" name="Subtitle 2"/>
          <p:cNvSpPr>
            <a:spLocks noGrp="1"/>
          </p:cNvSpPr>
          <p:nvPr>
            <p:ph type="subTitle" idx="1"/>
          </p:nvPr>
        </p:nvSpPr>
        <p:spPr>
          <a:xfrm>
            <a:off x="1371824" y="3622040"/>
            <a:ext cx="6400354" cy="1752451"/>
          </a:xfrm>
        </p:spPr>
        <p:txBody>
          <a:bodyPr/>
          <a:lstStyle/>
          <a:p>
            <a:r>
              <a:rPr lang="es-ES" dirty="0"/>
              <a:t/>
            </a:r>
            <a:br>
              <a:rPr lang="es-ES" dirty="0"/>
            </a:br>
            <a:r>
              <a:rPr lang="es-ES" dirty="0"/>
              <a:t>Una evaluación de riesgos para apoyar la planificación </a:t>
            </a:r>
            <a:r>
              <a:rPr lang="es-ES" dirty="0" smtClean="0"/>
              <a:t>del desarrollo vial en la región</a:t>
            </a:r>
            <a:endParaRPr lang="en-US" dirty="0"/>
          </a:p>
        </p:txBody>
      </p:sp>
      <p:grpSp>
        <p:nvGrpSpPr>
          <p:cNvPr id="8" name="Group 7">
            <a:extLst>
              <a:ext uri="{FF2B5EF4-FFF2-40B4-BE49-F238E27FC236}">
                <a16:creationId xmlns="" xmlns:a16="http://schemas.microsoft.com/office/drawing/2014/main" id="{DCB6FF40-3179-49A3-80DC-61DC285A625A}"/>
              </a:ext>
            </a:extLst>
          </p:cNvPr>
          <p:cNvGrpSpPr/>
          <p:nvPr/>
        </p:nvGrpSpPr>
        <p:grpSpPr>
          <a:xfrm>
            <a:off x="862914" y="5165553"/>
            <a:ext cx="7416843" cy="939631"/>
            <a:chOff x="854036" y="5156675"/>
            <a:chExt cx="7416843" cy="939631"/>
          </a:xfrm>
        </p:grpSpPr>
        <p:pic>
          <p:nvPicPr>
            <p:cNvPr id="4" name="Google Shape;446;p75" descr="CSF_working">
              <a:extLst>
                <a:ext uri="{FF2B5EF4-FFF2-40B4-BE49-F238E27FC236}">
                  <a16:creationId xmlns="" xmlns:a16="http://schemas.microsoft.com/office/drawing/2014/main" id="{2AD747BE-205A-4ABB-A0F4-13942C0998DD}"/>
                </a:ext>
              </a:extLst>
            </p:cNvPr>
            <p:cNvPicPr preferRelativeResize="0"/>
            <p:nvPr/>
          </p:nvPicPr>
          <p:blipFill rotWithShape="1">
            <a:blip r:embed="rId3">
              <a:alphaModFix/>
            </a:blip>
            <a:srcRect/>
            <a:stretch/>
          </p:blipFill>
          <p:spPr>
            <a:xfrm>
              <a:off x="854036" y="5181906"/>
              <a:ext cx="960120" cy="914400"/>
            </a:xfrm>
            <a:prstGeom prst="rect">
              <a:avLst/>
            </a:prstGeom>
            <a:noFill/>
            <a:ln>
              <a:noFill/>
            </a:ln>
          </p:spPr>
        </p:pic>
        <p:pic>
          <p:nvPicPr>
            <p:cNvPr id="5" name="Google Shape;445;p75">
              <a:extLst>
                <a:ext uri="{FF2B5EF4-FFF2-40B4-BE49-F238E27FC236}">
                  <a16:creationId xmlns="" xmlns:a16="http://schemas.microsoft.com/office/drawing/2014/main" id="{6388E228-1570-4F1D-96E6-DB901CBB7761}"/>
                </a:ext>
              </a:extLst>
            </p:cNvPr>
            <p:cNvPicPr preferRelativeResize="0"/>
            <p:nvPr/>
          </p:nvPicPr>
          <p:blipFill rotWithShape="1">
            <a:blip r:embed="rId4">
              <a:alphaModFix/>
            </a:blip>
            <a:srcRect l="18750" t="13194" r="19098" b="14235"/>
            <a:stretch/>
          </p:blipFill>
          <p:spPr>
            <a:xfrm>
              <a:off x="2626061" y="5177144"/>
              <a:ext cx="782955" cy="914400"/>
            </a:xfrm>
            <a:prstGeom prst="rect">
              <a:avLst/>
            </a:prstGeom>
            <a:noFill/>
            <a:ln>
              <a:noFill/>
            </a:ln>
          </p:spPr>
        </p:pic>
        <p:pic>
          <p:nvPicPr>
            <p:cNvPr id="6" name="Google Shape;447;p75">
              <a:extLst>
                <a:ext uri="{FF2B5EF4-FFF2-40B4-BE49-F238E27FC236}">
                  <a16:creationId xmlns="" xmlns:a16="http://schemas.microsoft.com/office/drawing/2014/main" id="{593AD1D7-40CA-4A30-B438-69D07EF969D4}"/>
                </a:ext>
              </a:extLst>
            </p:cNvPr>
            <p:cNvPicPr preferRelativeResize="0"/>
            <p:nvPr/>
          </p:nvPicPr>
          <p:blipFill rotWithShape="1">
            <a:blip r:embed="rId5">
              <a:alphaModFix/>
            </a:blip>
            <a:srcRect l="20189" t="20198" r="23058" b="21085"/>
            <a:stretch/>
          </p:blipFill>
          <p:spPr>
            <a:xfrm>
              <a:off x="4250107" y="5181906"/>
              <a:ext cx="1454727" cy="630381"/>
            </a:xfrm>
            <a:prstGeom prst="rect">
              <a:avLst/>
            </a:prstGeom>
            <a:noFill/>
            <a:ln>
              <a:noFill/>
            </a:ln>
          </p:spPr>
        </p:pic>
        <p:pic>
          <p:nvPicPr>
            <p:cNvPr id="7" name="Google Shape;448;p75">
              <a:extLst>
                <a:ext uri="{FF2B5EF4-FFF2-40B4-BE49-F238E27FC236}">
                  <a16:creationId xmlns="" xmlns:a16="http://schemas.microsoft.com/office/drawing/2014/main" id="{FD81E12C-EC52-4285-80F9-9E8DF8866B2F}"/>
                </a:ext>
              </a:extLst>
            </p:cNvPr>
            <p:cNvPicPr preferRelativeResize="0"/>
            <p:nvPr/>
          </p:nvPicPr>
          <p:blipFill rotWithShape="1">
            <a:blip r:embed="rId6">
              <a:alphaModFix/>
            </a:blip>
            <a:srcRect/>
            <a:stretch/>
          </p:blipFill>
          <p:spPr>
            <a:xfrm>
              <a:off x="6545925" y="5156675"/>
              <a:ext cx="1724954" cy="680842"/>
            </a:xfrm>
            <a:prstGeom prst="rect">
              <a:avLst/>
            </a:prstGeom>
            <a:noFill/>
            <a:ln>
              <a:noFill/>
            </a:ln>
          </p:spPr>
        </p:pic>
      </p:grpSp>
    </p:spTree>
    <p:extLst>
      <p:ext uri="{BB962C8B-B14F-4D97-AF65-F5344CB8AC3E}">
        <p14:creationId xmlns:p14="http://schemas.microsoft.com/office/powerpoint/2010/main" val="3959327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66EFE2-8CCB-427F-83D4-34A88D03EBC2}"/>
              </a:ext>
            </a:extLst>
          </p:cNvPr>
          <p:cNvSpPr>
            <a:spLocks noGrp="1"/>
          </p:cNvSpPr>
          <p:nvPr>
            <p:ph type="title"/>
          </p:nvPr>
        </p:nvSpPr>
        <p:spPr/>
        <p:txBody>
          <a:bodyPr/>
          <a:lstStyle/>
          <a:p>
            <a:pPr algn="l"/>
            <a:r>
              <a:rPr lang="es-BO" dirty="0" smtClean="0"/>
              <a:t>Riesgo social y beneficios no monetarios </a:t>
            </a:r>
            <a:endParaRPr lang="es-BO" dirty="0"/>
          </a:p>
        </p:txBody>
      </p:sp>
      <p:sp>
        <p:nvSpPr>
          <p:cNvPr id="3" name="Content Placeholder 2">
            <a:extLst>
              <a:ext uri="{FF2B5EF4-FFF2-40B4-BE49-F238E27FC236}">
                <a16:creationId xmlns="" xmlns:a16="http://schemas.microsoft.com/office/drawing/2014/main" id="{8B4654CB-A10B-4882-A040-3818F71EBCE2}"/>
              </a:ext>
            </a:extLst>
          </p:cNvPr>
          <p:cNvSpPr>
            <a:spLocks noGrp="1"/>
          </p:cNvSpPr>
          <p:nvPr>
            <p:ph idx="1"/>
          </p:nvPr>
        </p:nvSpPr>
        <p:spPr>
          <a:xfrm>
            <a:off x="457647" y="2032455"/>
            <a:ext cx="8228708" cy="3949245"/>
          </a:xfrm>
        </p:spPr>
        <p:txBody>
          <a:bodyPr>
            <a:normAutofit/>
          </a:bodyPr>
          <a:lstStyle/>
          <a:p>
            <a:pPr marL="0" indent="0">
              <a:buNone/>
            </a:pPr>
            <a:r>
              <a:rPr lang="pt-BR" dirty="0" smtClean="0"/>
              <a:t>Información SIG: </a:t>
            </a:r>
            <a:endParaRPr lang="pt-BR" dirty="0"/>
          </a:p>
          <a:p>
            <a:pPr lvl="1" algn="just"/>
            <a:r>
              <a:rPr lang="es-BO" dirty="0" smtClean="0"/>
              <a:t># de centros de salud y escuelas en el distrito; Distancia promedio al proyecto carretero (+)</a:t>
            </a:r>
          </a:p>
          <a:p>
            <a:pPr lvl="1" algn="just"/>
            <a:r>
              <a:rPr lang="es-BO" dirty="0" smtClean="0"/>
              <a:t>Tamaño de la población (+)</a:t>
            </a:r>
          </a:p>
          <a:p>
            <a:pPr lvl="1" algn="just"/>
            <a:r>
              <a:rPr lang="es-BO" dirty="0" smtClean="0"/>
              <a:t>Afectación de territorios indígenas en aislamiento voluntario (-)</a:t>
            </a:r>
            <a:endParaRPr lang="es-BO" dirty="0"/>
          </a:p>
        </p:txBody>
      </p:sp>
    </p:spTree>
    <p:extLst>
      <p:ext uri="{BB962C8B-B14F-4D97-AF65-F5344CB8AC3E}">
        <p14:creationId xmlns:p14="http://schemas.microsoft.com/office/powerpoint/2010/main" val="29017772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3DB1E8-EB12-42B1-B09A-5ADE3CA518D1}"/>
              </a:ext>
            </a:extLst>
          </p:cNvPr>
          <p:cNvSpPr>
            <a:spLocks noGrp="1"/>
          </p:cNvSpPr>
          <p:nvPr>
            <p:ph type="title"/>
          </p:nvPr>
        </p:nvSpPr>
        <p:spPr/>
        <p:txBody>
          <a:bodyPr/>
          <a:lstStyle/>
          <a:p>
            <a:pPr algn="l"/>
            <a:r>
              <a:rPr lang="es-BO" dirty="0" smtClean="0"/>
              <a:t>Riesgo social y beneficios no monetarios</a:t>
            </a:r>
            <a:endParaRPr lang="es-BO" dirty="0"/>
          </a:p>
        </p:txBody>
      </p:sp>
      <p:sp>
        <p:nvSpPr>
          <p:cNvPr id="3" name="Content Placeholder 2">
            <a:extLst>
              <a:ext uri="{FF2B5EF4-FFF2-40B4-BE49-F238E27FC236}">
                <a16:creationId xmlns="" xmlns:a16="http://schemas.microsoft.com/office/drawing/2014/main" id="{F99B33DA-5613-4AB4-A3DD-49751FA0B86C}"/>
              </a:ext>
            </a:extLst>
          </p:cNvPr>
          <p:cNvSpPr>
            <a:spLocks noGrp="1"/>
          </p:cNvSpPr>
          <p:nvPr>
            <p:ph idx="1"/>
          </p:nvPr>
        </p:nvSpPr>
        <p:spPr/>
        <p:txBody>
          <a:bodyPr/>
          <a:lstStyle/>
          <a:p>
            <a:pPr marL="0" indent="0">
              <a:buNone/>
            </a:pPr>
            <a:endParaRPr lang="en-US" dirty="0" smtClean="0"/>
          </a:p>
          <a:p>
            <a:pPr marL="0" indent="0">
              <a:buNone/>
            </a:pPr>
            <a:r>
              <a:rPr lang="es-BO" dirty="0" smtClean="0"/>
              <a:t>Encuestas</a:t>
            </a:r>
            <a:r>
              <a:rPr lang="en-US" dirty="0" smtClean="0"/>
              <a:t> (n=33)</a:t>
            </a:r>
            <a:r>
              <a:rPr lang="pt-BR" dirty="0" smtClean="0"/>
              <a:t>:</a:t>
            </a:r>
            <a:endParaRPr lang="pt-BR" dirty="0"/>
          </a:p>
          <a:p>
            <a:pPr lvl="1" algn="just"/>
            <a:r>
              <a:rPr lang="es-BO" dirty="0" smtClean="0"/>
              <a:t>Grado de rechazo de las personas afectadas </a:t>
            </a:r>
            <a:r>
              <a:rPr lang="en-US" dirty="0" smtClean="0"/>
              <a:t>(-)</a:t>
            </a:r>
            <a:endParaRPr lang="en-US" dirty="0"/>
          </a:p>
          <a:p>
            <a:pPr lvl="1" algn="just"/>
            <a:r>
              <a:rPr lang="es-BO" dirty="0" smtClean="0"/>
              <a:t>Violación de normas legales </a:t>
            </a:r>
            <a:r>
              <a:rPr lang="en-US" dirty="0" smtClean="0"/>
              <a:t>(-)</a:t>
            </a:r>
            <a:endParaRPr lang="en-US" dirty="0"/>
          </a:p>
        </p:txBody>
      </p:sp>
    </p:spTree>
    <p:extLst>
      <p:ext uri="{BB962C8B-B14F-4D97-AF65-F5344CB8AC3E}">
        <p14:creationId xmlns:p14="http://schemas.microsoft.com/office/powerpoint/2010/main" val="2309093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83"/>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a:t>
            </a:r>
            <a:endParaRPr/>
          </a:p>
        </p:txBody>
      </p:sp>
      <p:sp>
        <p:nvSpPr>
          <p:cNvPr id="497" name="Google Shape;497;p83"/>
          <p:cNvSpPr txBox="1">
            <a:spLocks noGrp="1"/>
          </p:cNvSpPr>
          <p:nvPr>
            <p:ph type="body" idx="1"/>
          </p:nvPr>
        </p:nvSpPr>
        <p:spPr>
          <a:xfrm>
            <a:off x="457647" y="1600655"/>
            <a:ext cx="8228708" cy="4525119"/>
          </a:xfrm>
          <a:prstGeom prst="rect">
            <a:avLst/>
          </a:prstGeom>
          <a:noFill/>
          <a:ln>
            <a:noFill/>
          </a:ln>
        </p:spPr>
        <p:txBody>
          <a:bodyPr spcFirstLastPara="1" wrap="square" lIns="64250" tIns="32125" rIns="64250" bIns="32125" anchor="t" anchorCtr="0">
            <a:noAutofit/>
          </a:bodyPr>
          <a:lstStyle/>
          <a:p>
            <a:pPr marL="312432" lvl="0" indent="-312432" algn="l" rtl="0">
              <a:spcBef>
                <a:spcPts val="2953"/>
              </a:spcBef>
              <a:spcAft>
                <a:spcPts val="0"/>
              </a:spcAft>
              <a:buClr>
                <a:srgbClr val="D8D8D8"/>
              </a:buClr>
              <a:buSzPts val="1875"/>
              <a:buFont typeface="Helvetica Neue Light"/>
              <a:buChar char="•"/>
            </a:pPr>
            <a:r>
              <a:rPr lang="en-US" dirty="0">
                <a:solidFill>
                  <a:srgbClr val="D8D8D8"/>
                </a:solidFill>
              </a:rPr>
              <a:t>Ambiental </a:t>
            </a:r>
            <a:endParaRPr dirty="0"/>
          </a:p>
          <a:p>
            <a:pPr marL="312432" lvl="0" indent="-312432" algn="l" rtl="0">
              <a:spcBef>
                <a:spcPts val="2953"/>
              </a:spcBef>
              <a:spcAft>
                <a:spcPts val="0"/>
              </a:spcAft>
              <a:buClr>
                <a:srgbClr val="D8D8D8"/>
              </a:buClr>
              <a:buSzPts val="1875"/>
              <a:buFont typeface="Helvetica Neue Light"/>
              <a:buChar char="•"/>
            </a:pPr>
            <a:r>
              <a:rPr lang="en-US" dirty="0">
                <a:solidFill>
                  <a:srgbClr val="D8D8D8"/>
                </a:solidFill>
              </a:rPr>
              <a:t>Social </a:t>
            </a:r>
          </a:p>
          <a:p>
            <a:pPr marL="342900" indent="-342900">
              <a:buClrTx/>
            </a:pPr>
            <a:r>
              <a:rPr lang="es-BO" dirty="0"/>
              <a:t>Económica</a:t>
            </a:r>
            <a:r>
              <a:rPr lang="en-US" dirty="0"/>
              <a:t> </a:t>
            </a:r>
          </a:p>
          <a:p>
            <a:pPr marL="0" lvl="0" indent="0" algn="l" rtl="0">
              <a:spcBef>
                <a:spcPts val="2953"/>
              </a:spcBef>
              <a:spcAft>
                <a:spcPts val="0"/>
              </a:spcAft>
              <a:buClr>
                <a:srgbClr val="D8D8D8"/>
              </a:buClr>
              <a:buSzPts val="1875"/>
              <a:buNone/>
            </a:pPr>
            <a:endParaRPr dirty="0"/>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41686"/>
          <a:stretch/>
        </p:blipFill>
        <p:spPr>
          <a:xfrm>
            <a:off x="4991547" y="-1"/>
            <a:ext cx="3215825" cy="6858000"/>
          </a:xfrm>
          <a:prstGeom prst="rect">
            <a:avLst/>
          </a:prstGeom>
        </p:spPr>
      </p:pic>
    </p:spTree>
    <p:extLst>
      <p:ext uri="{BB962C8B-B14F-4D97-AF65-F5344CB8AC3E}">
        <p14:creationId xmlns:p14="http://schemas.microsoft.com/office/powerpoint/2010/main" val="19577085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4"/>
          <p:cNvSpPr txBox="1">
            <a:spLocks noGrp="1"/>
          </p:cNvSpPr>
          <p:nvPr>
            <p:ph type="title"/>
          </p:nvPr>
        </p:nvSpPr>
        <p:spPr>
          <a:xfrm>
            <a:off x="457647" y="34334"/>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sz="4400" dirty="0" err="1"/>
              <a:t>Metodología</a:t>
            </a:r>
            <a:endParaRPr sz="4400" dirty="0"/>
          </a:p>
        </p:txBody>
      </p:sp>
      <p:sp>
        <p:nvSpPr>
          <p:cNvPr id="503" name="Google Shape;503;p84"/>
          <p:cNvSpPr txBox="1">
            <a:spLocks noGrp="1"/>
          </p:cNvSpPr>
          <p:nvPr>
            <p:ph type="body" idx="1"/>
          </p:nvPr>
        </p:nvSpPr>
        <p:spPr>
          <a:xfrm>
            <a:off x="457647" y="1085822"/>
            <a:ext cx="8228708" cy="4525119"/>
          </a:xfrm>
          <a:prstGeom prst="rect">
            <a:avLst/>
          </a:prstGeom>
          <a:noFill/>
          <a:ln>
            <a:noFill/>
          </a:ln>
        </p:spPr>
        <p:txBody>
          <a:bodyPr spcFirstLastPara="1" wrap="square" lIns="64250" tIns="32125" rIns="64250" bIns="32125" anchor="t" anchorCtr="0">
            <a:noAutofit/>
          </a:bodyPr>
          <a:lstStyle/>
          <a:p>
            <a:pPr marL="312432" lvl="0" indent="-312432" algn="l" rtl="0">
              <a:spcBef>
                <a:spcPts val="0"/>
              </a:spcBef>
              <a:spcAft>
                <a:spcPts val="0"/>
              </a:spcAft>
              <a:buClr>
                <a:srgbClr val="3F3F3F"/>
              </a:buClr>
              <a:buSzPts val="1734"/>
              <a:buFont typeface="Helvetica Neue Light"/>
              <a:buChar char="•"/>
            </a:pPr>
            <a:r>
              <a:rPr lang="es-ES" sz="2312" dirty="0"/>
              <a:t>Modelo RED (</a:t>
            </a:r>
            <a:r>
              <a:rPr lang="es-ES" sz="2312" i="1" dirty="0" err="1"/>
              <a:t>Roads</a:t>
            </a:r>
            <a:r>
              <a:rPr lang="es-ES" sz="2312" i="1" dirty="0"/>
              <a:t> </a:t>
            </a:r>
            <a:r>
              <a:rPr lang="es-ES" sz="2312" i="1" dirty="0" err="1"/>
              <a:t>Economic</a:t>
            </a:r>
            <a:r>
              <a:rPr lang="es-ES" sz="2312" i="1" dirty="0"/>
              <a:t> </a:t>
            </a:r>
            <a:r>
              <a:rPr lang="es-ES" sz="2312" i="1" dirty="0" err="1"/>
              <a:t>Decision</a:t>
            </a:r>
            <a:r>
              <a:rPr lang="es-ES" sz="2312" dirty="0"/>
              <a:t>, Banco Mundial) </a:t>
            </a:r>
            <a:endParaRPr lang="es-ES" dirty="0"/>
          </a:p>
          <a:p>
            <a:pPr marL="312432" lvl="0" indent="-312432" algn="l" rtl="0">
              <a:spcBef>
                <a:spcPts val="2953"/>
              </a:spcBef>
              <a:spcAft>
                <a:spcPts val="0"/>
              </a:spcAft>
              <a:buClr>
                <a:srgbClr val="3F3F3F"/>
              </a:buClr>
              <a:buSzPts val="1734"/>
              <a:buFont typeface="Helvetica Neue Light"/>
              <a:buChar char="•"/>
            </a:pPr>
            <a:r>
              <a:rPr lang="es-ES" sz="2312" dirty="0"/>
              <a:t>Beneficio económico neto</a:t>
            </a:r>
            <a:endParaRPr lang="es-ES" dirty="0"/>
          </a:p>
          <a:p>
            <a:pPr marL="624864" lvl="1" indent="-312432" algn="l" rtl="0">
              <a:spcBef>
                <a:spcPts val="2953"/>
              </a:spcBef>
              <a:spcAft>
                <a:spcPts val="0"/>
              </a:spcAft>
              <a:buClr>
                <a:srgbClr val="3F3F3F"/>
              </a:buClr>
              <a:buSzPts val="1734"/>
              <a:buFont typeface="Helvetica Neue Light"/>
              <a:buChar char="•"/>
            </a:pPr>
            <a:r>
              <a:rPr lang="es-ES" sz="2312" dirty="0"/>
              <a:t>Costos de inversión y mantenimiento</a:t>
            </a:r>
            <a:endParaRPr lang="es-ES" dirty="0"/>
          </a:p>
          <a:p>
            <a:pPr marL="624864" lvl="1" indent="-312432" algn="l" rtl="0">
              <a:spcBef>
                <a:spcPts val="2953"/>
              </a:spcBef>
              <a:spcAft>
                <a:spcPts val="0"/>
              </a:spcAft>
              <a:buClr>
                <a:srgbClr val="3F3F3F"/>
              </a:buClr>
              <a:buSzPts val="1734"/>
              <a:buFont typeface="Helvetica Neue Light"/>
              <a:buChar char="•"/>
            </a:pPr>
            <a:r>
              <a:rPr lang="es-ES" sz="2312" dirty="0"/>
              <a:t>Disminución de los costos resultantes de los proyectos viales</a:t>
            </a:r>
            <a:endParaRPr lang="es-ES" dirty="0"/>
          </a:p>
          <a:p>
            <a:pPr marL="937296" lvl="2" indent="-312432" algn="l" rtl="0">
              <a:spcBef>
                <a:spcPts val="2953"/>
              </a:spcBef>
              <a:spcAft>
                <a:spcPts val="0"/>
              </a:spcAft>
              <a:buClr>
                <a:srgbClr val="3F3F3F"/>
              </a:buClr>
              <a:buSzPts val="1734"/>
              <a:buFont typeface="Helvetica Neue Light"/>
              <a:buChar char="•"/>
            </a:pPr>
            <a:r>
              <a:rPr lang="es-ES" sz="2312" dirty="0"/>
              <a:t>Costos de operación de vehículos</a:t>
            </a:r>
            <a:endParaRPr lang="es-ES" dirty="0"/>
          </a:p>
          <a:p>
            <a:pPr marL="937296" lvl="2" indent="-312432" algn="l" rtl="0">
              <a:spcBef>
                <a:spcPts val="2953"/>
              </a:spcBef>
              <a:spcAft>
                <a:spcPts val="0"/>
              </a:spcAft>
              <a:buClr>
                <a:srgbClr val="3F3F3F"/>
              </a:buClr>
              <a:buSzPts val="1734"/>
              <a:buFont typeface="Helvetica Neue Light"/>
              <a:buChar char="•"/>
            </a:pPr>
            <a:r>
              <a:rPr lang="es-ES" sz="2312" dirty="0"/>
              <a:t>Costos del tiempo de </a:t>
            </a:r>
            <a:r>
              <a:rPr lang="es-ES" sz="2312" dirty="0" smtClean="0"/>
              <a:t>viaje</a:t>
            </a:r>
          </a:p>
          <a:p>
            <a:pPr lvl="4" algn="l" rtl="0">
              <a:buClr>
                <a:srgbClr val="3F3F3F"/>
              </a:buClr>
              <a:buSzPts val="1734"/>
              <a:buFont typeface="Helvetica Neue Light"/>
              <a:buChar char="•"/>
            </a:pPr>
            <a:r>
              <a:rPr lang="es-ES" sz="2312" dirty="0" smtClean="0"/>
              <a:t>Rugosidad, tráfico, flota, etc.</a:t>
            </a:r>
            <a:endParaRPr lang="es-ES" dirty="0"/>
          </a:p>
          <a:p>
            <a:pPr marL="624864" lvl="1" indent="-202322" algn="l" rtl="0">
              <a:spcBef>
                <a:spcPts val="2953"/>
              </a:spcBef>
              <a:spcAft>
                <a:spcPts val="0"/>
              </a:spcAft>
              <a:buClr>
                <a:srgbClr val="3F3F3F"/>
              </a:buClr>
              <a:buSzPts val="1734"/>
              <a:buFont typeface="Helvetica Neue Light"/>
              <a:buNone/>
            </a:pPr>
            <a:endParaRPr lang="es-ES" sz="2312" dirty="0"/>
          </a:p>
        </p:txBody>
      </p:sp>
    </p:spTree>
    <p:extLst>
      <p:ext uri="{BB962C8B-B14F-4D97-AF65-F5344CB8AC3E}">
        <p14:creationId xmlns:p14="http://schemas.microsoft.com/office/powerpoint/2010/main" val="3683285829"/>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59F2D5-2AD7-4A5E-BE2E-83DBFBE339DB}"/>
              </a:ext>
            </a:extLst>
          </p:cNvPr>
          <p:cNvSpPr>
            <a:spLocks noGrp="1"/>
          </p:cNvSpPr>
          <p:nvPr>
            <p:ph type="title"/>
          </p:nvPr>
        </p:nvSpPr>
        <p:spPr/>
        <p:txBody>
          <a:bodyPr/>
          <a:lstStyle/>
          <a:p>
            <a:pPr algn="l"/>
            <a:r>
              <a:rPr lang="es-BO" sz="4000" dirty="0" smtClean="0"/>
              <a:t>Costos de Inversión, US$/km </a:t>
            </a:r>
            <a:endParaRPr lang="es-BO" sz="4000" dirty="0"/>
          </a:p>
        </p:txBody>
      </p:sp>
      <p:graphicFrame>
        <p:nvGraphicFramePr>
          <p:cNvPr id="4" name="Content Placeholder 3">
            <a:extLst>
              <a:ext uri="{FF2B5EF4-FFF2-40B4-BE49-F238E27FC236}">
                <a16:creationId xmlns="" xmlns:a16="http://schemas.microsoft.com/office/drawing/2014/main" id="{8BE0C955-7C5A-4D70-9479-EAE47193F600}"/>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48639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72913-6DD2-4A46-B340-094A182B9FD7}"/>
              </a:ext>
            </a:extLst>
          </p:cNvPr>
          <p:cNvSpPr>
            <a:spLocks noGrp="1"/>
          </p:cNvSpPr>
          <p:nvPr>
            <p:ph type="title"/>
          </p:nvPr>
        </p:nvSpPr>
        <p:spPr/>
        <p:txBody>
          <a:bodyPr/>
          <a:lstStyle/>
          <a:p>
            <a:pPr algn="l"/>
            <a:r>
              <a:rPr lang="es-BO" sz="4000" dirty="0" smtClean="0"/>
              <a:t>Rugosidad y tráfico – previsto </a:t>
            </a:r>
            <a:endParaRPr lang="es-BO"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710854E9-238C-4AD6-B4ED-CE554918DAD8}"/>
                  </a:ext>
                </a:extLst>
              </p:cNvPr>
              <p:cNvSpPr>
                <a:spLocks noGrp="1"/>
              </p:cNvSpPr>
              <p:nvPr>
                <p:ph idx="1"/>
              </p:nvPr>
            </p:nvSpPr>
            <p:spPr/>
            <p:txBody>
              <a:bodyPr/>
              <a:lstStyle/>
              <a:p>
                <a:r>
                  <a:rPr lang="pt-BR" dirty="0" smtClean="0"/>
                  <a:t>Regresión lineal - log:</a:t>
                </a:r>
                <a:endParaRPr lang="pt-BR" dirty="0"/>
              </a:p>
              <a:p>
                <a:pPr lvl="1"/>
                <a14:m>
                  <m:oMath xmlns="" xmlns:m="http://schemas.openxmlformats.org/officeDocument/2006/math">
                    <m:func>
                      <m:funcPr>
                        <m:ctrlPr>
                          <a:rPr lang="pt-BR" b="0" i="1" smtClean="0">
                            <a:latin typeface="Cambria Math" panose="02040503050406030204" pitchFamily="18" charset="0"/>
                          </a:rPr>
                        </m:ctrlPr>
                      </m:funcPr>
                      <m:fName>
                        <m:r>
                          <m:rPr>
                            <m:sty m:val="p"/>
                          </m:rPr>
                          <a:rPr lang="pt-BR" b="0" i="0" smtClean="0">
                            <a:latin typeface="Cambria Math" panose="02040503050406030204" pitchFamily="18" charset="0"/>
                          </a:rPr>
                          <m:t>log</m:t>
                        </m:r>
                      </m:fName>
                      <m:e>
                        <m:d>
                          <m:dPr>
                            <m:ctrlPr>
                              <a:rPr lang="pt-BR" b="0" i="1" smtClean="0">
                                <a:latin typeface="Cambria Math" panose="02040503050406030204" pitchFamily="18" charset="0"/>
                              </a:rPr>
                            </m:ctrlPr>
                          </m:dPr>
                          <m:e>
                            <m:r>
                              <a:rPr lang="pt-BR" b="0" i="1" smtClean="0">
                                <a:latin typeface="Cambria Math" panose="02040503050406030204" pitchFamily="18" charset="0"/>
                              </a:rPr>
                              <m:t>𝑡𝑟</m:t>
                            </m:r>
                            <m:r>
                              <a:rPr lang="en-US" b="0" i="1" smtClean="0">
                                <a:latin typeface="Cambria Math" panose="02040503050406030204" pitchFamily="18" charset="0"/>
                              </a:rPr>
                              <m:t>á</m:t>
                            </m:r>
                            <m:r>
                              <a:rPr lang="pt-BR" b="0" i="1" smtClean="0">
                                <a:latin typeface="Cambria Math" panose="02040503050406030204" pitchFamily="18" charset="0"/>
                              </a:rPr>
                              <m:t>𝑓𝑖𝑐</m:t>
                            </m:r>
                            <m:r>
                              <a:rPr lang="en-US" b="0" i="1" smtClean="0">
                                <a:latin typeface="Cambria Math" panose="02040503050406030204" pitchFamily="18" charset="0"/>
                              </a:rPr>
                              <m:t>𝑜</m:t>
                            </m:r>
                          </m:e>
                        </m:d>
                      </m:e>
                    </m:func>
                    <m:r>
                      <a:rPr lang="pt-BR" b="0" i="1" smtClean="0">
                        <a:latin typeface="Cambria Math" panose="02040503050406030204" pitchFamily="18" charset="0"/>
                      </a:rPr>
                      <m:t>=</m:t>
                    </m:r>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𝛽</m:t>
                        </m:r>
                      </m:e>
                      <m:sub>
                        <m:r>
                          <a:rPr lang="pt-BR" b="0" i="1" smtClean="0">
                            <a:latin typeface="Cambria Math" panose="02040503050406030204" pitchFamily="18" charset="0"/>
                            <a:ea typeface="Cambria Math" panose="02040503050406030204" pitchFamily="18" charset="0"/>
                          </a:rPr>
                          <m:t>0</m:t>
                        </m:r>
                      </m:sub>
                    </m:sSub>
                    <m:r>
                      <a:rPr lang="pt-BR" b="0" i="1" smtClean="0">
                        <a:latin typeface="Cambria Math" panose="02040503050406030204" pitchFamily="18" charset="0"/>
                        <a:ea typeface="Cambria Math" panose="02040503050406030204" pitchFamily="18" charset="0"/>
                      </a:rPr>
                      <m:t>+</m:t>
                    </m:r>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𝛽</m:t>
                        </m:r>
                      </m:e>
                      <m:sub>
                        <m:r>
                          <a:rPr lang="pt-BR" b="0" i="1" smtClean="0">
                            <a:latin typeface="Cambria Math" panose="02040503050406030204" pitchFamily="18" charset="0"/>
                            <a:ea typeface="Cambria Math" panose="02040503050406030204" pitchFamily="18" charset="0"/>
                          </a:rPr>
                          <m:t>1</m:t>
                        </m:r>
                      </m:sub>
                    </m:sSub>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𝑋</m:t>
                        </m:r>
                      </m:e>
                      <m:sub>
                        <m:r>
                          <a:rPr lang="pt-BR" b="0" i="1" smtClean="0">
                            <a:latin typeface="Cambria Math" panose="02040503050406030204" pitchFamily="18" charset="0"/>
                            <a:ea typeface="Cambria Math" panose="02040503050406030204" pitchFamily="18" charset="0"/>
                          </a:rPr>
                          <m:t>1</m:t>
                        </m:r>
                      </m:sub>
                    </m:sSub>
                    <m:r>
                      <a:rPr lang="pt-BR" b="0" i="1" smtClean="0">
                        <a:latin typeface="Cambria Math" panose="02040503050406030204" pitchFamily="18" charset="0"/>
                        <a:ea typeface="Cambria Math" panose="02040503050406030204" pitchFamily="18" charset="0"/>
                      </a:rPr>
                      <m:t>+</m:t>
                    </m:r>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𝛽</m:t>
                        </m:r>
                      </m:e>
                      <m:sub>
                        <m:r>
                          <a:rPr lang="pt-BR" b="0" i="1" smtClean="0">
                            <a:latin typeface="Cambria Math" panose="02040503050406030204" pitchFamily="18" charset="0"/>
                            <a:ea typeface="Cambria Math" panose="02040503050406030204" pitchFamily="18" charset="0"/>
                          </a:rPr>
                          <m:t>2</m:t>
                        </m:r>
                      </m:sub>
                    </m:sSub>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𝑋</m:t>
                        </m:r>
                      </m:e>
                      <m:sub>
                        <m:r>
                          <a:rPr lang="pt-BR" b="0" i="1" smtClean="0">
                            <a:latin typeface="Cambria Math" panose="02040503050406030204" pitchFamily="18" charset="0"/>
                            <a:ea typeface="Cambria Math" panose="02040503050406030204" pitchFamily="18" charset="0"/>
                          </a:rPr>
                          <m:t>2</m:t>
                        </m:r>
                      </m:sub>
                    </m:sSub>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𝑢</m:t>
                    </m:r>
                  </m:oMath>
                </a14:m>
                <a:endParaRPr lang="en-US" dirty="0"/>
              </a:p>
              <a:p>
                <a:pPr lvl="1"/>
                <a14:m>
                  <m:oMath xmlns="" xmlns:m="http://schemas.openxmlformats.org/officeDocument/2006/math">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𝑋</m:t>
                        </m:r>
                      </m:e>
                      <m:sub>
                        <m:r>
                          <a:rPr lang="pt-BR" i="1">
                            <a:latin typeface="Cambria Math" panose="02040503050406030204" pitchFamily="18" charset="0"/>
                            <a:ea typeface="Cambria Math" panose="02040503050406030204" pitchFamily="18" charset="0"/>
                          </a:rPr>
                          <m:t>1</m:t>
                        </m:r>
                      </m:sub>
                    </m:sSub>
                  </m:oMath>
                </a14:m>
                <a:r>
                  <a:rPr lang="es-BO" dirty="0" smtClean="0"/>
                  <a:t>: características de la carretera (terreno, largo, clasificación)</a:t>
                </a:r>
              </a:p>
              <a:p>
                <a:pPr lvl="1"/>
                <a14:m>
                  <m:oMath xmlns="" xmlns:m="http://schemas.openxmlformats.org/officeDocument/2006/math">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𝑋</m:t>
                        </m:r>
                      </m:e>
                      <m:sub>
                        <m:r>
                          <a:rPr lang="pt-BR" b="0" i="1" smtClean="0">
                            <a:latin typeface="Cambria Math" panose="02040503050406030204" pitchFamily="18" charset="0"/>
                            <a:ea typeface="Cambria Math" panose="02040503050406030204" pitchFamily="18" charset="0"/>
                          </a:rPr>
                          <m:t>2</m:t>
                        </m:r>
                      </m:sub>
                    </m:sSub>
                  </m:oMath>
                </a14:m>
                <a:r>
                  <a:rPr lang="en-US" dirty="0"/>
                  <a:t>: </a:t>
                </a:r>
                <a:r>
                  <a:rPr lang="es-BO" dirty="0" smtClean="0"/>
                  <a:t>características locales (densidad poblacional, GDP)</a:t>
                </a:r>
                <a:endParaRPr lang="es-BO" dirty="0"/>
              </a:p>
            </p:txBody>
          </p:sp>
        </mc:Choice>
        <mc:Fallback xmlns="">
          <p:sp>
            <p:nvSpPr>
              <p:cNvPr id="3" name="Content Placeholder 2">
                <a:extLst>
                  <a:ext uri="{FF2B5EF4-FFF2-40B4-BE49-F238E27FC236}">
                    <a16:creationId xmlns:a16="http://schemas.microsoft.com/office/drawing/2014/main" id="{710854E9-238C-4AD6-B4ED-CE554918DAD8}"/>
                  </a:ext>
                </a:extLst>
              </p:cNvPr>
              <p:cNvSpPr>
                <a:spLocks noGrp="1" noRot="1" noChangeAspect="1" noMove="1" noResize="1" noEditPoints="1" noAdjustHandles="1" noChangeArrowheads="1" noChangeShapeType="1" noTextEdit="1"/>
              </p:cNvSpPr>
              <p:nvPr>
                <p:ph idx="1"/>
              </p:nvPr>
            </p:nvSpPr>
            <p:spPr>
              <a:blipFill>
                <a:blip r:embed="rId2"/>
                <a:stretch>
                  <a:fillRect l="-815" t="-1348"/>
                </a:stretch>
              </a:blipFill>
            </p:spPr>
            <p:txBody>
              <a:bodyPr/>
              <a:lstStyle/>
              <a:p>
                <a:r>
                  <a:rPr lang="en-US">
                    <a:noFill/>
                  </a:rPr>
                  <a:t> </a:t>
                </a:r>
              </a:p>
            </p:txBody>
          </p:sp>
        </mc:Fallback>
      </mc:AlternateContent>
    </p:spTree>
    <p:extLst>
      <p:ext uri="{BB962C8B-B14F-4D97-AF65-F5344CB8AC3E}">
        <p14:creationId xmlns:p14="http://schemas.microsoft.com/office/powerpoint/2010/main" val="27483434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198E26-BB05-48F0-A018-1A415CC1E97B}"/>
              </a:ext>
            </a:extLst>
          </p:cNvPr>
          <p:cNvSpPr>
            <a:spLocks noGrp="1"/>
          </p:cNvSpPr>
          <p:nvPr>
            <p:ph type="title"/>
          </p:nvPr>
        </p:nvSpPr>
        <p:spPr/>
        <p:txBody>
          <a:bodyPr/>
          <a:lstStyle/>
          <a:p>
            <a:pPr algn="l"/>
            <a:r>
              <a:rPr lang="es-BO" dirty="0" smtClean="0"/>
              <a:t>Modelo RED</a:t>
            </a:r>
            <a:endParaRPr lang="es-BO" dirty="0"/>
          </a:p>
        </p:txBody>
      </p:sp>
      <p:pic>
        <p:nvPicPr>
          <p:cNvPr id="4" name="Content Placeholder 3">
            <a:extLst>
              <a:ext uri="{FF2B5EF4-FFF2-40B4-BE49-F238E27FC236}">
                <a16:creationId xmlns="" xmlns:a16="http://schemas.microsoft.com/office/drawing/2014/main" id="{952F302A-F4B9-4E53-A817-0ED9D534AD9A}"/>
              </a:ext>
            </a:extLst>
          </p:cNvPr>
          <p:cNvPicPr>
            <a:picLocks noGrp="1" noChangeAspect="1"/>
          </p:cNvPicPr>
          <p:nvPr>
            <p:ph idx="1"/>
          </p:nvPr>
        </p:nvPicPr>
        <p:blipFill>
          <a:blip r:embed="rId2"/>
          <a:stretch>
            <a:fillRect/>
          </a:stretch>
        </p:blipFill>
        <p:spPr>
          <a:xfrm>
            <a:off x="595426" y="1417589"/>
            <a:ext cx="7953148" cy="4891184"/>
          </a:xfrm>
          <a:prstGeom prst="rect">
            <a:avLst/>
          </a:prstGeom>
        </p:spPr>
      </p:pic>
    </p:spTree>
    <p:extLst>
      <p:ext uri="{BB962C8B-B14F-4D97-AF65-F5344CB8AC3E}">
        <p14:creationId xmlns:p14="http://schemas.microsoft.com/office/powerpoint/2010/main" val="34350994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C9CCC8-1620-44EF-AABA-2DC57D1400D5}"/>
              </a:ext>
            </a:extLst>
          </p:cNvPr>
          <p:cNvSpPr>
            <a:spLocks noGrp="1"/>
          </p:cNvSpPr>
          <p:nvPr>
            <p:ph type="title"/>
          </p:nvPr>
        </p:nvSpPr>
        <p:spPr/>
        <p:txBody>
          <a:bodyPr/>
          <a:lstStyle/>
          <a:p>
            <a:pPr algn="l"/>
            <a:r>
              <a:rPr lang="es-BO" sz="3200" dirty="0" smtClean="0"/>
              <a:t>Tráfico Diario Promedio, previsto</a:t>
            </a:r>
            <a:endParaRPr lang="es-BO" sz="3200" dirty="0"/>
          </a:p>
        </p:txBody>
      </p:sp>
      <p:graphicFrame>
        <p:nvGraphicFramePr>
          <p:cNvPr id="4" name="Content Placeholder 3">
            <a:extLst>
              <a:ext uri="{FF2B5EF4-FFF2-40B4-BE49-F238E27FC236}">
                <a16:creationId xmlns="" xmlns:a16="http://schemas.microsoft.com/office/drawing/2014/main" id="{53BBE7C9-696A-4B6D-87F3-EB8D4ECF18F2}"/>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97655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D63E2F-6CA0-45B1-AF76-6996310FDDCD}"/>
              </a:ext>
            </a:extLst>
          </p:cNvPr>
          <p:cNvSpPr>
            <a:spLocks noGrp="1"/>
          </p:cNvSpPr>
          <p:nvPr>
            <p:ph type="title"/>
          </p:nvPr>
        </p:nvSpPr>
        <p:spPr/>
        <p:txBody>
          <a:bodyPr/>
          <a:lstStyle/>
          <a:p>
            <a:pPr algn="l"/>
            <a:r>
              <a:rPr lang="es-BO" dirty="0" smtClean="0"/>
              <a:t>Método</a:t>
            </a:r>
            <a:endParaRPr lang="es-B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435842D2-35DE-45D5-A33C-4BB7717D4DDB}"/>
                  </a:ext>
                </a:extLst>
              </p:cNvPr>
              <p:cNvSpPr>
                <a:spLocks noGrp="1"/>
              </p:cNvSpPr>
              <p:nvPr>
                <p:ph idx="1"/>
              </p:nvPr>
            </p:nvSpPr>
            <p:spPr/>
            <p:txBody>
              <a:bodyPr/>
              <a:lstStyle/>
              <a:p>
                <a:pPr marL="0" lvl="2" indent="0">
                  <a:buNone/>
                </a:pPr>
                <a:r>
                  <a:rPr lang="en-US" dirty="0" smtClean="0"/>
                  <a:t>Combina </a:t>
                </a:r>
              </a:p>
              <a:p>
                <a:pPr marL="624864" lvl="2" indent="0">
                  <a:buNone/>
                </a:pPr>
                <a:endParaRPr lang="en-US" i="1" dirty="0" smtClean="0">
                  <a:latin typeface="Cambria Math" panose="02040503050406030204" pitchFamily="18" charset="0"/>
                </a:endParaRPr>
              </a:p>
              <a:p>
                <a:pPr marL="624864" lvl="2" indent="0">
                  <a:buNone/>
                </a:pPr>
                <a:endParaRPr lang="en-US" i="1" dirty="0" smtClean="0">
                  <a:latin typeface="Cambria Math" panose="02040503050406030204" pitchFamily="18" charset="0"/>
                </a:endParaRPr>
              </a:p>
              <a:p>
                <a:pPr marL="624864" lvl="2" indent="0">
                  <a:buNone/>
                </a:pPr>
                <a:endParaRPr lang="pt-BR" sz="2000" i="1" dirty="0" smtClean="0">
                  <a:latin typeface="Cambria Math" panose="02040503050406030204" pitchFamily="18" charset="0"/>
                </a:endParaRPr>
              </a:p>
              <a:p>
                <a:pPr marL="344488" lvl="2" indent="0">
                  <a:buNone/>
                </a:pPr>
                <a:endParaRPr lang="en-US" sz="2000" i="1" dirty="0" smtClean="0">
                  <a:latin typeface="Cambria Math" panose="02040503050406030204" pitchFamily="18" charset="0"/>
                </a:endParaRPr>
              </a:p>
              <a:p>
                <a:pPr marL="2968625" lvl="2" indent="0">
                  <a:buNone/>
                </a:pPr>
                <a14:m>
                  <m:oMathPara xmlns="" xmlns:m="http://schemas.openxmlformats.org/officeDocument/2006/math">
                    <m:oMathParaPr>
                      <m:jc m:val="left"/>
                    </m:oMathParaPr>
                    <m:oMath xmlns:m="http://schemas.openxmlformats.org/officeDocument/2006/math">
                      <m:r>
                        <a:rPr lang="pt-BR" sz="2000" i="1">
                          <a:latin typeface="Cambria Math" panose="02040503050406030204" pitchFamily="18" charset="0"/>
                        </a:rPr>
                        <m:t>𝑒</m:t>
                      </m:r>
                      <m:r>
                        <a:rPr lang="en-US" sz="2000" b="0" i="1" smtClean="0">
                          <a:latin typeface="Cambria Math" panose="02040503050406030204" pitchFamily="18" charset="0"/>
                        </a:rPr>
                        <m:t>𝑓𝑖𝑐𝑖𝑒𝑛𝑐𝑖𝑎</m:t>
                      </m:r>
                      <m:r>
                        <a:rPr lang="pt-BR" sz="2000" i="1">
                          <a:latin typeface="Cambria Math" panose="02040503050406030204" pitchFamily="18" charset="0"/>
                        </a:rPr>
                        <m:t>=</m:t>
                      </m:r>
                      <m:f>
                        <m:fPr>
                          <m:ctrlPr>
                            <a:rPr lang="pt-BR" sz="2000" i="1">
                              <a:latin typeface="Cambria Math" panose="02040503050406030204" pitchFamily="18" charset="0"/>
                            </a:rPr>
                          </m:ctrlPr>
                        </m:fPr>
                        <m:num>
                          <m:r>
                            <a:rPr lang="en-US" sz="2000" b="0" i="1" smtClean="0">
                              <a:latin typeface="Cambria Math" panose="02040503050406030204" pitchFamily="18" charset="0"/>
                            </a:rPr>
                            <m:t>𝑟𝑒𝑡𝑜𝑟𝑛𝑜</m:t>
                          </m:r>
                          <m:r>
                            <a:rPr lang="en-US" sz="2000" b="0" i="1" smtClean="0">
                              <a:latin typeface="Cambria Math" panose="02040503050406030204" pitchFamily="18" charset="0"/>
                            </a:rPr>
                            <m:t> </m:t>
                          </m:r>
                          <m:r>
                            <a:rPr lang="en-US" sz="2000" b="0" i="1" smtClean="0">
                              <a:latin typeface="Cambria Math" panose="02040503050406030204" pitchFamily="18" charset="0"/>
                            </a:rPr>
                            <m:t>𝑒𝑐𝑜𝑛</m:t>
                          </m:r>
                          <m:r>
                            <a:rPr lang="en-US" sz="2000" b="0" i="1" smtClean="0">
                              <a:latin typeface="Cambria Math" panose="02040503050406030204" pitchFamily="18" charset="0"/>
                            </a:rPr>
                            <m:t>ó</m:t>
                          </m:r>
                          <m:r>
                            <a:rPr lang="en-US" sz="2000" b="0" i="1" smtClean="0">
                              <a:latin typeface="Cambria Math" panose="02040503050406030204" pitchFamily="18" charset="0"/>
                            </a:rPr>
                            <m:t>𝑚𝑖𝑐𝑜</m:t>
                          </m:r>
                        </m:num>
                        <m:den>
                          <m:r>
                            <a:rPr lang="en-US" sz="2000" b="0" i="1" smtClean="0">
                              <a:latin typeface="Cambria Math" panose="02040503050406030204" pitchFamily="18" charset="0"/>
                            </a:rPr>
                            <m:t>𝑟𝑖𝑒𝑠𝑔𝑜</m:t>
                          </m:r>
                          <m:r>
                            <a:rPr lang="en-US" sz="2000" b="0" i="1" smtClean="0">
                              <a:latin typeface="Cambria Math" panose="02040503050406030204" pitchFamily="18" charset="0"/>
                            </a:rPr>
                            <m:t> </m:t>
                          </m:r>
                          <m:r>
                            <a:rPr lang="en-US" sz="2000" b="0" i="1" smtClean="0">
                              <a:latin typeface="Cambria Math" panose="02040503050406030204" pitchFamily="18" charset="0"/>
                            </a:rPr>
                            <m:t>𝑠𝑜𝑐𝑖𝑜𝑎𝑚𝑏𝑖𝑒𝑛𝑡𝑎𝑙</m:t>
                          </m:r>
                          <m:r>
                            <a:rPr lang="en-US" sz="2000" b="0" i="1" smtClean="0">
                              <a:latin typeface="Cambria Math" panose="02040503050406030204" pitchFamily="18" charset="0"/>
                            </a:rPr>
                            <m:t> </m:t>
                          </m:r>
                        </m:den>
                      </m:f>
                    </m:oMath>
                  </m:oMathPara>
                </a14:m>
                <a:endParaRPr lang="en-US" sz="2000" dirty="0" smtClean="0"/>
              </a:p>
              <a:p>
                <a:pPr marL="344488" lvl="2" indent="0">
                  <a:buNone/>
                </a:pPr>
                <a:endParaRPr lang="en-US" sz="2000" dirty="0"/>
              </a:p>
              <a:p>
                <a:pPr marL="344488" lvl="2" indent="0">
                  <a:buNone/>
                </a:pPr>
                <a:endParaRPr lang="en-US" sz="2000" dirty="0"/>
              </a:p>
            </p:txBody>
          </p:sp>
        </mc:Choice>
        <mc:Fallback xmlns="">
          <p:sp>
            <p:nvSpPr>
              <p:cNvPr id="3" name="Content Placeholder 2">
                <a:extLst>
                  <a:ext uri="{FF2B5EF4-FFF2-40B4-BE49-F238E27FC236}">
                    <a16:creationId xmlns:a16="http://schemas.microsoft.com/office/drawing/2014/main" id="{435842D2-35DE-45D5-A33C-4BB7717D4DDB}"/>
                  </a:ext>
                </a:extLst>
              </p:cNvPr>
              <p:cNvSpPr>
                <a:spLocks noGrp="1" noRot="1" noChangeAspect="1" noMove="1" noResize="1" noEditPoints="1" noAdjustHandles="1" noChangeArrowheads="1" noChangeShapeType="1" noTextEdit="1"/>
              </p:cNvSpPr>
              <p:nvPr>
                <p:ph idx="1"/>
              </p:nvPr>
            </p:nvSpPr>
            <p:spPr>
              <a:blipFill>
                <a:blip r:embed="rId2"/>
                <a:stretch>
                  <a:fillRect l="-1556" t="-1348"/>
                </a:stretch>
              </a:blipFill>
            </p:spPr>
            <p:txBody>
              <a:bodyPr/>
              <a:lstStyle/>
              <a:p>
                <a:r>
                  <a:rPr lang="en-US">
                    <a:noFill/>
                  </a:rPr>
                  <a:t> </a:t>
                </a:r>
              </a:p>
            </p:txBody>
          </p:sp>
        </mc:Fallback>
      </mc:AlternateContent>
      <p:grpSp>
        <p:nvGrpSpPr>
          <p:cNvPr id="4" name="Google Shape;608;p100">
            <a:extLst>
              <a:ext uri="{FF2B5EF4-FFF2-40B4-BE49-F238E27FC236}">
                <a16:creationId xmlns="" xmlns:a16="http://schemas.microsoft.com/office/drawing/2014/main" id="{6B3627BE-D88C-4F86-B872-F2289EF4B563}"/>
              </a:ext>
            </a:extLst>
          </p:cNvPr>
          <p:cNvGrpSpPr/>
          <p:nvPr/>
        </p:nvGrpSpPr>
        <p:grpSpPr>
          <a:xfrm>
            <a:off x="3714557" y="577107"/>
            <a:ext cx="4248802" cy="4789493"/>
            <a:chOff x="2001892" y="35931"/>
            <a:chExt cx="4248802" cy="4789493"/>
          </a:xfrm>
        </p:grpSpPr>
        <p:sp>
          <p:nvSpPr>
            <p:cNvPr id="5" name="Google Shape;609;p100">
              <a:extLst>
                <a:ext uri="{FF2B5EF4-FFF2-40B4-BE49-F238E27FC236}">
                  <a16:creationId xmlns="" xmlns:a16="http://schemas.microsoft.com/office/drawing/2014/main" id="{7952CD9B-0CB8-44EA-A20A-E0D542B94709}"/>
                </a:ext>
              </a:extLst>
            </p:cNvPr>
            <p:cNvSpPr/>
            <p:nvPr/>
          </p:nvSpPr>
          <p:spPr>
            <a:xfrm>
              <a:off x="2168810" y="187559"/>
              <a:ext cx="3914967" cy="1359616"/>
            </a:xfrm>
            <a:prstGeom prst="ellipse">
              <a:avLst/>
            </a:prstGeom>
            <a:solidFill>
              <a:srgbClr val="B7C4E2">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10;p100">
              <a:extLst>
                <a:ext uri="{FF2B5EF4-FFF2-40B4-BE49-F238E27FC236}">
                  <a16:creationId xmlns="" xmlns:a16="http://schemas.microsoft.com/office/drawing/2014/main" id="{79C761ED-F631-43AB-956A-2832E43A5537}"/>
                </a:ext>
              </a:extLst>
            </p:cNvPr>
            <p:cNvSpPr/>
            <p:nvPr/>
          </p:nvSpPr>
          <p:spPr>
            <a:xfrm>
              <a:off x="3734996" y="3526505"/>
              <a:ext cx="758714" cy="485577"/>
            </a:xfrm>
            <a:prstGeom prst="downArrow">
              <a:avLst>
                <a:gd name="adj1" fmla="val 50000"/>
                <a:gd name="adj2" fmla="val 50000"/>
              </a:avLst>
            </a:prstGeom>
            <a:gradFill>
              <a:gsLst>
                <a:gs pos="0">
                  <a:srgbClr val="9FB2E1"/>
                </a:gs>
                <a:gs pos="100000">
                  <a:srgbClr val="BDD2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100">
              <a:extLst>
                <a:ext uri="{FF2B5EF4-FFF2-40B4-BE49-F238E27FC236}">
                  <a16:creationId xmlns="" xmlns:a16="http://schemas.microsoft.com/office/drawing/2014/main" id="{701F17A4-E228-4247-86A8-5F58909AE298}"/>
                </a:ext>
              </a:extLst>
            </p:cNvPr>
            <p:cNvSpPr/>
            <p:nvPr/>
          </p:nvSpPr>
          <p:spPr>
            <a:xfrm>
              <a:off x="2293438" y="3914967"/>
              <a:ext cx="3641830" cy="91045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p100">
              <a:extLst>
                <a:ext uri="{FF2B5EF4-FFF2-40B4-BE49-F238E27FC236}">
                  <a16:creationId xmlns="" xmlns:a16="http://schemas.microsoft.com/office/drawing/2014/main" id="{2B47FAE2-7CBF-433D-8964-AA10AAD8F0D3}"/>
                </a:ext>
              </a:extLst>
            </p:cNvPr>
            <p:cNvSpPr/>
            <p:nvPr/>
          </p:nvSpPr>
          <p:spPr>
            <a:xfrm>
              <a:off x="3425440" y="1824157"/>
              <a:ext cx="1365686" cy="1365686"/>
            </a:xfrm>
            <a:prstGeom prst="ellipse">
              <a:avLst/>
            </a:prstGeom>
            <a:gradFill>
              <a:gsLst>
                <a:gs pos="0">
                  <a:srgbClr val="0066DC"/>
                </a:gs>
                <a:gs pos="100000">
                  <a:srgbClr val="87AE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4;p100">
              <a:extLst>
                <a:ext uri="{FF2B5EF4-FFF2-40B4-BE49-F238E27FC236}">
                  <a16:creationId xmlns="" xmlns:a16="http://schemas.microsoft.com/office/drawing/2014/main" id="{77093E75-B301-4EFF-BF2F-9DD03A864C7B}"/>
                </a:ext>
              </a:extLst>
            </p:cNvPr>
            <p:cNvSpPr txBox="1"/>
            <p:nvPr/>
          </p:nvSpPr>
          <p:spPr>
            <a:xfrm>
              <a:off x="3625440" y="1958638"/>
              <a:ext cx="965686" cy="96568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BO" sz="1400" b="0" i="0" u="none" strike="noStrike" cap="none" dirty="0" smtClean="0">
                  <a:solidFill>
                    <a:schemeClr val="lt1"/>
                  </a:solidFill>
                  <a:latin typeface="Helvetica Neue"/>
                  <a:ea typeface="Helvetica Neue"/>
                  <a:cs typeface="Helvetica Neue"/>
                  <a:sym typeface="Helvetica Neue"/>
                </a:rPr>
                <a:t>Económico</a:t>
              </a:r>
              <a:endParaRPr lang="es-BO" sz="1400" b="0" i="0" u="none" strike="noStrike" cap="none" dirty="0">
                <a:solidFill>
                  <a:schemeClr val="lt1"/>
                </a:solidFill>
                <a:latin typeface="Helvetica Neue"/>
                <a:ea typeface="Helvetica Neue"/>
                <a:cs typeface="Helvetica Neue"/>
                <a:sym typeface="Helvetica Neue"/>
              </a:endParaRPr>
            </a:p>
          </p:txBody>
        </p:sp>
        <p:sp>
          <p:nvSpPr>
            <p:cNvPr id="11" name="Google Shape;615;p100">
              <a:extLst>
                <a:ext uri="{FF2B5EF4-FFF2-40B4-BE49-F238E27FC236}">
                  <a16:creationId xmlns="" xmlns:a16="http://schemas.microsoft.com/office/drawing/2014/main" id="{05A89D0A-A681-459E-9B4C-AAD1889F8EA9}"/>
                </a:ext>
              </a:extLst>
            </p:cNvPr>
            <p:cNvSpPr/>
            <p:nvPr/>
          </p:nvSpPr>
          <p:spPr>
            <a:xfrm>
              <a:off x="2849999" y="748984"/>
              <a:ext cx="1365686" cy="1365686"/>
            </a:xfrm>
            <a:prstGeom prst="ellipse">
              <a:avLst/>
            </a:prstGeom>
            <a:gradFill>
              <a:gsLst>
                <a:gs pos="0">
                  <a:srgbClr val="0066DC"/>
                </a:gs>
                <a:gs pos="100000">
                  <a:srgbClr val="87AE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6;p100">
              <a:extLst>
                <a:ext uri="{FF2B5EF4-FFF2-40B4-BE49-F238E27FC236}">
                  <a16:creationId xmlns="" xmlns:a16="http://schemas.microsoft.com/office/drawing/2014/main" id="{0E3AD093-83BE-46FE-8CCD-4550495ABCF9}"/>
                </a:ext>
              </a:extLst>
            </p:cNvPr>
            <p:cNvSpPr txBox="1"/>
            <p:nvPr/>
          </p:nvSpPr>
          <p:spPr>
            <a:xfrm>
              <a:off x="2849999" y="876413"/>
              <a:ext cx="1179894" cy="1059224"/>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n-US" sz="1400" dirty="0" smtClean="0">
                  <a:solidFill>
                    <a:schemeClr val="lt1"/>
                  </a:solidFill>
                  <a:latin typeface="Helvetica Neue"/>
                  <a:ea typeface="Helvetica Neue"/>
                  <a:cs typeface="Helvetica Neue"/>
                  <a:sym typeface="Helvetica Neue"/>
                </a:rPr>
                <a:t>Medio </a:t>
              </a:r>
              <a:r>
                <a:rPr lang="es-BO" sz="1400" dirty="0" smtClean="0">
                  <a:solidFill>
                    <a:schemeClr val="lt1"/>
                  </a:solidFill>
                  <a:latin typeface="Helvetica Neue"/>
                  <a:ea typeface="Helvetica Neue"/>
                  <a:cs typeface="Helvetica Neue"/>
                  <a:sym typeface="Helvetica Neue"/>
                </a:rPr>
                <a:t>Ambiente</a:t>
              </a:r>
              <a:endParaRPr lang="es-BO" sz="1400" b="0" i="0" u="none" strike="noStrike" cap="none" dirty="0">
                <a:solidFill>
                  <a:schemeClr val="lt1"/>
                </a:solidFill>
                <a:latin typeface="Helvetica Neue"/>
                <a:ea typeface="Helvetica Neue"/>
                <a:cs typeface="Helvetica Neue"/>
                <a:sym typeface="Helvetica Neue"/>
              </a:endParaRPr>
            </a:p>
          </p:txBody>
        </p:sp>
        <p:sp>
          <p:nvSpPr>
            <p:cNvPr id="13" name="Google Shape;617;p100">
              <a:extLst>
                <a:ext uri="{FF2B5EF4-FFF2-40B4-BE49-F238E27FC236}">
                  <a16:creationId xmlns="" xmlns:a16="http://schemas.microsoft.com/office/drawing/2014/main" id="{47F1815D-6497-42AF-A340-054F79067ACF}"/>
                </a:ext>
              </a:extLst>
            </p:cNvPr>
            <p:cNvSpPr/>
            <p:nvPr/>
          </p:nvSpPr>
          <p:spPr>
            <a:xfrm>
              <a:off x="4091517" y="768765"/>
              <a:ext cx="1365686" cy="1365686"/>
            </a:xfrm>
            <a:prstGeom prst="ellipse">
              <a:avLst/>
            </a:prstGeom>
            <a:gradFill>
              <a:gsLst>
                <a:gs pos="0">
                  <a:srgbClr val="0066DC"/>
                </a:gs>
                <a:gs pos="100000">
                  <a:srgbClr val="87AE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18;p100">
              <a:extLst>
                <a:ext uri="{FF2B5EF4-FFF2-40B4-BE49-F238E27FC236}">
                  <a16:creationId xmlns="" xmlns:a16="http://schemas.microsoft.com/office/drawing/2014/main" id="{303586DC-3E79-4019-947E-17F5970F3434}"/>
                </a:ext>
              </a:extLst>
            </p:cNvPr>
            <p:cNvSpPr txBox="1"/>
            <p:nvPr/>
          </p:nvSpPr>
          <p:spPr>
            <a:xfrm>
              <a:off x="4287220" y="956174"/>
              <a:ext cx="965686" cy="96568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n-US" sz="1400" b="0" i="0" u="none" strike="noStrike" cap="none" dirty="0">
                  <a:solidFill>
                    <a:schemeClr val="lt1"/>
                  </a:solidFill>
                  <a:latin typeface="Helvetica Neue"/>
                  <a:ea typeface="Helvetica Neue"/>
                  <a:cs typeface="Helvetica Neue"/>
                  <a:sym typeface="Helvetica Neue"/>
                </a:rPr>
                <a:t>Social</a:t>
              </a: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19;p100">
              <a:extLst>
                <a:ext uri="{FF2B5EF4-FFF2-40B4-BE49-F238E27FC236}">
                  <a16:creationId xmlns="" xmlns:a16="http://schemas.microsoft.com/office/drawing/2014/main" id="{E98FC5E5-94F4-45B9-9240-A39D07A0F113}"/>
                </a:ext>
              </a:extLst>
            </p:cNvPr>
            <p:cNvSpPr/>
            <p:nvPr/>
          </p:nvSpPr>
          <p:spPr>
            <a:xfrm>
              <a:off x="2001892" y="35931"/>
              <a:ext cx="4248802" cy="3399041"/>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chemeClr val="lt1">
                <a:alpha val="40000"/>
              </a:schemeClr>
            </a:solidFill>
            <a:ln w="9525" cap="flat" cmpd="sng">
              <a:solidFill>
                <a:srgbClr val="0065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1557724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1"/>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sz="4000" dirty="0" err="1"/>
              <a:t>Cuáles</a:t>
            </a:r>
            <a:r>
              <a:rPr lang="en-US" sz="4000" dirty="0"/>
              <a:t> son los </a:t>
            </a:r>
            <a:r>
              <a:rPr lang="en-US" sz="4000" dirty="0" err="1"/>
              <a:t>alcances</a:t>
            </a:r>
            <a:r>
              <a:rPr lang="en-US" sz="4000" dirty="0"/>
              <a:t> del </a:t>
            </a:r>
            <a:r>
              <a:rPr lang="en-US" sz="4000" dirty="0" err="1"/>
              <a:t>estudio</a:t>
            </a:r>
            <a:r>
              <a:rPr lang="en-US" sz="4000" dirty="0"/>
              <a:t>?</a:t>
            </a:r>
            <a:endParaRPr dirty="0"/>
          </a:p>
        </p:txBody>
      </p:sp>
      <p:sp>
        <p:nvSpPr>
          <p:cNvPr id="625" name="Google Shape;625;p101"/>
          <p:cNvSpPr txBox="1">
            <a:spLocks noGrp="1"/>
          </p:cNvSpPr>
          <p:nvPr>
            <p:ph type="body" idx="1"/>
          </p:nvPr>
        </p:nvSpPr>
        <p:spPr>
          <a:xfrm>
            <a:off x="457647" y="1417589"/>
            <a:ext cx="3665619" cy="4525119"/>
          </a:xfrm>
          <a:prstGeom prst="rect">
            <a:avLst/>
          </a:prstGeom>
          <a:noFill/>
          <a:ln>
            <a:noFill/>
          </a:ln>
        </p:spPr>
        <p:txBody>
          <a:bodyPr spcFirstLastPara="1" wrap="square" lIns="64250" tIns="32125" rIns="64250" bIns="32125" anchor="t" anchorCtr="0">
            <a:noAutofit/>
          </a:bodyPr>
          <a:lstStyle/>
          <a:p>
            <a:pPr marL="0" lvl="1" indent="0" algn="l" rtl="0">
              <a:spcBef>
                <a:spcPts val="2953"/>
              </a:spcBef>
              <a:spcAft>
                <a:spcPts val="0"/>
              </a:spcAft>
              <a:buClr>
                <a:srgbClr val="3F3F3F"/>
              </a:buClr>
              <a:buSzPts val="1875"/>
              <a:buNone/>
            </a:pPr>
            <a:r>
              <a:rPr lang="x-none" u="sng" dirty="0"/>
              <a:t>El estudio </a:t>
            </a:r>
            <a:r>
              <a:rPr lang="en-US" u="sng" dirty="0"/>
              <a:t>SI</a:t>
            </a:r>
            <a:r>
              <a:rPr lang="x-none" u="sng" dirty="0"/>
              <a:t>:</a:t>
            </a:r>
          </a:p>
          <a:p>
            <a:pPr marL="480096" lvl="1" indent="-312432">
              <a:buSzPts val="1800"/>
            </a:pPr>
            <a:r>
              <a:rPr lang="x-none" sz="2000" dirty="0"/>
              <a:t>Cuantifica rigurosamente elementos importantes del impacto ambiental, social</a:t>
            </a:r>
            <a:r>
              <a:rPr lang="en-US" sz="2000" dirty="0"/>
              <a:t> y</a:t>
            </a:r>
            <a:r>
              <a:rPr lang="x-none" sz="2000" dirty="0"/>
              <a:t> económico</a:t>
            </a:r>
          </a:p>
          <a:p>
            <a:pPr marL="480096" lvl="1" indent="-312432">
              <a:buSzPts val="1800"/>
            </a:pPr>
            <a:r>
              <a:rPr lang="x-none" sz="2000" dirty="0"/>
              <a:t>Combina múltiples perspectivas en un índice </a:t>
            </a:r>
          </a:p>
          <a:p>
            <a:pPr marL="480096" lvl="1" indent="-312432">
              <a:buSzPts val="1800"/>
            </a:pPr>
            <a:r>
              <a:rPr lang="x-none" sz="2000" dirty="0"/>
              <a:t>Facilita la evaluación de tradeoffs con información transparente </a:t>
            </a:r>
          </a:p>
          <a:p>
            <a:pPr marL="937296" lvl="2" indent="-312432" algn="l" rtl="0">
              <a:spcBef>
                <a:spcPts val="2953"/>
              </a:spcBef>
              <a:spcAft>
                <a:spcPts val="0"/>
              </a:spcAft>
              <a:buClr>
                <a:srgbClr val="3F3F3F"/>
              </a:buClr>
              <a:buSzPts val="1800"/>
              <a:buFont typeface="Helvetica Neue Light"/>
              <a:buChar char="•"/>
            </a:pPr>
            <a:endParaRPr lang="x-none" sz="2000" dirty="0"/>
          </a:p>
          <a:p>
            <a:pPr marL="937296" lvl="2" indent="-312432" algn="l" rtl="0">
              <a:spcBef>
                <a:spcPts val="2953"/>
              </a:spcBef>
              <a:spcAft>
                <a:spcPts val="0"/>
              </a:spcAft>
              <a:buClr>
                <a:srgbClr val="3F3F3F"/>
              </a:buClr>
              <a:buSzPts val="1800"/>
              <a:buFont typeface="Helvetica Neue Light"/>
              <a:buChar char="•"/>
            </a:pPr>
            <a:endParaRPr lang="x-none" sz="2000" dirty="0"/>
          </a:p>
        </p:txBody>
      </p:sp>
      <p:sp>
        <p:nvSpPr>
          <p:cNvPr id="4" name="Google Shape;625;p101"/>
          <p:cNvSpPr txBox="1">
            <a:spLocks/>
          </p:cNvSpPr>
          <p:nvPr/>
        </p:nvSpPr>
        <p:spPr>
          <a:xfrm>
            <a:off x="4614811" y="1417583"/>
            <a:ext cx="3665619" cy="4525119"/>
          </a:xfrm>
          <a:prstGeom prst="rect">
            <a:avLst/>
          </a:prstGeom>
          <a:noFill/>
          <a:ln>
            <a:noFill/>
          </a:ln>
        </p:spPr>
        <p:txBody>
          <a:bodyPr spcFirstLastPara="1" wrap="square" lIns="64250" tIns="32125" rIns="64250" bIns="32125" anchor="t" anchorCtr="0">
            <a:noAutofit/>
          </a:bodyPr>
          <a:lstStyle>
            <a:defPPr marR="0" lvl="0" algn="l" rtl="0">
              <a:lnSpc>
                <a:spcPct val="100000"/>
              </a:lnSpc>
              <a:spcBef>
                <a:spcPts val="0"/>
              </a:spcBef>
              <a:spcAft>
                <a:spcPts val="0"/>
              </a:spcAft>
            </a:defPPr>
            <a:lvl1pPr marL="457200" marR="0" lvl="0" indent="-347662" algn="l" rtl="0">
              <a:lnSpc>
                <a:spcPct val="100000"/>
              </a:lnSpc>
              <a:spcBef>
                <a:spcPts val="2953"/>
              </a:spcBef>
              <a:spcAft>
                <a:spcPts val="0"/>
              </a:spcAft>
              <a:buClr>
                <a:srgbClr val="3F3F3F"/>
              </a:buClr>
              <a:buSzPts val="1875"/>
              <a:buFont typeface="Helvetica Neue Light"/>
              <a:buChar char="•"/>
              <a:defRPr sz="2500" b="0" i="0" u="none" strike="noStrike" cap="none">
                <a:solidFill>
                  <a:srgbClr val="3F3F3F"/>
                </a:solidFill>
                <a:latin typeface="Helvetica Neue Light"/>
                <a:ea typeface="Helvetica Neue Light"/>
                <a:cs typeface="Helvetica Neue Light"/>
                <a:sym typeface="Helvetica Neue Light"/>
              </a:defRPr>
            </a:lvl1pPr>
            <a:lvl2pPr marL="914400" marR="0" lvl="1" indent="-347662" algn="l" rtl="0">
              <a:lnSpc>
                <a:spcPct val="100000"/>
              </a:lnSpc>
              <a:spcBef>
                <a:spcPts val="2953"/>
              </a:spcBef>
              <a:spcAft>
                <a:spcPts val="0"/>
              </a:spcAft>
              <a:buClr>
                <a:srgbClr val="3F3F3F"/>
              </a:buClr>
              <a:buSzPts val="1875"/>
              <a:buFont typeface="Helvetica Neue Light"/>
              <a:buChar char="•"/>
              <a:defRPr sz="2500" b="0" i="0" u="none" strike="noStrike" cap="none">
                <a:solidFill>
                  <a:srgbClr val="3F3F3F"/>
                </a:solidFill>
                <a:latin typeface="Helvetica Neue Light"/>
                <a:ea typeface="Helvetica Neue Light"/>
                <a:cs typeface="Helvetica Neue Light"/>
                <a:sym typeface="Helvetica Neue Light"/>
              </a:defRPr>
            </a:lvl2pPr>
            <a:lvl3pPr marL="1371600" marR="0" lvl="2" indent="-347662" algn="l" rtl="0">
              <a:lnSpc>
                <a:spcPct val="100000"/>
              </a:lnSpc>
              <a:spcBef>
                <a:spcPts val="2953"/>
              </a:spcBef>
              <a:spcAft>
                <a:spcPts val="0"/>
              </a:spcAft>
              <a:buClr>
                <a:srgbClr val="3F3F3F"/>
              </a:buClr>
              <a:buSzPts val="1875"/>
              <a:buFont typeface="Helvetica Neue Light"/>
              <a:buChar char="•"/>
              <a:defRPr sz="2500" b="0" i="0" u="none" strike="noStrike" cap="none">
                <a:solidFill>
                  <a:srgbClr val="3F3F3F"/>
                </a:solidFill>
                <a:latin typeface="Helvetica Neue Light"/>
                <a:ea typeface="Helvetica Neue Light"/>
                <a:cs typeface="Helvetica Neue Light"/>
                <a:sym typeface="Helvetica Neue Light"/>
              </a:defRPr>
            </a:lvl3pPr>
            <a:lvl4pPr marL="1828800" marR="0" lvl="3" indent="-347662" algn="l" rtl="0">
              <a:lnSpc>
                <a:spcPct val="100000"/>
              </a:lnSpc>
              <a:spcBef>
                <a:spcPts val="2953"/>
              </a:spcBef>
              <a:spcAft>
                <a:spcPts val="0"/>
              </a:spcAft>
              <a:buClr>
                <a:srgbClr val="3F3F3F"/>
              </a:buClr>
              <a:buSzPts val="1875"/>
              <a:buFont typeface="Helvetica Neue Light"/>
              <a:buChar char="•"/>
              <a:defRPr sz="2500" b="0" i="0" u="none" strike="noStrike" cap="none">
                <a:solidFill>
                  <a:srgbClr val="3F3F3F"/>
                </a:solidFill>
                <a:latin typeface="Helvetica Neue Light"/>
                <a:ea typeface="Helvetica Neue Light"/>
                <a:cs typeface="Helvetica Neue Light"/>
                <a:sym typeface="Helvetica Neue Light"/>
              </a:defRPr>
            </a:lvl4pPr>
            <a:lvl5pPr marL="2286000" marR="0" lvl="4" indent="-347662" algn="l" rtl="0">
              <a:lnSpc>
                <a:spcPct val="100000"/>
              </a:lnSpc>
              <a:spcBef>
                <a:spcPts val="2953"/>
              </a:spcBef>
              <a:spcAft>
                <a:spcPts val="0"/>
              </a:spcAft>
              <a:buClr>
                <a:srgbClr val="3F3F3F"/>
              </a:buClr>
              <a:buSzPts val="1875"/>
              <a:buFont typeface="Helvetica Neue Light"/>
              <a:buChar char="•"/>
              <a:defRPr sz="2500" b="0" i="0" u="none" strike="noStrike" cap="none">
                <a:solidFill>
                  <a:srgbClr val="3F3F3F"/>
                </a:solidFill>
                <a:latin typeface="Helvetica Neue Light"/>
                <a:ea typeface="Helvetica Neue Light"/>
                <a:cs typeface="Helvetica Neue Light"/>
                <a:sym typeface="Helvetica Neue Light"/>
              </a:defRPr>
            </a:lvl5pPr>
            <a:lvl6pPr marL="2743200" marR="0" lvl="5" indent="-314325" algn="l" rtl="0">
              <a:lnSpc>
                <a:spcPct val="100000"/>
              </a:lnSpc>
              <a:spcBef>
                <a:spcPts val="2953"/>
              </a:spcBef>
              <a:spcAft>
                <a:spcPts val="0"/>
              </a:spcAft>
              <a:buClr>
                <a:srgbClr val="000000"/>
              </a:buClr>
              <a:buSzPts val="1350"/>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6pPr>
            <a:lvl7pPr marL="3200400" marR="0" lvl="6" indent="-314325" algn="l" rtl="0">
              <a:lnSpc>
                <a:spcPct val="100000"/>
              </a:lnSpc>
              <a:spcBef>
                <a:spcPts val="2953"/>
              </a:spcBef>
              <a:spcAft>
                <a:spcPts val="0"/>
              </a:spcAft>
              <a:buClr>
                <a:srgbClr val="000000"/>
              </a:buClr>
              <a:buSzPts val="1350"/>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7pPr>
            <a:lvl8pPr marL="3657600" marR="0" lvl="7" indent="-314325" algn="l" rtl="0">
              <a:lnSpc>
                <a:spcPct val="100000"/>
              </a:lnSpc>
              <a:spcBef>
                <a:spcPts val="2953"/>
              </a:spcBef>
              <a:spcAft>
                <a:spcPts val="0"/>
              </a:spcAft>
              <a:buClr>
                <a:srgbClr val="000000"/>
              </a:buClr>
              <a:buSzPts val="1350"/>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8pPr>
            <a:lvl9pPr marL="4114800" marR="0" lvl="8" indent="-314325" algn="l" rtl="0">
              <a:lnSpc>
                <a:spcPct val="100000"/>
              </a:lnSpc>
              <a:spcBef>
                <a:spcPts val="2953"/>
              </a:spcBef>
              <a:spcAft>
                <a:spcPts val="0"/>
              </a:spcAft>
              <a:buClr>
                <a:srgbClr val="000000"/>
              </a:buClr>
              <a:buSzPts val="1350"/>
              <a:buFont typeface="Helvetica Neue Light"/>
              <a:buChar char="•"/>
              <a:defRPr sz="2500" b="0" i="0" u="none" strike="noStrike" cap="none">
                <a:solidFill>
                  <a:srgbClr val="000000"/>
                </a:solidFill>
                <a:latin typeface="Helvetica Neue Light"/>
                <a:ea typeface="Helvetica Neue Light"/>
                <a:cs typeface="Helvetica Neue Light"/>
                <a:sym typeface="Helvetica Neue Light"/>
              </a:defRPr>
            </a:lvl9pPr>
          </a:lstStyle>
          <a:p>
            <a:pPr marL="0" lvl="1" indent="0">
              <a:buFont typeface="Helvetica Neue Light"/>
              <a:buNone/>
            </a:pPr>
            <a:r>
              <a:rPr lang="es-ES" u="sng" dirty="0"/>
              <a:t>El estudio NO:</a:t>
            </a:r>
          </a:p>
          <a:p>
            <a:pPr marL="480096" lvl="1" indent="-312432">
              <a:buSzPts val="1800"/>
            </a:pPr>
            <a:r>
              <a:rPr lang="es-ES" sz="2000" dirty="0"/>
              <a:t>Hace un análisis a profundidad de cada proyecto</a:t>
            </a:r>
          </a:p>
          <a:p>
            <a:pPr marL="480096" lvl="1" indent="-312432">
              <a:buSzPts val="1800"/>
            </a:pPr>
            <a:r>
              <a:rPr lang="es-ES" sz="2000" dirty="0"/>
              <a:t>Evalúa los aspectos legales </a:t>
            </a:r>
          </a:p>
          <a:p>
            <a:pPr marL="480096" lvl="1" indent="-312432">
              <a:buSzPts val="1800"/>
            </a:pPr>
            <a:r>
              <a:rPr lang="es-ES" sz="2000" dirty="0"/>
              <a:t>Cuantifica económicamente los impactos ambientales y sociales</a:t>
            </a:r>
          </a:p>
          <a:p>
            <a:pPr marL="480096" lvl="1" indent="-312432">
              <a:buSzPts val="1800"/>
            </a:pPr>
            <a:r>
              <a:rPr lang="es-ES" sz="2000" dirty="0"/>
              <a:t>Considera aspectos relacionados </a:t>
            </a:r>
            <a:r>
              <a:rPr lang="es-ES" sz="2000" dirty="0" smtClean="0"/>
              <a:t>con </a:t>
            </a:r>
            <a:r>
              <a:rPr lang="es-ES" sz="2000" dirty="0"/>
              <a:t>geo-política</a:t>
            </a:r>
          </a:p>
          <a:p>
            <a:pPr marL="937296" lvl="2" indent="-312432">
              <a:buSzPts val="1800"/>
            </a:pPr>
            <a:endParaRPr lang="es-ES" sz="2000" dirty="0"/>
          </a:p>
          <a:p>
            <a:pPr marL="937296" lvl="2" indent="-312432">
              <a:buSzPts val="1800"/>
            </a:pPr>
            <a:endParaRPr lang="es-ES" sz="2000" dirty="0"/>
          </a:p>
        </p:txBody>
      </p:sp>
    </p:spTree>
    <p:extLst>
      <p:ext uri="{BB962C8B-B14F-4D97-AF65-F5344CB8AC3E}">
        <p14:creationId xmlns:p14="http://schemas.microsoft.com/office/powerpoint/2010/main" val="20787898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AAF8082-0B21-4FE5-AB26-3FBE74501E7A}"/>
              </a:ext>
            </a:extLst>
          </p:cNvPr>
          <p:cNvSpPr>
            <a:spLocks noGrp="1"/>
          </p:cNvSpPr>
          <p:nvPr>
            <p:ph type="title"/>
          </p:nvPr>
        </p:nvSpPr>
        <p:spPr/>
        <p:txBody>
          <a:bodyPr/>
          <a:lstStyle/>
          <a:p>
            <a:pPr algn="l"/>
            <a:r>
              <a:rPr lang="es-BO" smtClean="0"/>
              <a:t>Contenido</a:t>
            </a:r>
            <a:endParaRPr lang="es-BO"/>
          </a:p>
        </p:txBody>
      </p:sp>
      <p:sp>
        <p:nvSpPr>
          <p:cNvPr id="6" name="Content Placeholder 5">
            <a:extLst>
              <a:ext uri="{FF2B5EF4-FFF2-40B4-BE49-F238E27FC236}">
                <a16:creationId xmlns="" xmlns:a16="http://schemas.microsoft.com/office/drawing/2014/main" id="{0540C8EA-F1E6-4714-B5BB-ED8A44289E7F}"/>
              </a:ext>
            </a:extLst>
          </p:cNvPr>
          <p:cNvSpPr>
            <a:spLocks noGrp="1"/>
          </p:cNvSpPr>
          <p:nvPr>
            <p:ph idx="1"/>
          </p:nvPr>
        </p:nvSpPr>
        <p:spPr>
          <a:xfrm>
            <a:off x="1904903" y="2296893"/>
            <a:ext cx="6781452" cy="3828881"/>
          </a:xfrm>
        </p:spPr>
        <p:txBody>
          <a:bodyPr/>
          <a:lstStyle/>
          <a:p>
            <a:pPr lvl="0" algn="l" rtl="0">
              <a:buClr>
                <a:srgbClr val="3F3F3F"/>
              </a:buClr>
              <a:buSzPts val="1875"/>
              <a:buFont typeface="Helvetica Neue Light"/>
              <a:buChar char="•"/>
            </a:pPr>
            <a:r>
              <a:rPr lang="es-ES" dirty="0"/>
              <a:t>Contexto y objetivos</a:t>
            </a:r>
          </a:p>
          <a:p>
            <a:pPr lvl="0" algn="l" rtl="0">
              <a:buClr>
                <a:srgbClr val="3F3F3F"/>
              </a:buClr>
              <a:buSzPts val="1875"/>
              <a:buFont typeface="Helvetica Neue Light"/>
              <a:buChar char="•"/>
            </a:pPr>
            <a:r>
              <a:rPr lang="es-ES" dirty="0"/>
              <a:t>Metodología</a:t>
            </a:r>
          </a:p>
          <a:p>
            <a:pPr lvl="0" algn="l" rtl="0">
              <a:buClr>
                <a:srgbClr val="3F3F3F"/>
              </a:buClr>
              <a:buSzPts val="1875"/>
              <a:buFont typeface="Helvetica Neue Light"/>
              <a:buChar char="•"/>
            </a:pPr>
            <a:r>
              <a:rPr lang="es-ES" dirty="0"/>
              <a:t>Resultados</a:t>
            </a:r>
          </a:p>
          <a:p>
            <a:pPr lvl="0" algn="l" rtl="0">
              <a:buClr>
                <a:srgbClr val="3F3F3F"/>
              </a:buClr>
              <a:buSzPts val="1875"/>
              <a:buFont typeface="Helvetica Neue Light"/>
              <a:buChar char="•"/>
            </a:pPr>
            <a:r>
              <a:rPr lang="es-ES" dirty="0" smtClean="0"/>
              <a:t>Recomendaciones</a:t>
            </a:r>
            <a:endParaRPr lang="es-ES" dirty="0"/>
          </a:p>
        </p:txBody>
      </p:sp>
    </p:spTree>
    <p:extLst>
      <p:ext uri="{BB962C8B-B14F-4D97-AF65-F5344CB8AC3E}">
        <p14:creationId xmlns:p14="http://schemas.microsoft.com/office/powerpoint/2010/main" val="10980773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280"/>
          <a:stretch/>
        </p:blipFill>
        <p:spPr>
          <a:xfrm>
            <a:off x="3594537" y="-1"/>
            <a:ext cx="4612835" cy="6858000"/>
          </a:xfrm>
          <a:prstGeom prst="rect">
            <a:avLst/>
          </a:prstGeom>
        </p:spPr>
      </p:pic>
      <p:sp>
        <p:nvSpPr>
          <p:cNvPr id="460" name="Google Shape;460;p77"/>
          <p:cNvSpPr txBox="1">
            <a:spLocks noGrp="1"/>
          </p:cNvSpPr>
          <p:nvPr>
            <p:ph type="title"/>
          </p:nvPr>
        </p:nvSpPr>
        <p:spPr>
          <a:xfrm>
            <a:off x="330647" y="274589"/>
            <a:ext cx="3441691" cy="169406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s-BO" dirty="0" smtClean="0"/>
              <a:t>Resultados</a:t>
            </a:r>
            <a:endParaRPr lang="es-BO" dirty="0"/>
          </a:p>
        </p:txBody>
      </p:sp>
    </p:spTree>
    <p:extLst>
      <p:ext uri="{BB962C8B-B14F-4D97-AF65-F5344CB8AC3E}">
        <p14:creationId xmlns:p14="http://schemas.microsoft.com/office/powerpoint/2010/main" val="17543039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9CD91C-972C-49F5-826D-5F5536EDB1E6}"/>
              </a:ext>
            </a:extLst>
          </p:cNvPr>
          <p:cNvSpPr>
            <a:spLocks noGrp="1"/>
          </p:cNvSpPr>
          <p:nvPr>
            <p:ph type="title"/>
          </p:nvPr>
        </p:nvSpPr>
        <p:spPr/>
        <p:txBody>
          <a:bodyPr/>
          <a:lstStyle/>
          <a:p>
            <a:pPr algn="l"/>
            <a:r>
              <a:rPr lang="es-BO" dirty="0" smtClean="0"/>
              <a:t>Hallazgos – Ambiental</a:t>
            </a:r>
            <a:endParaRPr lang="es-BO" dirty="0"/>
          </a:p>
        </p:txBody>
      </p:sp>
      <p:pic>
        <p:nvPicPr>
          <p:cNvPr id="4" name="Content Placeholder 3">
            <a:extLst>
              <a:ext uri="{FF2B5EF4-FFF2-40B4-BE49-F238E27FC236}">
                <a16:creationId xmlns="" xmlns:a16="http://schemas.microsoft.com/office/drawing/2014/main" id="{1FB8178A-0AEB-4121-BF0C-5B2EF6CA2BE6}"/>
              </a:ext>
            </a:extLst>
          </p:cNvPr>
          <p:cNvPicPr>
            <a:picLocks noGrp="1" noChangeAspect="1"/>
          </p:cNvPicPr>
          <p:nvPr>
            <p:ph idx="1"/>
          </p:nvPr>
        </p:nvPicPr>
        <p:blipFill>
          <a:blip r:embed="rId3"/>
          <a:stretch>
            <a:fillRect/>
          </a:stretch>
        </p:blipFill>
        <p:spPr>
          <a:xfrm>
            <a:off x="949540" y="1266982"/>
            <a:ext cx="7237029" cy="5068820"/>
          </a:xfrm>
          <a:prstGeom prst="rect">
            <a:avLst/>
          </a:prstGeom>
        </p:spPr>
      </p:pic>
      <p:sp>
        <p:nvSpPr>
          <p:cNvPr id="3" name="Rectangle 2"/>
          <p:cNvSpPr/>
          <p:nvPr/>
        </p:nvSpPr>
        <p:spPr>
          <a:xfrm>
            <a:off x="7196866" y="4281544"/>
            <a:ext cx="322729" cy="129091"/>
          </a:xfrm>
          <a:prstGeom prst="rect">
            <a:avLst/>
          </a:prstGeom>
          <a:solidFill>
            <a:schemeClr val="bg1">
              <a:lumMod val="85000"/>
            </a:schemeClr>
          </a:solidFill>
          <a:ln w="25400" cap="flat">
            <a:no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x-none"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 name="Content Placeholder 2">
            <a:extLst>
              <a:ext uri="{FF2B5EF4-FFF2-40B4-BE49-F238E27FC236}">
                <a16:creationId xmlns="" xmlns:a16="http://schemas.microsoft.com/office/drawing/2014/main" id="{710854E9-238C-4AD6-B4ED-CE554918DAD8}"/>
              </a:ext>
            </a:extLst>
          </p:cNvPr>
          <p:cNvSpPr txBox="1">
            <a:spLocks/>
          </p:cNvSpPr>
          <p:nvPr/>
        </p:nvSpPr>
        <p:spPr>
          <a:xfrm>
            <a:off x="5427680" y="1810683"/>
            <a:ext cx="2565252" cy="4525119"/>
          </a:xfrm>
          <a:prstGeom prst="rect">
            <a:avLst/>
          </a:prstGeom>
        </p:spPr>
        <p:txBody>
          <a:bodyPr vert="horz" lIns="64270" tIns="32135" rIns="64270" bIns="32135" rtlCol="0">
            <a:normAutofit/>
          </a:bodyPr>
          <a:lstStyle>
            <a:lvl1pPr marL="312432" indent="-312432" defTabSz="410625">
              <a:spcBef>
                <a:spcPts val="2953"/>
              </a:spcBef>
              <a:buClrTx/>
              <a:buSzPct val="75000"/>
              <a:buChar char="•"/>
              <a:defRPr sz="2500" b="0">
                <a:solidFill>
                  <a:schemeClr val="tx1">
                    <a:lumMod val="75000"/>
                    <a:lumOff val="25000"/>
                  </a:schemeClr>
                </a:solidFill>
                <a:latin typeface="Helvetica Light"/>
                <a:ea typeface="Helvetica Light"/>
                <a:cs typeface="Helvetica Light"/>
                <a:sym typeface="Helvetica Light"/>
              </a:defRPr>
            </a:lvl1pPr>
            <a:lvl2pPr marL="624864"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2pPr>
            <a:lvl3pPr marL="937296"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3pPr>
            <a:lvl4pPr marL="1249728"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4pPr>
            <a:lvl5pPr marL="1562160"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5pPr>
            <a:lvl6pPr marL="1874592" indent="-312432" defTabSz="410625">
              <a:spcBef>
                <a:spcPts val="2953"/>
              </a:spcBef>
              <a:buSzPct val="75000"/>
              <a:buChar char="•"/>
              <a:defRPr sz="2500">
                <a:latin typeface="Helvetica Light"/>
                <a:ea typeface="Helvetica Light"/>
                <a:cs typeface="Helvetica Light"/>
                <a:sym typeface="Helvetica Light"/>
              </a:defRPr>
            </a:lvl6pPr>
            <a:lvl7pPr marL="2187024" indent="-312432" defTabSz="410625">
              <a:spcBef>
                <a:spcPts val="2953"/>
              </a:spcBef>
              <a:buSzPct val="75000"/>
              <a:buChar char="•"/>
              <a:defRPr sz="2500">
                <a:latin typeface="Helvetica Light"/>
                <a:ea typeface="Helvetica Light"/>
                <a:cs typeface="Helvetica Light"/>
                <a:sym typeface="Helvetica Light"/>
              </a:defRPr>
            </a:lvl7pPr>
            <a:lvl8pPr marL="2499456" indent="-312432" defTabSz="410625">
              <a:spcBef>
                <a:spcPts val="2953"/>
              </a:spcBef>
              <a:buSzPct val="75000"/>
              <a:buChar char="•"/>
              <a:defRPr sz="2500">
                <a:latin typeface="Helvetica Light"/>
                <a:ea typeface="Helvetica Light"/>
                <a:cs typeface="Helvetica Light"/>
                <a:sym typeface="Helvetica Light"/>
              </a:defRPr>
            </a:lvl8pPr>
            <a:lvl9pPr marL="2811888" indent="-312432" defTabSz="410625">
              <a:spcBef>
                <a:spcPts val="2953"/>
              </a:spcBef>
              <a:buSzPct val="75000"/>
              <a:buChar char="•"/>
              <a:defRPr sz="2500">
                <a:latin typeface="Helvetica Light"/>
                <a:ea typeface="Helvetica Light"/>
                <a:cs typeface="Helvetica Light"/>
                <a:sym typeface="Helvetica Light"/>
              </a:defRPr>
            </a:lvl9pPr>
          </a:lstStyle>
          <a:p>
            <a:r>
              <a:rPr lang="es-ES_tradnl" sz="2000" b="1" kern="0" smtClean="0"/>
              <a:t>Deforestación total: 2.4 M ha en 20 años</a:t>
            </a:r>
          </a:p>
          <a:p>
            <a:endParaRPr lang="es-ES_tradnl" sz="2000" b="1" kern="0" smtClean="0"/>
          </a:p>
          <a:p>
            <a:endParaRPr lang="es-ES_tradnl" sz="1700" b="1" kern="0" smtClean="0"/>
          </a:p>
          <a:p>
            <a:pPr marL="624864" lvl="2" indent="0">
              <a:buNone/>
            </a:pPr>
            <a:r>
              <a:rPr lang="es-ES_tradnl" sz="2000" b="1" kern="0" smtClean="0"/>
              <a:t>			 </a:t>
            </a:r>
            <a:r>
              <a:rPr lang="es-ES_tradnl" sz="1050" b="1" kern="0" smtClean="0"/>
              <a:t>(km2)</a:t>
            </a:r>
            <a:endParaRPr lang="es-ES_tradnl" sz="1600" b="1" kern="0" smtClean="0"/>
          </a:p>
        </p:txBody>
      </p:sp>
    </p:spTree>
    <p:extLst>
      <p:ext uri="{BB962C8B-B14F-4D97-AF65-F5344CB8AC3E}">
        <p14:creationId xmlns:p14="http://schemas.microsoft.com/office/powerpoint/2010/main" val="475388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9CD91C-972C-49F5-826D-5F5536EDB1E6}"/>
              </a:ext>
            </a:extLst>
          </p:cNvPr>
          <p:cNvSpPr>
            <a:spLocks noGrp="1"/>
          </p:cNvSpPr>
          <p:nvPr>
            <p:ph type="title"/>
          </p:nvPr>
        </p:nvSpPr>
        <p:spPr/>
        <p:txBody>
          <a:bodyPr/>
          <a:lstStyle/>
          <a:p>
            <a:pPr algn="l"/>
            <a:r>
              <a:rPr lang="es-BO" dirty="0" smtClean="0"/>
              <a:t>Hallazgos – </a:t>
            </a:r>
            <a:r>
              <a:rPr lang="es-BO" dirty="0"/>
              <a:t>S</a:t>
            </a:r>
            <a:r>
              <a:rPr lang="es-BO" dirty="0" smtClean="0"/>
              <a:t>ocial</a:t>
            </a:r>
            <a:endParaRPr lang="es-BO" dirty="0"/>
          </a:p>
        </p:txBody>
      </p:sp>
      <p:pic>
        <p:nvPicPr>
          <p:cNvPr id="4" name="Content Placeholder 3">
            <a:extLst>
              <a:ext uri="{FF2B5EF4-FFF2-40B4-BE49-F238E27FC236}">
                <a16:creationId xmlns="" xmlns:a16="http://schemas.microsoft.com/office/drawing/2014/main" id="{1FB8178A-0AEB-4121-BF0C-5B2EF6CA2BE6}"/>
              </a:ext>
            </a:extLst>
          </p:cNvPr>
          <p:cNvPicPr>
            <a:picLocks noGrp="1" noChangeAspect="1"/>
          </p:cNvPicPr>
          <p:nvPr>
            <p:ph idx="1"/>
          </p:nvPr>
        </p:nvPicPr>
        <p:blipFill>
          <a:blip r:embed="rId2"/>
          <a:stretch>
            <a:fillRect/>
          </a:stretch>
        </p:blipFill>
        <p:spPr>
          <a:xfrm>
            <a:off x="3398039" y="1801361"/>
            <a:ext cx="5745961" cy="4024475"/>
          </a:xfrm>
          <a:prstGeom prst="rect">
            <a:avLst/>
          </a:prstGeom>
        </p:spPr>
      </p:pic>
      <p:sp>
        <p:nvSpPr>
          <p:cNvPr id="7" name="Content Placeholder 2">
            <a:extLst>
              <a:ext uri="{FF2B5EF4-FFF2-40B4-BE49-F238E27FC236}">
                <a16:creationId xmlns="" xmlns:a16="http://schemas.microsoft.com/office/drawing/2014/main" id="{710854E9-238C-4AD6-B4ED-CE554918DAD8}"/>
              </a:ext>
            </a:extLst>
          </p:cNvPr>
          <p:cNvSpPr txBox="1">
            <a:spLocks/>
          </p:cNvSpPr>
          <p:nvPr/>
        </p:nvSpPr>
        <p:spPr>
          <a:xfrm>
            <a:off x="457647" y="1600655"/>
            <a:ext cx="2849892" cy="4525119"/>
          </a:xfrm>
          <a:prstGeom prst="rect">
            <a:avLst/>
          </a:prstGeom>
        </p:spPr>
        <p:txBody>
          <a:bodyPr vert="horz" lIns="64270" tIns="32135" rIns="64270" bIns="32135" rtlCol="0">
            <a:normAutofit fontScale="92500" lnSpcReduction="20000"/>
          </a:bodyPr>
          <a:lstStyle>
            <a:lvl1pPr marL="312432" indent="-312432" defTabSz="410625">
              <a:spcBef>
                <a:spcPts val="2953"/>
              </a:spcBef>
              <a:buClrTx/>
              <a:buSzPct val="75000"/>
              <a:buChar char="•"/>
              <a:defRPr sz="2500" b="0">
                <a:solidFill>
                  <a:schemeClr val="tx1">
                    <a:lumMod val="75000"/>
                    <a:lumOff val="25000"/>
                  </a:schemeClr>
                </a:solidFill>
                <a:latin typeface="Helvetica Light"/>
                <a:ea typeface="Helvetica Light"/>
                <a:cs typeface="Helvetica Light"/>
                <a:sym typeface="Helvetica Light"/>
              </a:defRPr>
            </a:lvl1pPr>
            <a:lvl2pPr marL="624864"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2pPr>
            <a:lvl3pPr marL="937296"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3pPr>
            <a:lvl4pPr marL="1249728"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4pPr>
            <a:lvl5pPr marL="1562160"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5pPr>
            <a:lvl6pPr marL="1874592" indent="-312432" defTabSz="410625">
              <a:spcBef>
                <a:spcPts val="2953"/>
              </a:spcBef>
              <a:buSzPct val="75000"/>
              <a:buChar char="•"/>
              <a:defRPr sz="2500">
                <a:latin typeface="Helvetica Light"/>
                <a:ea typeface="Helvetica Light"/>
                <a:cs typeface="Helvetica Light"/>
                <a:sym typeface="Helvetica Light"/>
              </a:defRPr>
            </a:lvl6pPr>
            <a:lvl7pPr marL="2187024" indent="-312432" defTabSz="410625">
              <a:spcBef>
                <a:spcPts val="2953"/>
              </a:spcBef>
              <a:buSzPct val="75000"/>
              <a:buChar char="•"/>
              <a:defRPr sz="2500">
                <a:latin typeface="Helvetica Light"/>
                <a:ea typeface="Helvetica Light"/>
                <a:cs typeface="Helvetica Light"/>
                <a:sym typeface="Helvetica Light"/>
              </a:defRPr>
            </a:lvl7pPr>
            <a:lvl8pPr marL="2499456" indent="-312432" defTabSz="410625">
              <a:spcBef>
                <a:spcPts val="2953"/>
              </a:spcBef>
              <a:buSzPct val="75000"/>
              <a:buChar char="•"/>
              <a:defRPr sz="2500">
                <a:latin typeface="Helvetica Light"/>
                <a:ea typeface="Helvetica Light"/>
                <a:cs typeface="Helvetica Light"/>
                <a:sym typeface="Helvetica Light"/>
              </a:defRPr>
            </a:lvl8pPr>
            <a:lvl9pPr marL="2811888" indent="-312432" defTabSz="410625">
              <a:spcBef>
                <a:spcPts val="2953"/>
              </a:spcBef>
              <a:buSzPct val="75000"/>
              <a:buChar char="•"/>
              <a:defRPr sz="2500">
                <a:latin typeface="Helvetica Light"/>
                <a:ea typeface="Helvetica Light"/>
                <a:cs typeface="Helvetica Light"/>
                <a:sym typeface="Helvetica Light"/>
              </a:defRPr>
            </a:lvl9pPr>
          </a:lstStyle>
          <a:p>
            <a:r>
              <a:rPr lang="es-BO" kern="0" dirty="0" smtClean="0"/>
              <a:t>17% infracciones legales.  </a:t>
            </a:r>
          </a:p>
          <a:p>
            <a:r>
              <a:rPr lang="es-BO" kern="0" dirty="0" smtClean="0"/>
              <a:t>3 Proyectos de Infraestructura atraviesan áreas indígenas en aislamiento voluntario. </a:t>
            </a:r>
          </a:p>
          <a:p>
            <a:r>
              <a:rPr lang="es-BO" kern="0" dirty="0" smtClean="0"/>
              <a:t>Amplio rango en la mejora de acceso a servicios. </a:t>
            </a:r>
            <a:endParaRPr lang="es-BO" kern="0" dirty="0"/>
          </a:p>
        </p:txBody>
      </p:sp>
    </p:spTree>
    <p:extLst>
      <p:ext uri="{BB962C8B-B14F-4D97-AF65-F5344CB8AC3E}">
        <p14:creationId xmlns:p14="http://schemas.microsoft.com/office/powerpoint/2010/main" val="17919317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C260F9-F9B1-4AE0-8F52-C45DFA80B5C6}"/>
              </a:ext>
            </a:extLst>
          </p:cNvPr>
          <p:cNvSpPr>
            <a:spLocks noGrp="1"/>
          </p:cNvSpPr>
          <p:nvPr>
            <p:ph type="title"/>
          </p:nvPr>
        </p:nvSpPr>
        <p:spPr/>
        <p:txBody>
          <a:bodyPr/>
          <a:lstStyle/>
          <a:p>
            <a:pPr algn="l"/>
            <a:r>
              <a:rPr lang="es-ES" sz="4000" dirty="0"/>
              <a:t>¿Cómo se comparan los impactos?</a:t>
            </a:r>
            <a:endParaRPr lang="en-US" sz="4000" dirty="0"/>
          </a:p>
        </p:txBody>
      </p:sp>
      <p:pic>
        <p:nvPicPr>
          <p:cNvPr id="8" name="Picture 7"/>
          <p:cNvPicPr>
            <a:picLocks noChangeAspect="1"/>
          </p:cNvPicPr>
          <p:nvPr/>
        </p:nvPicPr>
        <p:blipFill rotWithShape="1">
          <a:blip r:embed="rId3"/>
          <a:srcRect l="28470" t="27464" r="32117" b="32170"/>
          <a:stretch/>
        </p:blipFill>
        <p:spPr>
          <a:xfrm>
            <a:off x="436828" y="1290630"/>
            <a:ext cx="8141758" cy="4690622"/>
          </a:xfrm>
          <a:prstGeom prst="rect">
            <a:avLst/>
          </a:prstGeom>
        </p:spPr>
      </p:pic>
    </p:spTree>
    <p:extLst>
      <p:ext uri="{BB962C8B-B14F-4D97-AF65-F5344CB8AC3E}">
        <p14:creationId xmlns:p14="http://schemas.microsoft.com/office/powerpoint/2010/main" val="29180310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CD9F84E9-C411-415E-9F84-B3EC2E4B9275}"/>
              </a:ext>
            </a:extLst>
          </p:cNvPr>
          <p:cNvSpPr>
            <a:spLocks noGrp="1"/>
          </p:cNvSpPr>
          <p:nvPr>
            <p:ph type="title"/>
          </p:nvPr>
        </p:nvSpPr>
        <p:spPr/>
        <p:txBody>
          <a:bodyPr/>
          <a:lstStyle/>
          <a:p>
            <a:pPr algn="l"/>
            <a:r>
              <a:rPr lang="es-ES" dirty="0" smtClean="0"/>
              <a:t>Del más al </a:t>
            </a:r>
            <a:r>
              <a:rPr lang="es-ES" dirty="0"/>
              <a:t>menos </a:t>
            </a:r>
            <a:r>
              <a:rPr lang="es-ES" dirty="0" smtClean="0"/>
              <a:t>eficiente</a:t>
            </a:r>
            <a:endParaRPr lang="en-US" dirty="0"/>
          </a:p>
        </p:txBody>
      </p:sp>
      <p:sp>
        <p:nvSpPr>
          <p:cNvPr id="5" name="Content Placeholder 2">
            <a:extLst>
              <a:ext uri="{FF2B5EF4-FFF2-40B4-BE49-F238E27FC236}">
                <a16:creationId xmlns="" xmlns:a16="http://schemas.microsoft.com/office/drawing/2014/main" id="{710854E9-238C-4AD6-B4ED-CE554918DAD8}"/>
              </a:ext>
            </a:extLst>
          </p:cNvPr>
          <p:cNvSpPr txBox="1">
            <a:spLocks/>
          </p:cNvSpPr>
          <p:nvPr/>
        </p:nvSpPr>
        <p:spPr>
          <a:xfrm>
            <a:off x="457647" y="1600655"/>
            <a:ext cx="2382535" cy="4525119"/>
          </a:xfrm>
          <a:prstGeom prst="rect">
            <a:avLst/>
          </a:prstGeom>
        </p:spPr>
        <p:txBody>
          <a:bodyPr vert="horz" lIns="64270" tIns="32135" rIns="64270" bIns="32135" rtlCol="0">
            <a:normAutofit fontScale="92500" lnSpcReduction="20000"/>
          </a:bodyPr>
          <a:lstStyle>
            <a:lvl1pPr marL="312432" indent="-312432" defTabSz="410625">
              <a:spcBef>
                <a:spcPts val="2953"/>
              </a:spcBef>
              <a:buClrTx/>
              <a:buSzPct val="75000"/>
              <a:buChar char="•"/>
              <a:defRPr sz="2500" b="0">
                <a:solidFill>
                  <a:schemeClr val="tx1">
                    <a:lumMod val="75000"/>
                    <a:lumOff val="25000"/>
                  </a:schemeClr>
                </a:solidFill>
                <a:latin typeface="Helvetica Light"/>
                <a:ea typeface="Helvetica Light"/>
                <a:cs typeface="Helvetica Light"/>
                <a:sym typeface="Helvetica Light"/>
              </a:defRPr>
            </a:lvl1pPr>
            <a:lvl2pPr marL="624864"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2pPr>
            <a:lvl3pPr marL="937296"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3pPr>
            <a:lvl4pPr marL="1249728"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4pPr>
            <a:lvl5pPr marL="1562160" indent="-312432" defTabSz="410625">
              <a:spcBef>
                <a:spcPts val="2953"/>
              </a:spcBef>
              <a:buClrTx/>
              <a:buSzPct val="75000"/>
              <a:buChar char="•"/>
              <a:defRPr sz="2500">
                <a:solidFill>
                  <a:schemeClr val="tx1">
                    <a:lumMod val="75000"/>
                    <a:lumOff val="25000"/>
                  </a:schemeClr>
                </a:solidFill>
                <a:latin typeface="Helvetica Light"/>
                <a:ea typeface="Helvetica Light"/>
                <a:cs typeface="Helvetica Light"/>
                <a:sym typeface="Helvetica Light"/>
              </a:defRPr>
            </a:lvl5pPr>
            <a:lvl6pPr marL="1874592" indent="-312432" defTabSz="410625">
              <a:spcBef>
                <a:spcPts val="2953"/>
              </a:spcBef>
              <a:buSzPct val="75000"/>
              <a:buChar char="•"/>
              <a:defRPr sz="2500">
                <a:latin typeface="Helvetica Light"/>
                <a:ea typeface="Helvetica Light"/>
                <a:cs typeface="Helvetica Light"/>
                <a:sym typeface="Helvetica Light"/>
              </a:defRPr>
            </a:lvl6pPr>
            <a:lvl7pPr marL="2187024" indent="-312432" defTabSz="410625">
              <a:spcBef>
                <a:spcPts val="2953"/>
              </a:spcBef>
              <a:buSzPct val="75000"/>
              <a:buChar char="•"/>
              <a:defRPr sz="2500">
                <a:latin typeface="Helvetica Light"/>
                <a:ea typeface="Helvetica Light"/>
                <a:cs typeface="Helvetica Light"/>
                <a:sym typeface="Helvetica Light"/>
              </a:defRPr>
            </a:lvl7pPr>
            <a:lvl8pPr marL="2499456" indent="-312432" defTabSz="410625">
              <a:spcBef>
                <a:spcPts val="2953"/>
              </a:spcBef>
              <a:buSzPct val="75000"/>
              <a:buChar char="•"/>
              <a:defRPr sz="2500">
                <a:latin typeface="Helvetica Light"/>
                <a:ea typeface="Helvetica Light"/>
                <a:cs typeface="Helvetica Light"/>
                <a:sym typeface="Helvetica Light"/>
              </a:defRPr>
            </a:lvl8pPr>
            <a:lvl9pPr marL="2811888" indent="-312432" defTabSz="410625">
              <a:spcBef>
                <a:spcPts val="2953"/>
              </a:spcBef>
              <a:buSzPct val="75000"/>
              <a:buChar char="•"/>
              <a:defRPr sz="2500">
                <a:latin typeface="Helvetica Light"/>
                <a:ea typeface="Helvetica Light"/>
                <a:cs typeface="Helvetica Light"/>
                <a:sym typeface="Helvetica Light"/>
              </a:defRPr>
            </a:lvl9pPr>
          </a:lstStyle>
          <a:p>
            <a:r>
              <a:rPr lang="es-BO" kern="0" dirty="0" smtClean="0">
                <a:solidFill>
                  <a:schemeClr val="tx1"/>
                </a:solidFill>
              </a:rPr>
              <a:t>77% de ganancia económica a un 10% de daño. </a:t>
            </a:r>
          </a:p>
          <a:p>
            <a:r>
              <a:rPr lang="es-BO" kern="0" dirty="0" smtClean="0">
                <a:solidFill>
                  <a:schemeClr val="tx1"/>
                </a:solidFill>
              </a:rPr>
              <a:t>100% de ganancia económica a un 54% de daño. </a:t>
            </a:r>
          </a:p>
          <a:p>
            <a:r>
              <a:rPr lang="es-BO" kern="0" dirty="0" smtClean="0">
                <a:solidFill>
                  <a:schemeClr val="tx1"/>
                </a:solidFill>
              </a:rPr>
              <a:t>46% de daño por carreteras con VPN&lt;0. </a:t>
            </a:r>
          </a:p>
          <a:p>
            <a:pPr marL="0" indent="0">
              <a:buNone/>
            </a:pPr>
            <a:endParaRPr lang="pt-BR" kern="0" dirty="0"/>
          </a:p>
        </p:txBody>
      </p:sp>
      <p:pic>
        <p:nvPicPr>
          <p:cNvPr id="2" name="Picture 1"/>
          <p:cNvPicPr>
            <a:picLocks noChangeAspect="1"/>
          </p:cNvPicPr>
          <p:nvPr/>
        </p:nvPicPr>
        <p:blipFill rotWithShape="1">
          <a:blip r:embed="rId2"/>
          <a:srcRect l="28235" t="40849" r="31883" b="20667"/>
          <a:stretch/>
        </p:blipFill>
        <p:spPr>
          <a:xfrm>
            <a:off x="2929939" y="2269864"/>
            <a:ext cx="6084680" cy="3302599"/>
          </a:xfrm>
          <a:prstGeom prst="rect">
            <a:avLst/>
          </a:prstGeom>
        </p:spPr>
      </p:pic>
    </p:spTree>
    <p:extLst>
      <p:ext uri="{BB962C8B-B14F-4D97-AF65-F5344CB8AC3E}">
        <p14:creationId xmlns:p14="http://schemas.microsoft.com/office/powerpoint/2010/main" val="34551191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59140379"/>
              </p:ext>
            </p:extLst>
          </p:nvPr>
        </p:nvGraphicFramePr>
        <p:xfrm>
          <a:off x="580268" y="2630114"/>
          <a:ext cx="7983465" cy="2836930"/>
        </p:xfrm>
        <a:graphic>
          <a:graphicData uri="http://schemas.openxmlformats.org/drawingml/2006/table">
            <a:tbl>
              <a:tblPr firstRow="1" bandRow="1">
                <a:tableStyleId>{5C22544A-7EE6-4342-B048-85BDC9FD1C3A}</a:tableStyleId>
              </a:tblPr>
              <a:tblGrid>
                <a:gridCol w="3400061">
                  <a:extLst>
                    <a:ext uri="{9D8B030D-6E8A-4147-A177-3AD203B41FA5}">
                      <a16:colId xmlns="" xmlns:a16="http://schemas.microsoft.com/office/drawing/2014/main" val="20000"/>
                    </a:ext>
                  </a:extLst>
                </a:gridCol>
                <a:gridCol w="2183803">
                  <a:extLst>
                    <a:ext uri="{9D8B030D-6E8A-4147-A177-3AD203B41FA5}">
                      <a16:colId xmlns="" xmlns:a16="http://schemas.microsoft.com/office/drawing/2014/main" val="20001"/>
                    </a:ext>
                  </a:extLst>
                </a:gridCol>
                <a:gridCol w="2399601">
                  <a:extLst>
                    <a:ext uri="{9D8B030D-6E8A-4147-A177-3AD203B41FA5}">
                      <a16:colId xmlns="" xmlns:a16="http://schemas.microsoft.com/office/drawing/2014/main" val="20002"/>
                    </a:ext>
                  </a:extLst>
                </a:gridCol>
              </a:tblGrid>
              <a:tr h="0">
                <a:tc>
                  <a:txBody>
                    <a:bodyPr/>
                    <a:lstStyle/>
                    <a:p>
                      <a:pPr algn="ctr"/>
                      <a:r>
                        <a:rPr lang="x-none" sz="1800" dirty="0" smtClean="0"/>
                        <a:t>Criterio</a:t>
                      </a:r>
                      <a:r>
                        <a:rPr lang="x-none" sz="1800" baseline="0" dirty="0" smtClean="0"/>
                        <a:t> </a:t>
                      </a:r>
                      <a:endParaRPr lang="x-none" sz="1800" dirty="0"/>
                    </a:p>
                  </a:txBody>
                  <a:tcPr/>
                </a:tc>
                <a:tc>
                  <a:txBody>
                    <a:bodyPr/>
                    <a:lstStyle/>
                    <a:p>
                      <a:pPr algn="ctr"/>
                      <a:r>
                        <a:rPr lang="x-none" sz="1800" dirty="0" smtClean="0"/>
                        <a:t>Retorno (Billones</a:t>
                      </a:r>
                      <a:r>
                        <a:rPr lang="x-none" sz="1800" baseline="0" dirty="0" smtClean="0"/>
                        <a:t> de </a:t>
                      </a:r>
                      <a:r>
                        <a:rPr lang="x-none" sz="1800" dirty="0" smtClean="0"/>
                        <a:t>USD, 20 años) </a:t>
                      </a:r>
                      <a:endParaRPr lang="x-none" sz="1800" dirty="0"/>
                    </a:p>
                  </a:txBody>
                  <a:tcPr/>
                </a:tc>
                <a:tc>
                  <a:txBody>
                    <a:bodyPr/>
                    <a:lstStyle/>
                    <a:p>
                      <a:pPr marL="0" marR="0" lvl="0" indent="0" algn="ctr" defTabSz="410625" eaLnBrk="1" fontAlgn="auto" latinLnBrk="0" hangingPunct="1">
                        <a:lnSpc>
                          <a:spcPct val="100000"/>
                        </a:lnSpc>
                        <a:spcBef>
                          <a:spcPts val="0"/>
                        </a:spcBef>
                        <a:spcAft>
                          <a:spcPts val="0"/>
                        </a:spcAft>
                        <a:buClrTx/>
                        <a:buSzTx/>
                        <a:buFontTx/>
                        <a:buNone/>
                        <a:tabLst/>
                        <a:defRPr/>
                      </a:pPr>
                      <a:r>
                        <a:rPr lang="x-none" sz="1800" dirty="0" smtClean="0"/>
                        <a:t>Deforestación (ha, 20 años) </a:t>
                      </a:r>
                    </a:p>
                    <a:p>
                      <a:pPr algn="ctr"/>
                      <a:endParaRPr lang="x-none" sz="1800" dirty="0"/>
                    </a:p>
                  </a:txBody>
                  <a:tcPr/>
                </a:tc>
                <a:extLst>
                  <a:ext uri="{0D108BD9-81ED-4DB2-BD59-A6C34878D82A}">
                    <a16:rowId xmlns="" xmlns:a16="http://schemas.microsoft.com/office/drawing/2014/main" val="10000"/>
                  </a:ext>
                </a:extLst>
              </a:tr>
              <a:tr h="642371">
                <a:tc>
                  <a:txBody>
                    <a:bodyPr/>
                    <a:lstStyle/>
                    <a:p>
                      <a:pPr marL="0" marR="0" lvl="0" indent="0" algn="r" defTabSz="410625" eaLnBrk="1" fontAlgn="auto" latinLnBrk="0" hangingPunct="1">
                        <a:lnSpc>
                          <a:spcPct val="100000"/>
                        </a:lnSpc>
                        <a:spcBef>
                          <a:spcPts val="0"/>
                        </a:spcBef>
                        <a:spcAft>
                          <a:spcPts val="0"/>
                        </a:spcAft>
                        <a:buClrTx/>
                        <a:buSzTx/>
                        <a:buFontTx/>
                        <a:buNone/>
                        <a:tabLst/>
                        <a:defRPr/>
                      </a:pPr>
                      <a:r>
                        <a:rPr lang="x-none" sz="1800" baseline="0" dirty="0" smtClean="0"/>
                        <a:t>El Peor (B)</a:t>
                      </a:r>
                      <a:endParaRPr lang="x-none" sz="1800" dirty="0" smtClean="0"/>
                    </a:p>
                    <a:p>
                      <a:endParaRPr lang="x-none" sz="1800" dirty="0"/>
                    </a:p>
                  </a:txBody>
                  <a:tcPr/>
                </a:tc>
                <a:tc>
                  <a:txBody>
                    <a:bodyPr/>
                    <a:lstStyle/>
                    <a:p>
                      <a:r>
                        <a:rPr lang="x-none" sz="1800" dirty="0" smtClean="0"/>
                        <a:t>- $2</a:t>
                      </a:r>
                      <a:endParaRPr lang="x-none" sz="1800" dirty="0"/>
                    </a:p>
                  </a:txBody>
                  <a:tcPr/>
                </a:tc>
                <a:tc>
                  <a:txBody>
                    <a:bodyPr/>
                    <a:lstStyle/>
                    <a:p>
                      <a:pPr marL="0" marR="0" lvl="0" indent="0" algn="r" defTabSz="410625" eaLnBrk="1" fontAlgn="auto" latinLnBrk="0" hangingPunct="1">
                        <a:lnSpc>
                          <a:spcPct val="100000"/>
                        </a:lnSpc>
                        <a:spcBef>
                          <a:spcPts val="0"/>
                        </a:spcBef>
                        <a:spcAft>
                          <a:spcPts val="0"/>
                        </a:spcAft>
                        <a:buClrTx/>
                        <a:buSzTx/>
                        <a:buFontTx/>
                        <a:buNone/>
                        <a:tabLst/>
                        <a:defRPr/>
                      </a:pPr>
                      <a:r>
                        <a:rPr lang="x-none" sz="1800" dirty="0" smtClean="0"/>
                        <a:t>560,000</a:t>
                      </a:r>
                    </a:p>
                  </a:txBody>
                  <a:tcPr/>
                </a:tc>
                <a:extLst>
                  <a:ext uri="{0D108BD9-81ED-4DB2-BD59-A6C34878D82A}">
                    <a16:rowId xmlns="" xmlns:a16="http://schemas.microsoft.com/office/drawing/2014/main" val="10001"/>
                  </a:ext>
                </a:extLst>
              </a:tr>
              <a:tr h="321186">
                <a:tc>
                  <a:txBody>
                    <a:bodyPr/>
                    <a:lstStyle/>
                    <a:p>
                      <a:r>
                        <a:rPr lang="x-none" sz="1800" dirty="0" smtClean="0"/>
                        <a:t>El más eficiente </a:t>
                      </a:r>
                      <a:r>
                        <a:rPr lang="x-none" sz="1800" baseline="0" dirty="0" smtClean="0"/>
                        <a:t>(parte inferior de la curva)</a:t>
                      </a:r>
                      <a:endParaRPr lang="x-none" sz="1800" dirty="0"/>
                    </a:p>
                  </a:txBody>
                  <a:tcPr/>
                </a:tc>
                <a:tc>
                  <a:txBody>
                    <a:bodyPr/>
                    <a:lstStyle/>
                    <a:p>
                      <a:r>
                        <a:rPr lang="x-none" sz="1800" dirty="0" smtClean="0"/>
                        <a:t>+ $16</a:t>
                      </a:r>
                      <a:endParaRPr lang="x-none" sz="1800" dirty="0"/>
                    </a:p>
                  </a:txBody>
                  <a:tcPr/>
                </a:tc>
                <a:tc>
                  <a:txBody>
                    <a:bodyPr/>
                    <a:lstStyle/>
                    <a:p>
                      <a:pPr marL="0" marR="0" lvl="0" indent="0" algn="r" defTabSz="410625" eaLnBrk="1" fontAlgn="auto" latinLnBrk="0" hangingPunct="1">
                        <a:lnSpc>
                          <a:spcPct val="100000"/>
                        </a:lnSpc>
                        <a:spcBef>
                          <a:spcPts val="0"/>
                        </a:spcBef>
                        <a:spcAft>
                          <a:spcPts val="0"/>
                        </a:spcAft>
                        <a:buClrTx/>
                        <a:buSzTx/>
                        <a:buFontTx/>
                        <a:buNone/>
                        <a:tabLst/>
                        <a:defRPr/>
                      </a:pPr>
                      <a:r>
                        <a:rPr lang="x-none" sz="1800" dirty="0" smtClean="0"/>
                        <a:t>802,000</a:t>
                      </a:r>
                    </a:p>
                  </a:txBody>
                  <a:tcPr/>
                </a:tc>
                <a:extLst>
                  <a:ext uri="{0D108BD9-81ED-4DB2-BD59-A6C34878D82A}">
                    <a16:rowId xmlns="" xmlns:a16="http://schemas.microsoft.com/office/drawing/2014/main" val="10002"/>
                  </a:ext>
                </a:extLst>
              </a:tr>
              <a:tr h="321186">
                <a:tc>
                  <a:txBody>
                    <a:bodyPr/>
                    <a:lstStyle/>
                    <a:p>
                      <a:pPr marL="0" marR="0" lvl="0" indent="0" algn="r" defTabSz="410625" eaLnBrk="1" fontAlgn="auto" latinLnBrk="0" hangingPunct="1">
                        <a:lnSpc>
                          <a:spcPct val="100000"/>
                        </a:lnSpc>
                        <a:spcBef>
                          <a:spcPts val="0"/>
                        </a:spcBef>
                        <a:spcAft>
                          <a:spcPts val="0"/>
                        </a:spcAft>
                        <a:buClrTx/>
                        <a:buSzTx/>
                        <a:buFontTx/>
                        <a:buNone/>
                        <a:tabLst/>
                        <a:defRPr/>
                      </a:pPr>
                      <a:r>
                        <a:rPr lang="es-BO" sz="1800" noProof="0" dirty="0" smtClean="0"/>
                        <a:t>Eficiente y ambientalmente</a:t>
                      </a:r>
                      <a:r>
                        <a:rPr lang="es-BO" sz="1800" baseline="0" noProof="0" dirty="0" smtClean="0"/>
                        <a:t> mejor</a:t>
                      </a:r>
                      <a:r>
                        <a:rPr lang="es-BO" sz="1800" noProof="0" dirty="0" smtClean="0"/>
                        <a:t> (D</a:t>
                      </a:r>
                      <a:r>
                        <a:rPr lang="en-US" sz="1800" dirty="0" smtClean="0"/>
                        <a:t>)</a:t>
                      </a:r>
                      <a:endParaRPr lang="x-none" sz="1800" dirty="0" smtClean="0"/>
                    </a:p>
                  </a:txBody>
                  <a:tcPr/>
                </a:tc>
                <a:tc>
                  <a:txBody>
                    <a:bodyPr/>
                    <a:lstStyle/>
                    <a:p>
                      <a:pPr marL="0" marR="0" lvl="0" indent="0" algn="r" defTabSz="410625" eaLnBrk="1" fontAlgn="auto" latinLnBrk="0" hangingPunct="1">
                        <a:lnSpc>
                          <a:spcPct val="100000"/>
                        </a:lnSpc>
                        <a:spcBef>
                          <a:spcPts val="0"/>
                        </a:spcBef>
                        <a:spcAft>
                          <a:spcPts val="0"/>
                        </a:spcAft>
                        <a:buClrTx/>
                        <a:buSzTx/>
                        <a:buFontTx/>
                        <a:buNone/>
                        <a:tabLst/>
                        <a:defRPr/>
                      </a:pPr>
                      <a:r>
                        <a:rPr lang="x-none" sz="1800" dirty="0" smtClean="0"/>
                        <a:t>+$4</a:t>
                      </a:r>
                    </a:p>
                  </a:txBody>
                  <a:tcPr/>
                </a:tc>
                <a:tc>
                  <a:txBody>
                    <a:bodyPr/>
                    <a:lstStyle/>
                    <a:p>
                      <a:r>
                        <a:rPr lang="x-none" sz="1800" dirty="0" smtClean="0"/>
                        <a:t>240,000</a:t>
                      </a:r>
                      <a:endParaRPr lang="x-none" sz="1800" dirty="0"/>
                    </a:p>
                  </a:txBody>
                  <a:tcPr/>
                </a:tc>
                <a:extLst>
                  <a:ext uri="{0D108BD9-81ED-4DB2-BD59-A6C34878D82A}">
                    <a16:rowId xmlns="" xmlns:a16="http://schemas.microsoft.com/office/drawing/2014/main" val="10003"/>
                  </a:ext>
                </a:extLst>
              </a:tr>
            </a:tbl>
          </a:graphicData>
        </a:graphic>
      </p:graphicFrame>
      <p:sp>
        <p:nvSpPr>
          <p:cNvPr id="8" name="Title 6">
            <a:extLst>
              <a:ext uri="{FF2B5EF4-FFF2-40B4-BE49-F238E27FC236}">
                <a16:creationId xmlns="" xmlns:a16="http://schemas.microsoft.com/office/drawing/2014/main" id="{CD9F84E9-C411-415E-9F84-B3EC2E4B9275}"/>
              </a:ext>
            </a:extLst>
          </p:cNvPr>
          <p:cNvSpPr>
            <a:spLocks noGrp="1"/>
          </p:cNvSpPr>
          <p:nvPr>
            <p:ph type="title"/>
          </p:nvPr>
        </p:nvSpPr>
        <p:spPr>
          <a:xfrm>
            <a:off x="457647" y="274589"/>
            <a:ext cx="8228708" cy="1143000"/>
          </a:xfrm>
        </p:spPr>
        <p:txBody>
          <a:bodyPr/>
          <a:lstStyle/>
          <a:p>
            <a:pPr algn="l"/>
            <a:r>
              <a:rPr lang="es-BO" dirty="0" smtClean="0"/>
              <a:t>Ámbito de mejora</a:t>
            </a:r>
            <a:endParaRPr lang="es-BO" dirty="0"/>
          </a:p>
        </p:txBody>
      </p:sp>
    </p:spTree>
    <p:extLst>
      <p:ext uri="{BB962C8B-B14F-4D97-AF65-F5344CB8AC3E}">
        <p14:creationId xmlns:p14="http://schemas.microsoft.com/office/powerpoint/2010/main" val="35212489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5055DA15-F29C-4329-A525-1B36EF7BEF8A}"/>
              </a:ext>
            </a:extLst>
          </p:cNvPr>
          <p:cNvSpPr>
            <a:spLocks noGrp="1"/>
          </p:cNvSpPr>
          <p:nvPr>
            <p:ph type="title"/>
          </p:nvPr>
        </p:nvSpPr>
        <p:spPr/>
        <p:txBody>
          <a:bodyPr/>
          <a:lstStyle/>
          <a:p>
            <a:pPr algn="l"/>
            <a:r>
              <a:rPr lang="es-BO" dirty="0" smtClean="0"/>
              <a:t>Recomendaciones</a:t>
            </a:r>
            <a:endParaRPr lang="es-BO" dirty="0"/>
          </a:p>
        </p:txBody>
      </p:sp>
      <p:sp>
        <p:nvSpPr>
          <p:cNvPr id="8" name="Content Placeholder 7">
            <a:extLst>
              <a:ext uri="{FF2B5EF4-FFF2-40B4-BE49-F238E27FC236}">
                <a16:creationId xmlns="" xmlns:a16="http://schemas.microsoft.com/office/drawing/2014/main" id="{242F0286-2F27-45AB-A87F-6F5B1E5AB568}"/>
              </a:ext>
            </a:extLst>
          </p:cNvPr>
          <p:cNvSpPr>
            <a:spLocks noGrp="1"/>
          </p:cNvSpPr>
          <p:nvPr>
            <p:ph idx="1"/>
          </p:nvPr>
        </p:nvSpPr>
        <p:spPr>
          <a:xfrm>
            <a:off x="457647" y="1417589"/>
            <a:ext cx="8228708" cy="4525119"/>
          </a:xfrm>
        </p:spPr>
        <p:txBody>
          <a:bodyPr>
            <a:normAutofit fontScale="92500" lnSpcReduction="10000"/>
          </a:bodyPr>
          <a:lstStyle/>
          <a:p>
            <a:pPr marL="457200" indent="-457200" algn="just">
              <a:buFont typeface="+mj-lt"/>
              <a:buAutoNum type="arabicPeriod"/>
            </a:pPr>
            <a:r>
              <a:rPr lang="es-ES" dirty="0" smtClean="0"/>
              <a:t>Todos los proyectos generan impactos ambientales</a:t>
            </a:r>
          </a:p>
          <a:p>
            <a:pPr marL="457200" indent="-457200" algn="just">
              <a:buFont typeface="+mj-lt"/>
              <a:buAutoNum type="arabicPeriod"/>
            </a:pPr>
            <a:r>
              <a:rPr lang="es-ES" dirty="0" smtClean="0"/>
              <a:t>“</a:t>
            </a:r>
            <a:r>
              <a:rPr lang="es-ES" i="1" dirty="0" err="1" smtClean="0"/>
              <a:t>Win-win</a:t>
            </a:r>
            <a:r>
              <a:rPr lang="es-ES" dirty="0" smtClean="0"/>
              <a:t>”: cancelar el ~50% de los proyectos cuyo VPN&lt;0 (¿Hay inversiones más eficientes?)</a:t>
            </a:r>
          </a:p>
          <a:p>
            <a:pPr marL="457200" indent="-457200" algn="just">
              <a:buFont typeface="+mj-lt"/>
              <a:buAutoNum type="arabicPeriod"/>
            </a:pPr>
            <a:r>
              <a:rPr lang="es-ES" i="1" dirty="0" smtClean="0"/>
              <a:t>“</a:t>
            </a:r>
            <a:r>
              <a:rPr lang="es-ES" i="1" dirty="0" err="1" smtClean="0"/>
              <a:t>Trade</a:t>
            </a:r>
            <a:r>
              <a:rPr lang="es-ES" i="1" dirty="0" smtClean="0"/>
              <a:t> off”</a:t>
            </a:r>
            <a:r>
              <a:rPr lang="es-ES" dirty="0" smtClean="0"/>
              <a:t>: Elegir entre los proyectos eficientes y de bajo impacto </a:t>
            </a:r>
          </a:p>
          <a:p>
            <a:pPr marL="457200" indent="-457200" algn="just">
              <a:buFont typeface="+mj-lt"/>
              <a:buAutoNum type="arabicPeriod"/>
            </a:pPr>
            <a:r>
              <a:rPr lang="es-ES" dirty="0" smtClean="0"/>
              <a:t>Estudiar carreteras seleccionadas como eficientes y de bajo impacto con mayor detalle. </a:t>
            </a:r>
          </a:p>
          <a:p>
            <a:pPr marL="457200" indent="-457200" algn="just">
              <a:buFont typeface="+mj-lt"/>
              <a:buAutoNum type="arabicPeriod"/>
            </a:pPr>
            <a:r>
              <a:rPr lang="es-ES" dirty="0" smtClean="0"/>
              <a:t>Invertir y usar la información para impulsar la toma de decisiones en relación a las carreteras.</a:t>
            </a:r>
          </a:p>
        </p:txBody>
      </p:sp>
    </p:spTree>
    <p:extLst>
      <p:ext uri="{BB962C8B-B14F-4D97-AF65-F5344CB8AC3E}">
        <p14:creationId xmlns:p14="http://schemas.microsoft.com/office/powerpoint/2010/main" val="2377283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B344CFB-BA3E-4B76-BB50-1C393F363933}"/>
              </a:ext>
            </a:extLst>
          </p:cNvPr>
          <p:cNvSpPr>
            <a:spLocks noGrp="1"/>
          </p:cNvSpPr>
          <p:nvPr>
            <p:ph type="title"/>
          </p:nvPr>
        </p:nvSpPr>
        <p:spPr/>
        <p:txBody>
          <a:bodyPr/>
          <a:lstStyle/>
          <a:p>
            <a:pPr algn="l"/>
            <a:r>
              <a:rPr lang="es-ES" sz="4000" dirty="0" smtClean="0"/>
              <a:t>Por qué una planificación más estratégica es necesaria?</a:t>
            </a:r>
            <a:endParaRPr lang="es-ES" sz="4000" dirty="0"/>
          </a:p>
        </p:txBody>
      </p:sp>
      <p:sp>
        <p:nvSpPr>
          <p:cNvPr id="7" name="Content Placeholder 6">
            <a:extLst>
              <a:ext uri="{FF2B5EF4-FFF2-40B4-BE49-F238E27FC236}">
                <a16:creationId xmlns="" xmlns:a16="http://schemas.microsoft.com/office/drawing/2014/main" id="{AA30642A-359C-4807-BAC0-4C3D201720A8}"/>
              </a:ext>
            </a:extLst>
          </p:cNvPr>
          <p:cNvSpPr>
            <a:spLocks noGrp="1"/>
          </p:cNvSpPr>
          <p:nvPr>
            <p:ph sz="half" idx="2"/>
          </p:nvPr>
        </p:nvSpPr>
        <p:spPr>
          <a:xfrm>
            <a:off x="4625579" y="2464958"/>
            <a:ext cx="4060775" cy="3660816"/>
          </a:xfrm>
        </p:spPr>
        <p:txBody>
          <a:bodyPr/>
          <a:lstStyle/>
          <a:p>
            <a:r>
              <a:rPr lang="es-ES" dirty="0"/>
              <a:t>Selección de proyectos</a:t>
            </a:r>
          </a:p>
          <a:p>
            <a:pPr lvl="1"/>
            <a:r>
              <a:rPr lang="es-ES" dirty="0"/>
              <a:t>6 mil km    vs    12 mil </a:t>
            </a:r>
            <a:r>
              <a:rPr lang="es-ES" dirty="0" smtClean="0"/>
              <a:t>km</a:t>
            </a:r>
          </a:p>
          <a:p>
            <a:pPr marL="312432" lvl="1" indent="0" algn="ctr">
              <a:buNone/>
            </a:pPr>
            <a:r>
              <a:rPr lang="es-ES" sz="3200" b="1" dirty="0" smtClean="0">
                <a:solidFill>
                  <a:srgbClr val="FF0000"/>
                </a:solidFill>
              </a:rPr>
              <a:t>+ 100%</a:t>
            </a:r>
            <a:endParaRPr lang="es-ES" sz="3200" b="1" dirty="0">
              <a:solidFill>
                <a:srgbClr val="FF0000"/>
              </a:solidFill>
            </a:endParaRPr>
          </a:p>
          <a:p>
            <a:pPr lvl="1"/>
            <a:r>
              <a:rPr lang="es-ES" dirty="0"/>
              <a:t>36 </a:t>
            </a:r>
            <a:r>
              <a:rPr lang="es-ES" dirty="0" err="1"/>
              <a:t>proy</a:t>
            </a:r>
            <a:r>
              <a:rPr lang="es-ES" dirty="0"/>
              <a:t>.    vs    75 </a:t>
            </a:r>
            <a:r>
              <a:rPr lang="es-ES" dirty="0" err="1"/>
              <a:t>proy</a:t>
            </a:r>
            <a:r>
              <a:rPr lang="es-ES" dirty="0" smtClean="0"/>
              <a:t>.</a:t>
            </a:r>
          </a:p>
          <a:p>
            <a:pPr marL="312432" lvl="1" indent="0" algn="ctr">
              <a:buNone/>
            </a:pPr>
            <a:r>
              <a:rPr lang="es-ES" sz="3200" b="1" dirty="0">
                <a:solidFill>
                  <a:srgbClr val="FF0000"/>
                </a:solidFill>
              </a:rPr>
              <a:t>+ </a:t>
            </a:r>
            <a:r>
              <a:rPr lang="es-ES" sz="3200" b="1" dirty="0" smtClean="0">
                <a:solidFill>
                  <a:srgbClr val="FF0000"/>
                </a:solidFill>
              </a:rPr>
              <a:t>108%</a:t>
            </a:r>
            <a:endParaRPr lang="es-ES" sz="3200" b="1" dirty="0">
              <a:solidFill>
                <a:srgbClr val="FF0000"/>
              </a:solidFill>
            </a:endParaRPr>
          </a:p>
          <a:p>
            <a:pPr lvl="1"/>
            <a:endParaRPr lang="es-ES" dirty="0"/>
          </a:p>
        </p:txBody>
      </p:sp>
      <p:pic>
        <p:nvPicPr>
          <p:cNvPr id="5" name="Picture 4">
            <a:extLst>
              <a:ext uri="{FF2B5EF4-FFF2-40B4-BE49-F238E27FC236}">
                <a16:creationId xmlns="" xmlns:a16="http://schemas.microsoft.com/office/drawing/2014/main" id="{3B79D6B8-F4B3-4DE1-BDDA-25FD5274CC5A}"/>
              </a:ext>
            </a:extLst>
          </p:cNvPr>
          <p:cNvPicPr>
            <a:picLocks noChangeAspect="1"/>
          </p:cNvPicPr>
          <p:nvPr/>
        </p:nvPicPr>
        <p:blipFill>
          <a:blip r:embed="rId2"/>
          <a:stretch>
            <a:fillRect/>
          </a:stretch>
        </p:blipFill>
        <p:spPr>
          <a:xfrm>
            <a:off x="262829" y="1603720"/>
            <a:ext cx="3964836" cy="5105898"/>
          </a:xfrm>
          <a:prstGeom prst="rect">
            <a:avLst/>
          </a:prstGeom>
        </p:spPr>
      </p:pic>
    </p:spTree>
    <p:extLst>
      <p:ext uri="{BB962C8B-B14F-4D97-AF65-F5344CB8AC3E}">
        <p14:creationId xmlns:p14="http://schemas.microsoft.com/office/powerpoint/2010/main" val="26925930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92;p117">
            <a:extLst>
              <a:ext uri="{FF2B5EF4-FFF2-40B4-BE49-F238E27FC236}">
                <a16:creationId xmlns="" xmlns:a16="http://schemas.microsoft.com/office/drawing/2014/main" id="{F7202677-2FB9-4045-A1F7-52BEE46C2A83}"/>
              </a:ext>
            </a:extLst>
          </p:cNvPr>
          <p:cNvSpPr txBox="1"/>
          <p:nvPr/>
        </p:nvSpPr>
        <p:spPr>
          <a:xfrm>
            <a:off x="1" y="4108376"/>
            <a:ext cx="9144000" cy="65659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lt1"/>
              </a:buClr>
              <a:buSzPts val="3600"/>
              <a:buFont typeface="Helvetica Neue Light"/>
              <a:buNone/>
            </a:pPr>
            <a:r>
              <a:rPr lang="en-US" sz="3600" b="0" i="0" u="none" strike="noStrike" cap="none" dirty="0">
                <a:solidFill>
                  <a:schemeClr val="lt1"/>
                </a:solidFill>
                <a:latin typeface="Helvetica Neue Light"/>
                <a:ea typeface="Helvetica Neue Light"/>
                <a:cs typeface="Helvetica Neue Light"/>
                <a:sym typeface="Helvetica Neue Light"/>
              </a:rPr>
              <a:t>Gracias!</a:t>
            </a:r>
            <a:endParaRPr dirty="0"/>
          </a:p>
        </p:txBody>
      </p:sp>
    </p:spTree>
    <p:extLst>
      <p:ext uri="{BB962C8B-B14F-4D97-AF65-F5344CB8AC3E}">
        <p14:creationId xmlns:p14="http://schemas.microsoft.com/office/powerpoint/2010/main" val="22830828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7"/>
          <p:cNvSpPr txBox="1">
            <a:spLocks noGrp="1"/>
          </p:cNvSpPr>
          <p:nvPr>
            <p:ph type="title"/>
          </p:nvPr>
        </p:nvSpPr>
        <p:spPr>
          <a:xfrm>
            <a:off x="457647" y="274588"/>
            <a:ext cx="3124245" cy="1662745"/>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s-BO" smtClean="0"/>
              <a:t>Contexto y Objetivos</a:t>
            </a:r>
            <a:endParaRPr lang="es-BO"/>
          </a:p>
        </p:txBody>
      </p:sp>
      <p:pic>
        <p:nvPicPr>
          <p:cNvPr id="3" name="Google Shape;461;p77">
            <a:extLst>
              <a:ext uri="{FF2B5EF4-FFF2-40B4-BE49-F238E27FC236}">
                <a16:creationId xmlns="" xmlns:a16="http://schemas.microsoft.com/office/drawing/2014/main" id="{707A8691-16C9-4101-B16E-D979F6F543D8}"/>
              </a:ext>
            </a:extLst>
          </p:cNvPr>
          <p:cNvPicPr preferRelativeResize="0"/>
          <p:nvPr/>
        </p:nvPicPr>
        <p:blipFill rotWithShape="1">
          <a:blip r:embed="rId3">
            <a:alphaModFix/>
          </a:blip>
          <a:srcRect/>
          <a:stretch/>
        </p:blipFill>
        <p:spPr>
          <a:xfrm>
            <a:off x="3635374" y="0"/>
            <a:ext cx="4571999" cy="6857999"/>
          </a:xfrm>
          <a:prstGeom prst="rect">
            <a:avLst/>
          </a:prstGeom>
          <a:noFill/>
          <a:ln>
            <a:noFill/>
          </a:ln>
        </p:spPr>
      </p:pic>
      <p:sp>
        <p:nvSpPr>
          <p:cNvPr id="4" name="TextBox 4">
            <a:extLst>
              <a:ext uri="{FF2B5EF4-FFF2-40B4-BE49-F238E27FC236}">
                <a16:creationId xmlns="" xmlns:a16="http://schemas.microsoft.com/office/drawing/2014/main" id="{CA9B7BAD-D2F8-4898-A2C9-25F63730307D}"/>
              </a:ext>
            </a:extLst>
          </p:cNvPr>
          <p:cNvSpPr txBox="1"/>
          <p:nvPr/>
        </p:nvSpPr>
        <p:spPr>
          <a:xfrm>
            <a:off x="515732" y="2745441"/>
            <a:ext cx="2623732" cy="26879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s-ES_tradnl" sz="2800" b="0" i="0" u="none" strike="noStrike" cap="none" spc="0" normalizeH="0" baseline="0" smtClean="0">
                <a:ln>
                  <a:noFill/>
                </a:ln>
                <a:solidFill>
                  <a:srgbClr val="000000"/>
                </a:solidFill>
                <a:effectLst/>
                <a:uFillTx/>
                <a:latin typeface="Helvetica Light"/>
                <a:ea typeface="Helvetica Light"/>
                <a:cs typeface="Helvetica Light"/>
                <a:sym typeface="Helvetica Light"/>
              </a:rPr>
              <a:t>Desarrollo </a:t>
            </a:r>
          </a:p>
          <a:p>
            <a:pPr marL="0" marR="0" indent="0" algn="ctr" defTabSz="584200" rtl="0" fontAlgn="auto" latinLnBrk="1" hangingPunct="0">
              <a:lnSpc>
                <a:spcPct val="100000"/>
              </a:lnSpc>
              <a:spcBef>
                <a:spcPts val="0"/>
              </a:spcBef>
              <a:spcAft>
                <a:spcPts val="0"/>
              </a:spcAft>
              <a:buClrTx/>
              <a:buSzTx/>
              <a:buFontTx/>
              <a:buNone/>
              <a:tabLst/>
            </a:pPr>
            <a:r>
              <a:rPr kumimoji="0" lang="es-ES_tradnl" sz="2800" b="0" i="0" u="none" strike="noStrike" cap="none" spc="0" normalizeH="0" baseline="0" smtClean="0">
                <a:ln>
                  <a:noFill/>
                </a:ln>
                <a:solidFill>
                  <a:srgbClr val="000000"/>
                </a:solidFill>
                <a:effectLst/>
                <a:uFillTx/>
                <a:latin typeface="Helvetica Light"/>
                <a:ea typeface="Helvetica Light"/>
                <a:cs typeface="Helvetica Light"/>
                <a:sym typeface="Helvetica Light"/>
              </a:rPr>
              <a:t>Económico</a:t>
            </a:r>
          </a:p>
          <a:p>
            <a:pPr marL="0" marR="0" indent="0" algn="ctr" defTabSz="584200" rtl="0" fontAlgn="auto" latinLnBrk="1" hangingPunct="0">
              <a:lnSpc>
                <a:spcPct val="100000"/>
              </a:lnSpc>
              <a:spcBef>
                <a:spcPts val="0"/>
              </a:spcBef>
              <a:spcAft>
                <a:spcPts val="0"/>
              </a:spcAft>
              <a:buClrTx/>
              <a:buSzTx/>
              <a:buFontTx/>
              <a:buNone/>
              <a:tabLst/>
            </a:pPr>
            <a:endParaRPr kumimoji="0" lang="es-ES_tradnl" sz="2800" b="0" i="0" u="none" strike="noStrike" cap="none" spc="0" normalizeH="0" baseline="0" smtClean="0">
              <a:ln>
                <a:noFill/>
              </a:ln>
              <a:solidFill>
                <a:srgbClr val="000000"/>
              </a:solidFill>
              <a:effectLst/>
              <a:uFillTx/>
              <a:latin typeface="Helvetica Light"/>
              <a:ea typeface="Helvetica Light"/>
              <a:cs typeface="Helvetica Light"/>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lang="es-ES_tradnl" sz="2800" smtClean="0">
                <a:latin typeface="Helvetica Light"/>
                <a:ea typeface="Helvetica Light"/>
                <a:cs typeface="Helvetica Light"/>
                <a:sym typeface="Helvetica Light"/>
              </a:rPr>
              <a:t>Vs.</a:t>
            </a:r>
          </a:p>
          <a:p>
            <a:pPr marL="0" marR="0" indent="0" algn="ctr" defTabSz="584200" rtl="0" fontAlgn="auto" latinLnBrk="1" hangingPunct="0">
              <a:lnSpc>
                <a:spcPct val="100000"/>
              </a:lnSpc>
              <a:spcBef>
                <a:spcPts val="0"/>
              </a:spcBef>
              <a:spcAft>
                <a:spcPts val="0"/>
              </a:spcAft>
              <a:buClrTx/>
              <a:buSzTx/>
              <a:buFontTx/>
              <a:buNone/>
              <a:tabLst/>
            </a:pPr>
            <a:r>
              <a:rPr lang="es-ES_tradnl" sz="2800" smtClean="0">
                <a:latin typeface="Helvetica Light"/>
                <a:ea typeface="Helvetica Light"/>
                <a:cs typeface="Helvetica Light"/>
                <a:sym typeface="Helvetica Light"/>
              </a:rPr>
              <a:t> </a:t>
            </a:r>
            <a:endParaRPr kumimoji="0" lang="es-ES_tradnl" sz="2800" b="0" i="0" u="none" strike="noStrike" cap="none" spc="0" normalizeH="0" baseline="0" smtClean="0">
              <a:ln>
                <a:noFill/>
              </a:ln>
              <a:solidFill>
                <a:srgbClr val="000000"/>
              </a:solidFill>
              <a:effectLst/>
              <a:uFillTx/>
              <a:latin typeface="Helvetica Light"/>
              <a:ea typeface="Helvetica Light"/>
              <a:cs typeface="Helvetica Light"/>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lang="es-ES_tradnl" sz="2800" smtClean="0">
                <a:solidFill>
                  <a:srgbClr val="000000"/>
                </a:solidFill>
                <a:latin typeface="Helvetica Light"/>
                <a:ea typeface="Helvetica Light"/>
                <a:cs typeface="Helvetica Light"/>
                <a:sym typeface="Helvetica Light"/>
              </a:rPr>
              <a:t>Conservación</a:t>
            </a:r>
            <a:endParaRPr kumimoji="0" lang="es-ES_tradnl" sz="28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8073911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6"/>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lvl="0" algn="l"/>
            <a:r>
              <a:rPr lang="es-ES_tradnl" smtClean="0"/>
              <a:t>Vision general</a:t>
            </a:r>
            <a:endParaRPr lang="es-ES_tradnl"/>
          </a:p>
        </p:txBody>
      </p:sp>
      <p:sp>
        <p:nvSpPr>
          <p:cNvPr id="454" name="Google Shape;454;p76"/>
          <p:cNvSpPr txBox="1">
            <a:spLocks noGrp="1"/>
          </p:cNvSpPr>
          <p:nvPr>
            <p:ph type="body" idx="1"/>
          </p:nvPr>
        </p:nvSpPr>
        <p:spPr>
          <a:xfrm>
            <a:off x="457647" y="1600655"/>
            <a:ext cx="8228708" cy="4525119"/>
          </a:xfrm>
          <a:prstGeom prst="rect">
            <a:avLst/>
          </a:prstGeom>
          <a:noFill/>
          <a:ln>
            <a:noFill/>
          </a:ln>
        </p:spPr>
        <p:txBody>
          <a:bodyPr spcFirstLastPara="1" wrap="square" lIns="64250" tIns="32125" rIns="64250" bIns="32125" anchor="t" anchorCtr="0">
            <a:noAutofit/>
          </a:bodyPr>
          <a:lstStyle/>
          <a:p>
            <a:pPr marL="342900" lvl="0" indent="-342900">
              <a:buFontTx/>
              <a:buChar char="-"/>
            </a:pPr>
            <a:r>
              <a:rPr lang="es-ES" dirty="0" smtClean="0"/>
              <a:t>Analizar de manera </a:t>
            </a:r>
            <a:r>
              <a:rPr lang="es-ES" b="1" dirty="0" smtClean="0"/>
              <a:t>rigurosa y simultánea los aspectos económicos, sociales y ambientales </a:t>
            </a:r>
            <a:r>
              <a:rPr lang="es-ES" dirty="0" smtClean="0"/>
              <a:t>de los proyectos viales inminentes en la Amazonia.</a:t>
            </a:r>
          </a:p>
          <a:p>
            <a:pPr marL="342900" lvl="0" indent="-342900">
              <a:buFontTx/>
              <a:buChar char="-"/>
            </a:pPr>
            <a:r>
              <a:rPr lang="es-ES" dirty="0" smtClean="0"/>
              <a:t>Generar información que contribuya a una toma de decisiones mejor informada. </a:t>
            </a:r>
          </a:p>
          <a:p>
            <a:pPr marL="342900" lvl="0" indent="-342900">
              <a:buFontTx/>
              <a:buChar char="-"/>
            </a:pPr>
            <a:r>
              <a:rPr lang="es-ES" dirty="0" smtClean="0"/>
              <a:t>Aclarando que el estudio </a:t>
            </a:r>
            <a:r>
              <a:rPr lang="es-ES" b="1" dirty="0" smtClean="0"/>
              <a:t>no contempla todos los aspectos que son considerandos en el proceso de toma de decisiones</a:t>
            </a:r>
            <a:r>
              <a:rPr lang="es-ES" dirty="0" smtClean="0"/>
              <a:t>.</a:t>
            </a:r>
            <a:endParaRPr lang="es-ES" dirty="0"/>
          </a:p>
        </p:txBody>
      </p:sp>
    </p:spTree>
    <p:extLst>
      <p:ext uri="{BB962C8B-B14F-4D97-AF65-F5344CB8AC3E}">
        <p14:creationId xmlns:p14="http://schemas.microsoft.com/office/powerpoint/2010/main" val="15837734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8"/>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s-ES_tradnl" sz="4200" smtClean="0"/>
              <a:t>Proyectos analizados - Amazonia</a:t>
            </a:r>
            <a:endParaRPr lang="es-ES_tradnl" sz="4200"/>
          </a:p>
        </p:txBody>
      </p:sp>
      <p:pic>
        <p:nvPicPr>
          <p:cNvPr id="468" name="Google Shape;468;p78"/>
          <p:cNvPicPr preferRelativeResize="0"/>
          <p:nvPr/>
        </p:nvPicPr>
        <p:blipFill rotWithShape="1">
          <a:blip r:embed="rId3">
            <a:alphaModFix/>
          </a:blip>
          <a:srcRect/>
          <a:stretch/>
        </p:blipFill>
        <p:spPr>
          <a:xfrm>
            <a:off x="480234" y="1183706"/>
            <a:ext cx="8162925" cy="5153025"/>
          </a:xfrm>
          <a:prstGeom prst="rect">
            <a:avLst/>
          </a:prstGeom>
          <a:noFill/>
          <a:ln>
            <a:noFill/>
          </a:ln>
        </p:spPr>
      </p:pic>
      <p:sp>
        <p:nvSpPr>
          <p:cNvPr id="4" name="Google Shape;454;p76"/>
          <p:cNvSpPr txBox="1">
            <a:spLocks noGrp="1"/>
          </p:cNvSpPr>
          <p:nvPr>
            <p:ph type="body" idx="1"/>
          </p:nvPr>
        </p:nvSpPr>
        <p:spPr>
          <a:xfrm>
            <a:off x="457647" y="1595452"/>
            <a:ext cx="8228708" cy="4297232"/>
          </a:xfrm>
          <a:prstGeom prst="rect">
            <a:avLst/>
          </a:prstGeom>
          <a:noFill/>
          <a:ln>
            <a:noFill/>
          </a:ln>
        </p:spPr>
        <p:txBody>
          <a:bodyPr spcFirstLastPara="1" wrap="square" lIns="64250" tIns="32125" rIns="64250" bIns="32125" anchor="t" anchorCtr="0">
            <a:noAutofit/>
          </a:bodyPr>
          <a:lstStyle/>
          <a:p>
            <a:pPr marL="339725" indent="-339725"/>
            <a:r>
              <a:rPr lang="es-ES" sz="2400" smtClean="0"/>
              <a:t>75 tramos</a:t>
            </a:r>
          </a:p>
          <a:p>
            <a:pPr marL="339725" indent="-339725"/>
            <a:r>
              <a:rPr lang="es-ES" sz="2400" smtClean="0"/>
              <a:t>40 vías</a:t>
            </a:r>
          </a:p>
          <a:p>
            <a:pPr lvl="0" indent="-457200" algn="l" rtl="0">
              <a:spcBef>
                <a:spcPts val="2953"/>
              </a:spcBef>
              <a:spcAft>
                <a:spcPts val="0"/>
              </a:spcAft>
              <a:buClr>
                <a:srgbClr val="3F3F3F"/>
              </a:buClr>
              <a:buSzPts val="1875"/>
              <a:buFont typeface="+mj-lt"/>
              <a:buAutoNum type="arabicPeriod"/>
            </a:pPr>
            <a:endParaRPr lang="es-ES"/>
          </a:p>
        </p:txBody>
      </p:sp>
    </p:spTree>
    <p:extLst>
      <p:ext uri="{BB962C8B-B14F-4D97-AF65-F5344CB8AC3E}">
        <p14:creationId xmlns:p14="http://schemas.microsoft.com/office/powerpoint/2010/main" val="14045497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1"/>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a:t>
            </a:r>
            <a:endParaRPr/>
          </a:p>
        </p:txBody>
      </p:sp>
      <p:sp>
        <p:nvSpPr>
          <p:cNvPr id="485" name="Google Shape;485;p81"/>
          <p:cNvSpPr txBox="1">
            <a:spLocks noGrp="1"/>
          </p:cNvSpPr>
          <p:nvPr>
            <p:ph type="body" idx="1"/>
          </p:nvPr>
        </p:nvSpPr>
        <p:spPr>
          <a:xfrm>
            <a:off x="457646" y="1485245"/>
            <a:ext cx="8228708" cy="4525119"/>
          </a:xfrm>
          <a:prstGeom prst="rect">
            <a:avLst/>
          </a:prstGeom>
          <a:noFill/>
          <a:ln>
            <a:noFill/>
          </a:ln>
        </p:spPr>
        <p:txBody>
          <a:bodyPr spcFirstLastPara="1" wrap="square" lIns="64250" tIns="32125" rIns="64250" bIns="32125" anchor="t" anchorCtr="0">
            <a:noAutofit/>
          </a:bodyPr>
          <a:lstStyle/>
          <a:p>
            <a:pPr marL="312432" lvl="0" indent="-312432" algn="l" rtl="0">
              <a:lnSpc>
                <a:spcPct val="90000"/>
              </a:lnSpc>
              <a:spcBef>
                <a:spcPts val="1800"/>
              </a:spcBef>
              <a:spcAft>
                <a:spcPts val="0"/>
              </a:spcAft>
              <a:buClr>
                <a:srgbClr val="3F3F3F"/>
              </a:buClr>
              <a:buSzPts val="1875"/>
              <a:buFont typeface="Helvetica Neue Light"/>
              <a:buChar char="•"/>
            </a:pPr>
            <a:r>
              <a:rPr lang="es-ES" smtClean="0"/>
              <a:t>Ambiental</a:t>
            </a:r>
          </a:p>
          <a:p>
            <a:pPr marL="624864" lvl="1" indent="-312432" algn="l" rtl="0">
              <a:lnSpc>
                <a:spcPct val="90000"/>
              </a:lnSpc>
              <a:spcBef>
                <a:spcPts val="1800"/>
              </a:spcBef>
              <a:spcAft>
                <a:spcPts val="0"/>
              </a:spcAft>
              <a:buClr>
                <a:srgbClr val="3F3F3F"/>
              </a:buClr>
              <a:buSzPts val="1875"/>
              <a:buFont typeface="Helvetica Neue Light"/>
              <a:buChar char="•"/>
            </a:pPr>
            <a:r>
              <a:rPr lang="es-ES" smtClean="0"/>
              <a:t>Proyección de deforestación</a:t>
            </a:r>
          </a:p>
          <a:p>
            <a:pPr marL="624864" lvl="1" indent="-312432" algn="l" rtl="0">
              <a:lnSpc>
                <a:spcPct val="90000"/>
              </a:lnSpc>
              <a:spcBef>
                <a:spcPts val="1800"/>
              </a:spcBef>
              <a:spcAft>
                <a:spcPts val="0"/>
              </a:spcAft>
              <a:buClr>
                <a:srgbClr val="3F3F3F"/>
              </a:buClr>
              <a:buSzPts val="1875"/>
              <a:buFont typeface="Helvetica Neue Light"/>
              <a:buChar char="•"/>
            </a:pPr>
            <a:r>
              <a:rPr lang="es-ES" smtClean="0"/>
              <a:t>Análisis de riesgo ambiental</a:t>
            </a:r>
          </a:p>
          <a:p>
            <a:pPr marL="312432" lvl="0" indent="-312432" algn="l" rtl="0">
              <a:lnSpc>
                <a:spcPct val="90000"/>
              </a:lnSpc>
              <a:spcBef>
                <a:spcPts val="1800"/>
              </a:spcBef>
              <a:spcAft>
                <a:spcPts val="0"/>
              </a:spcAft>
              <a:buClr>
                <a:srgbClr val="3F3F3F"/>
              </a:buClr>
              <a:buSzPts val="1875"/>
              <a:buFont typeface="Helvetica Neue Light"/>
              <a:buChar char="•"/>
            </a:pPr>
            <a:r>
              <a:rPr lang="es-ES" smtClean="0"/>
              <a:t>Social </a:t>
            </a:r>
          </a:p>
          <a:p>
            <a:pPr marL="624864" lvl="1" indent="-312432" algn="l" rtl="0">
              <a:lnSpc>
                <a:spcPct val="90000"/>
              </a:lnSpc>
              <a:spcBef>
                <a:spcPts val="1800"/>
              </a:spcBef>
              <a:spcAft>
                <a:spcPts val="0"/>
              </a:spcAft>
              <a:buClr>
                <a:srgbClr val="3F3F3F"/>
              </a:buClr>
              <a:buSzPts val="1875"/>
              <a:buFont typeface="Helvetica Neue Light"/>
              <a:buChar char="•"/>
            </a:pPr>
            <a:r>
              <a:rPr lang="es-ES" smtClean="0"/>
              <a:t>Análisis geográfico</a:t>
            </a:r>
          </a:p>
          <a:p>
            <a:pPr marL="624864" lvl="1" indent="-312432" algn="l" rtl="0">
              <a:lnSpc>
                <a:spcPct val="90000"/>
              </a:lnSpc>
              <a:spcBef>
                <a:spcPts val="1800"/>
              </a:spcBef>
              <a:spcAft>
                <a:spcPts val="0"/>
              </a:spcAft>
              <a:buClr>
                <a:srgbClr val="3F3F3F"/>
              </a:buClr>
              <a:buSzPts val="1875"/>
              <a:buFont typeface="Helvetica Neue Light"/>
              <a:buChar char="•"/>
            </a:pPr>
            <a:r>
              <a:rPr lang="es-ES" smtClean="0"/>
              <a:t>Encuesta a expertos</a:t>
            </a:r>
          </a:p>
          <a:p>
            <a:pPr marL="167664" indent="-312432">
              <a:lnSpc>
                <a:spcPct val="90000"/>
              </a:lnSpc>
              <a:spcBef>
                <a:spcPts val="1800"/>
              </a:spcBef>
            </a:pPr>
            <a:r>
              <a:rPr lang="es-ES" smtClean="0"/>
              <a:t>Económica</a:t>
            </a:r>
          </a:p>
          <a:p>
            <a:pPr marL="624864" lvl="1" indent="-312432">
              <a:lnSpc>
                <a:spcPct val="90000"/>
              </a:lnSpc>
              <a:spcBef>
                <a:spcPts val="1800"/>
              </a:spcBef>
            </a:pPr>
            <a:r>
              <a:rPr lang="es-ES" smtClean="0"/>
              <a:t>Cálculo del valor presente neto</a:t>
            </a:r>
          </a:p>
          <a:p>
            <a:pPr marL="624864" lvl="1" indent="-312432" algn="l" rtl="0">
              <a:lnSpc>
                <a:spcPct val="90000"/>
              </a:lnSpc>
              <a:spcBef>
                <a:spcPts val="1800"/>
              </a:spcBef>
              <a:spcAft>
                <a:spcPts val="0"/>
              </a:spcAft>
              <a:buClr>
                <a:srgbClr val="3F3F3F"/>
              </a:buClr>
              <a:buSzPts val="1875"/>
              <a:buFont typeface="Helvetica Neue Light"/>
              <a:buChar char="•"/>
            </a:pPr>
            <a:endParaRPr lang="es-ES" smtClean="0"/>
          </a:p>
          <a:p>
            <a:pPr marL="312432" lvl="0" indent="-193369" algn="l" rtl="0">
              <a:lnSpc>
                <a:spcPct val="90000"/>
              </a:lnSpc>
              <a:spcBef>
                <a:spcPts val="2953"/>
              </a:spcBef>
              <a:spcAft>
                <a:spcPts val="0"/>
              </a:spcAft>
              <a:buClr>
                <a:srgbClr val="3F3F3F"/>
              </a:buClr>
              <a:buSzPts val="1875"/>
              <a:buFont typeface="Helvetica Neue Light"/>
              <a:buNone/>
            </a:pPr>
            <a:endParaRPr lang="es-ES"/>
          </a:p>
        </p:txBody>
      </p:sp>
    </p:spTree>
    <p:extLst>
      <p:ext uri="{BB962C8B-B14F-4D97-AF65-F5344CB8AC3E}">
        <p14:creationId xmlns:p14="http://schemas.microsoft.com/office/powerpoint/2010/main" val="21900391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D63E2F-6CA0-45B1-AF76-6996310FDDCD}"/>
              </a:ext>
            </a:extLst>
          </p:cNvPr>
          <p:cNvSpPr>
            <a:spLocks noGrp="1"/>
          </p:cNvSpPr>
          <p:nvPr>
            <p:ph type="title"/>
          </p:nvPr>
        </p:nvSpPr>
        <p:spPr/>
        <p:txBody>
          <a:bodyPr/>
          <a:lstStyle/>
          <a:p>
            <a:pPr algn="l"/>
            <a:r>
              <a:rPr lang="es-BO" dirty="0" smtClean="0"/>
              <a:t>Método</a:t>
            </a:r>
            <a:endParaRPr lang="es-B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435842D2-35DE-45D5-A33C-4BB7717D4DDB}"/>
                  </a:ext>
                </a:extLst>
              </p:cNvPr>
              <p:cNvSpPr>
                <a:spLocks noGrp="1"/>
              </p:cNvSpPr>
              <p:nvPr>
                <p:ph idx="1"/>
              </p:nvPr>
            </p:nvSpPr>
            <p:spPr>
              <a:xfrm>
                <a:off x="448310" y="1534538"/>
                <a:ext cx="8228708" cy="4525119"/>
              </a:xfrm>
            </p:spPr>
            <p:txBody>
              <a:bodyPr/>
              <a:lstStyle/>
              <a:p>
                <a:pPr marL="0" lvl="2" indent="0">
                  <a:buNone/>
                </a:pPr>
                <a:r>
                  <a:rPr lang="en-US" dirty="0" smtClean="0"/>
                  <a:t>Combina </a:t>
                </a:r>
              </a:p>
              <a:p>
                <a:pPr marL="624864" lvl="2" indent="0">
                  <a:buNone/>
                </a:pPr>
                <a:endParaRPr lang="en-US" i="1" dirty="0" smtClean="0">
                  <a:latin typeface="Cambria Math" panose="02040503050406030204" pitchFamily="18" charset="0"/>
                </a:endParaRPr>
              </a:p>
              <a:p>
                <a:pPr marL="624864" lvl="2" indent="0">
                  <a:buNone/>
                </a:pPr>
                <a:endParaRPr lang="en-US" i="1" dirty="0" smtClean="0">
                  <a:latin typeface="Cambria Math" panose="02040503050406030204" pitchFamily="18" charset="0"/>
                </a:endParaRPr>
              </a:p>
              <a:p>
                <a:pPr marL="624864" lvl="2" indent="0">
                  <a:buNone/>
                </a:pPr>
                <a:endParaRPr lang="pt-BR" sz="2000" i="1" dirty="0" smtClean="0">
                  <a:latin typeface="Cambria Math" panose="02040503050406030204" pitchFamily="18" charset="0"/>
                </a:endParaRPr>
              </a:p>
              <a:p>
                <a:pPr marL="344488" lvl="2" indent="0">
                  <a:buNone/>
                </a:pPr>
                <a:endParaRPr lang="en-US" sz="2000" i="1" dirty="0" smtClean="0">
                  <a:latin typeface="Cambria Math" panose="02040503050406030204" pitchFamily="18" charset="0"/>
                </a:endParaRPr>
              </a:p>
              <a:p>
                <a:pPr marL="2968625" lvl="2" indent="0">
                  <a:buNone/>
                </a:pPr>
                <a14:m>
                  <m:oMathPara xmlns="" xmlns:m="http://schemas.openxmlformats.org/officeDocument/2006/math">
                    <m:oMathParaPr>
                      <m:jc m:val="left"/>
                    </m:oMathParaPr>
                    <m:oMath xmlns:m="http://schemas.openxmlformats.org/officeDocument/2006/math">
                      <m:r>
                        <a:rPr lang="pt-BR" sz="2000" i="1">
                          <a:latin typeface="Cambria Math" panose="02040503050406030204" pitchFamily="18" charset="0"/>
                        </a:rPr>
                        <m:t>𝑒</m:t>
                      </m:r>
                      <m:r>
                        <a:rPr lang="en-US" sz="2000" b="0" i="1" smtClean="0">
                          <a:latin typeface="Cambria Math" panose="02040503050406030204" pitchFamily="18" charset="0"/>
                        </a:rPr>
                        <m:t>𝑓𝑖𝑐𝑖𝑒𝑛𝑐𝑖𝑎</m:t>
                      </m:r>
                      <m:r>
                        <a:rPr lang="pt-BR" sz="2000" i="1">
                          <a:latin typeface="Cambria Math" panose="02040503050406030204" pitchFamily="18" charset="0"/>
                        </a:rPr>
                        <m:t>=</m:t>
                      </m:r>
                      <m:f>
                        <m:fPr>
                          <m:ctrlPr>
                            <a:rPr lang="pt-BR" sz="2000" i="1">
                              <a:latin typeface="Cambria Math" panose="02040503050406030204" pitchFamily="18" charset="0"/>
                            </a:rPr>
                          </m:ctrlPr>
                        </m:fPr>
                        <m:num>
                          <m:r>
                            <a:rPr lang="en-US" sz="2000" b="0" i="1" smtClean="0">
                              <a:latin typeface="Cambria Math" panose="02040503050406030204" pitchFamily="18" charset="0"/>
                            </a:rPr>
                            <m:t>𝑟𝑒𝑡𝑜𝑟𝑛𝑜</m:t>
                          </m:r>
                          <m:r>
                            <a:rPr lang="en-US" sz="2000" b="0" i="1" smtClean="0">
                              <a:latin typeface="Cambria Math" panose="02040503050406030204" pitchFamily="18" charset="0"/>
                            </a:rPr>
                            <m:t> </m:t>
                          </m:r>
                          <m:r>
                            <a:rPr lang="en-US" sz="2000" b="0" i="1" smtClean="0">
                              <a:latin typeface="Cambria Math" panose="02040503050406030204" pitchFamily="18" charset="0"/>
                            </a:rPr>
                            <m:t>𝑒𝑐𝑜𝑛</m:t>
                          </m:r>
                          <m:r>
                            <a:rPr lang="en-US" sz="2000" b="0" i="1" smtClean="0">
                              <a:latin typeface="Cambria Math" panose="02040503050406030204" pitchFamily="18" charset="0"/>
                            </a:rPr>
                            <m:t>ó</m:t>
                          </m:r>
                          <m:r>
                            <a:rPr lang="en-US" sz="2000" b="0" i="1" smtClean="0">
                              <a:latin typeface="Cambria Math" panose="02040503050406030204" pitchFamily="18" charset="0"/>
                            </a:rPr>
                            <m:t>𝑚𝑖𝑐𝑜</m:t>
                          </m:r>
                        </m:num>
                        <m:den>
                          <m:r>
                            <a:rPr lang="en-US" sz="2000" b="0" i="1" smtClean="0">
                              <a:latin typeface="Cambria Math" panose="02040503050406030204" pitchFamily="18" charset="0"/>
                            </a:rPr>
                            <m:t>𝑟𝑖𝑒𝑠𝑔𝑜</m:t>
                          </m:r>
                          <m:r>
                            <a:rPr lang="en-US" sz="2000" b="0" i="1" smtClean="0">
                              <a:latin typeface="Cambria Math" panose="02040503050406030204" pitchFamily="18" charset="0"/>
                            </a:rPr>
                            <m:t> </m:t>
                          </m:r>
                          <m:r>
                            <a:rPr lang="en-US" sz="2000" b="0" i="1" smtClean="0">
                              <a:latin typeface="Cambria Math" panose="02040503050406030204" pitchFamily="18" charset="0"/>
                            </a:rPr>
                            <m:t>𝑠𝑜𝑐𝑖𝑜𝑎𝑚𝑏𝑖𝑒𝑛𝑡𝑎𝑙</m:t>
                          </m:r>
                          <m:r>
                            <a:rPr lang="en-US" sz="2000" b="0" i="1" smtClean="0">
                              <a:latin typeface="Cambria Math" panose="02040503050406030204" pitchFamily="18" charset="0"/>
                            </a:rPr>
                            <m:t> </m:t>
                          </m:r>
                        </m:den>
                      </m:f>
                    </m:oMath>
                  </m:oMathPara>
                </a14:m>
                <a:endParaRPr lang="en-US" sz="2000" dirty="0" smtClean="0"/>
              </a:p>
              <a:p>
                <a:pPr marL="344488" lvl="2" indent="0">
                  <a:buNone/>
                </a:pPr>
                <a:endParaRPr lang="en-US" sz="2000" dirty="0"/>
              </a:p>
              <a:p>
                <a:pPr marL="344488" lvl="2" indent="0">
                  <a:buNone/>
                </a:pPr>
                <a:endParaRPr lang="en-US" sz="2000" dirty="0"/>
              </a:p>
            </p:txBody>
          </p:sp>
        </mc:Choice>
        <mc:Fallback xmlns="">
          <p:sp>
            <p:nvSpPr>
              <p:cNvPr id="3" name="Content Placeholder 2">
                <a:extLst>
                  <a:ext uri="{FF2B5EF4-FFF2-40B4-BE49-F238E27FC236}">
                    <a16:creationId xmlns:a16="http://schemas.microsoft.com/office/drawing/2014/main" xmlns="" xmlns:a14="http://schemas.microsoft.com/office/drawing/2010/main" id="{435842D2-35DE-45D5-A33C-4BB7717D4DDB}"/>
                  </a:ext>
                </a:extLst>
              </p:cNvPr>
              <p:cNvSpPr>
                <a:spLocks noGrp="1" noRot="1" noChangeAspect="1" noMove="1" noResize="1" noEditPoints="1" noAdjustHandles="1" noChangeArrowheads="1" noChangeShapeType="1" noTextEdit="1"/>
              </p:cNvSpPr>
              <p:nvPr>
                <p:ph idx="1"/>
              </p:nvPr>
            </p:nvSpPr>
            <p:spPr>
              <a:xfrm>
                <a:off x="448310" y="1534538"/>
                <a:ext cx="8228708" cy="4525119"/>
              </a:xfrm>
              <a:blipFill rotWithShape="1">
                <a:blip r:embed="rId2"/>
                <a:stretch>
                  <a:fillRect b="-28226"/>
                </a:stretch>
              </a:blipFill>
            </p:spPr>
            <p:txBody>
              <a:bodyPr/>
              <a:lstStyle/>
              <a:p>
                <a:r>
                  <a:rPr lang="es-ES">
                    <a:noFill/>
                  </a:rPr>
                  <a:t> </a:t>
                </a:r>
              </a:p>
            </p:txBody>
          </p:sp>
        </mc:Fallback>
      </mc:AlternateContent>
      <p:grpSp>
        <p:nvGrpSpPr>
          <p:cNvPr id="4" name="Google Shape;608;p100">
            <a:extLst>
              <a:ext uri="{FF2B5EF4-FFF2-40B4-BE49-F238E27FC236}">
                <a16:creationId xmlns="" xmlns:a16="http://schemas.microsoft.com/office/drawing/2014/main" id="{6B3627BE-D88C-4F86-B872-F2289EF4B563}"/>
              </a:ext>
            </a:extLst>
          </p:cNvPr>
          <p:cNvGrpSpPr/>
          <p:nvPr/>
        </p:nvGrpSpPr>
        <p:grpSpPr>
          <a:xfrm>
            <a:off x="3714557" y="577107"/>
            <a:ext cx="4248802" cy="4789493"/>
            <a:chOff x="2001892" y="35931"/>
            <a:chExt cx="4248802" cy="4789493"/>
          </a:xfrm>
        </p:grpSpPr>
        <p:sp>
          <p:nvSpPr>
            <p:cNvPr id="5" name="Google Shape;609;p100">
              <a:extLst>
                <a:ext uri="{FF2B5EF4-FFF2-40B4-BE49-F238E27FC236}">
                  <a16:creationId xmlns="" xmlns:a16="http://schemas.microsoft.com/office/drawing/2014/main" id="{7952CD9B-0CB8-44EA-A20A-E0D542B94709}"/>
                </a:ext>
              </a:extLst>
            </p:cNvPr>
            <p:cNvSpPr/>
            <p:nvPr/>
          </p:nvSpPr>
          <p:spPr>
            <a:xfrm>
              <a:off x="2168810" y="187559"/>
              <a:ext cx="3914967" cy="1359616"/>
            </a:xfrm>
            <a:prstGeom prst="ellipse">
              <a:avLst/>
            </a:prstGeom>
            <a:solidFill>
              <a:srgbClr val="B7C4E2">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10;p100">
              <a:extLst>
                <a:ext uri="{FF2B5EF4-FFF2-40B4-BE49-F238E27FC236}">
                  <a16:creationId xmlns="" xmlns:a16="http://schemas.microsoft.com/office/drawing/2014/main" id="{79C761ED-F631-43AB-956A-2832E43A5537}"/>
                </a:ext>
              </a:extLst>
            </p:cNvPr>
            <p:cNvSpPr/>
            <p:nvPr/>
          </p:nvSpPr>
          <p:spPr>
            <a:xfrm>
              <a:off x="3734996" y="3526505"/>
              <a:ext cx="758714" cy="485577"/>
            </a:xfrm>
            <a:prstGeom prst="downArrow">
              <a:avLst>
                <a:gd name="adj1" fmla="val 50000"/>
                <a:gd name="adj2" fmla="val 50000"/>
              </a:avLst>
            </a:prstGeom>
            <a:gradFill>
              <a:gsLst>
                <a:gs pos="0">
                  <a:srgbClr val="9FB2E1"/>
                </a:gs>
                <a:gs pos="100000">
                  <a:srgbClr val="BDD2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100">
              <a:extLst>
                <a:ext uri="{FF2B5EF4-FFF2-40B4-BE49-F238E27FC236}">
                  <a16:creationId xmlns="" xmlns:a16="http://schemas.microsoft.com/office/drawing/2014/main" id="{701F17A4-E228-4247-86A8-5F58909AE298}"/>
                </a:ext>
              </a:extLst>
            </p:cNvPr>
            <p:cNvSpPr/>
            <p:nvPr/>
          </p:nvSpPr>
          <p:spPr>
            <a:xfrm>
              <a:off x="2293438" y="3914967"/>
              <a:ext cx="3641830" cy="91045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p100">
              <a:extLst>
                <a:ext uri="{FF2B5EF4-FFF2-40B4-BE49-F238E27FC236}">
                  <a16:creationId xmlns="" xmlns:a16="http://schemas.microsoft.com/office/drawing/2014/main" id="{2B47FAE2-7CBF-433D-8964-AA10AAD8F0D3}"/>
                </a:ext>
              </a:extLst>
            </p:cNvPr>
            <p:cNvSpPr/>
            <p:nvPr/>
          </p:nvSpPr>
          <p:spPr>
            <a:xfrm>
              <a:off x="3425440" y="1824157"/>
              <a:ext cx="1365686" cy="1365686"/>
            </a:xfrm>
            <a:prstGeom prst="ellipse">
              <a:avLst/>
            </a:prstGeom>
            <a:gradFill>
              <a:gsLst>
                <a:gs pos="0">
                  <a:srgbClr val="0066DC"/>
                </a:gs>
                <a:gs pos="100000">
                  <a:srgbClr val="87AE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4;p100">
              <a:extLst>
                <a:ext uri="{FF2B5EF4-FFF2-40B4-BE49-F238E27FC236}">
                  <a16:creationId xmlns="" xmlns:a16="http://schemas.microsoft.com/office/drawing/2014/main" id="{77093E75-B301-4EFF-BF2F-9DD03A864C7B}"/>
                </a:ext>
              </a:extLst>
            </p:cNvPr>
            <p:cNvSpPr txBox="1"/>
            <p:nvPr/>
          </p:nvSpPr>
          <p:spPr>
            <a:xfrm>
              <a:off x="3625440" y="1958638"/>
              <a:ext cx="965686" cy="96568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s-BO" sz="1400" b="0" i="0" u="none" strike="noStrike" cap="none" dirty="0" smtClean="0">
                  <a:solidFill>
                    <a:schemeClr val="lt1"/>
                  </a:solidFill>
                  <a:latin typeface="Helvetica Neue"/>
                  <a:ea typeface="Helvetica Neue"/>
                  <a:cs typeface="Helvetica Neue"/>
                  <a:sym typeface="Helvetica Neue"/>
                </a:rPr>
                <a:t>Económico</a:t>
              </a:r>
              <a:endParaRPr lang="es-BO" sz="1400" b="0" i="0" u="none" strike="noStrike" cap="none" dirty="0">
                <a:solidFill>
                  <a:schemeClr val="lt1"/>
                </a:solidFill>
                <a:latin typeface="Helvetica Neue"/>
                <a:ea typeface="Helvetica Neue"/>
                <a:cs typeface="Helvetica Neue"/>
                <a:sym typeface="Helvetica Neue"/>
              </a:endParaRPr>
            </a:p>
          </p:txBody>
        </p:sp>
        <p:sp>
          <p:nvSpPr>
            <p:cNvPr id="11" name="Google Shape;615;p100">
              <a:extLst>
                <a:ext uri="{FF2B5EF4-FFF2-40B4-BE49-F238E27FC236}">
                  <a16:creationId xmlns="" xmlns:a16="http://schemas.microsoft.com/office/drawing/2014/main" id="{05A89D0A-A681-459E-9B4C-AAD1889F8EA9}"/>
                </a:ext>
              </a:extLst>
            </p:cNvPr>
            <p:cNvSpPr/>
            <p:nvPr/>
          </p:nvSpPr>
          <p:spPr>
            <a:xfrm>
              <a:off x="2849999" y="748984"/>
              <a:ext cx="1365686" cy="1365686"/>
            </a:xfrm>
            <a:prstGeom prst="ellipse">
              <a:avLst/>
            </a:prstGeom>
            <a:gradFill>
              <a:gsLst>
                <a:gs pos="0">
                  <a:srgbClr val="0066DC"/>
                </a:gs>
                <a:gs pos="100000">
                  <a:srgbClr val="87AE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6;p100">
              <a:extLst>
                <a:ext uri="{FF2B5EF4-FFF2-40B4-BE49-F238E27FC236}">
                  <a16:creationId xmlns="" xmlns:a16="http://schemas.microsoft.com/office/drawing/2014/main" id="{0E3AD093-83BE-46FE-8CCD-4550495ABCF9}"/>
                </a:ext>
              </a:extLst>
            </p:cNvPr>
            <p:cNvSpPr txBox="1"/>
            <p:nvPr/>
          </p:nvSpPr>
          <p:spPr>
            <a:xfrm>
              <a:off x="2849999" y="876413"/>
              <a:ext cx="1179894" cy="1059224"/>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n-US" sz="1400" dirty="0" smtClean="0">
                  <a:solidFill>
                    <a:schemeClr val="lt1"/>
                  </a:solidFill>
                  <a:latin typeface="Helvetica Neue"/>
                  <a:ea typeface="Helvetica Neue"/>
                  <a:cs typeface="Helvetica Neue"/>
                  <a:sym typeface="Helvetica Neue"/>
                </a:rPr>
                <a:t>Medio </a:t>
              </a:r>
              <a:r>
                <a:rPr lang="es-BO" sz="1400" dirty="0" smtClean="0">
                  <a:solidFill>
                    <a:schemeClr val="lt1"/>
                  </a:solidFill>
                  <a:latin typeface="Helvetica Neue"/>
                  <a:ea typeface="Helvetica Neue"/>
                  <a:cs typeface="Helvetica Neue"/>
                  <a:sym typeface="Helvetica Neue"/>
                </a:rPr>
                <a:t>Ambiente</a:t>
              </a:r>
              <a:endParaRPr lang="es-BO" sz="1400" b="0" i="0" u="none" strike="noStrike" cap="none" dirty="0">
                <a:solidFill>
                  <a:schemeClr val="lt1"/>
                </a:solidFill>
                <a:latin typeface="Helvetica Neue"/>
                <a:ea typeface="Helvetica Neue"/>
                <a:cs typeface="Helvetica Neue"/>
                <a:sym typeface="Helvetica Neue"/>
              </a:endParaRPr>
            </a:p>
          </p:txBody>
        </p:sp>
        <p:sp>
          <p:nvSpPr>
            <p:cNvPr id="13" name="Google Shape;617;p100">
              <a:extLst>
                <a:ext uri="{FF2B5EF4-FFF2-40B4-BE49-F238E27FC236}">
                  <a16:creationId xmlns="" xmlns:a16="http://schemas.microsoft.com/office/drawing/2014/main" id="{47F1815D-6497-42AF-A340-054F79067ACF}"/>
                </a:ext>
              </a:extLst>
            </p:cNvPr>
            <p:cNvSpPr/>
            <p:nvPr/>
          </p:nvSpPr>
          <p:spPr>
            <a:xfrm>
              <a:off x="4091517" y="768765"/>
              <a:ext cx="1365686" cy="1365686"/>
            </a:xfrm>
            <a:prstGeom prst="ellipse">
              <a:avLst/>
            </a:prstGeom>
            <a:gradFill>
              <a:gsLst>
                <a:gs pos="0">
                  <a:srgbClr val="0066DC"/>
                </a:gs>
                <a:gs pos="100000">
                  <a:srgbClr val="87AEFF"/>
                </a:gs>
              </a:gsLst>
              <a:lin ang="16200000" scaled="0"/>
            </a:gradFill>
            <a:ln>
              <a:noFill/>
            </a:ln>
            <a:effectLst>
              <a:outerShdw blurRad="38100" dist="25400" dir="5400000" rotWithShape="0">
                <a:srgbClr val="000000">
                  <a:alpha val="4980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18;p100">
              <a:extLst>
                <a:ext uri="{FF2B5EF4-FFF2-40B4-BE49-F238E27FC236}">
                  <a16:creationId xmlns="" xmlns:a16="http://schemas.microsoft.com/office/drawing/2014/main" id="{303586DC-3E79-4019-947E-17F5970F3434}"/>
                </a:ext>
              </a:extLst>
            </p:cNvPr>
            <p:cNvSpPr txBox="1"/>
            <p:nvPr/>
          </p:nvSpPr>
          <p:spPr>
            <a:xfrm>
              <a:off x="4287220" y="956174"/>
              <a:ext cx="965686" cy="96568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en-US" sz="1400" b="0" i="0" u="none" strike="noStrike" cap="none" dirty="0">
                  <a:solidFill>
                    <a:schemeClr val="lt1"/>
                  </a:solidFill>
                  <a:latin typeface="Helvetica Neue"/>
                  <a:ea typeface="Helvetica Neue"/>
                  <a:cs typeface="Helvetica Neue"/>
                  <a:sym typeface="Helvetica Neue"/>
                </a:rPr>
                <a:t>Social</a:t>
              </a:r>
              <a:endParaRPr sz="1400" b="0" i="0" u="none" strike="noStrike" cap="none" dirty="0">
                <a:solidFill>
                  <a:schemeClr val="lt1"/>
                </a:solidFill>
                <a:latin typeface="Helvetica Neue"/>
                <a:ea typeface="Helvetica Neue"/>
                <a:cs typeface="Helvetica Neue"/>
                <a:sym typeface="Helvetica Neue"/>
              </a:endParaRPr>
            </a:p>
          </p:txBody>
        </p:sp>
        <p:sp>
          <p:nvSpPr>
            <p:cNvPr id="15" name="Google Shape;619;p100">
              <a:extLst>
                <a:ext uri="{FF2B5EF4-FFF2-40B4-BE49-F238E27FC236}">
                  <a16:creationId xmlns="" xmlns:a16="http://schemas.microsoft.com/office/drawing/2014/main" id="{E98FC5E5-94F4-45B9-9240-A39D07A0F113}"/>
                </a:ext>
              </a:extLst>
            </p:cNvPr>
            <p:cNvSpPr/>
            <p:nvPr/>
          </p:nvSpPr>
          <p:spPr>
            <a:xfrm>
              <a:off x="2001892" y="35931"/>
              <a:ext cx="4248802" cy="3399041"/>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chemeClr val="lt1">
                <a:alpha val="40000"/>
              </a:schemeClr>
            </a:solidFill>
            <a:ln w="9525" cap="flat" cmpd="sng">
              <a:solidFill>
                <a:srgbClr val="0065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4986385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8"/>
          <p:cNvSpPr txBox="1">
            <a:spLocks noGrp="1"/>
          </p:cNvSpPr>
          <p:nvPr>
            <p:ph type="title"/>
          </p:nvPr>
        </p:nvSpPr>
        <p:spPr>
          <a:xfrm>
            <a:off x="457647" y="274589"/>
            <a:ext cx="8228708" cy="1143000"/>
          </a:xfrm>
          <a:prstGeom prst="rect">
            <a:avLst/>
          </a:prstGeom>
          <a:noFill/>
          <a:ln>
            <a:noFill/>
          </a:ln>
        </p:spPr>
        <p:txBody>
          <a:bodyPr spcFirstLastPara="1" wrap="square" lIns="64250" tIns="32125" rIns="64250" bIns="32125" anchor="ctr" anchorCtr="0">
            <a:noAutofit/>
          </a:bodyPr>
          <a:lstStyle/>
          <a:p>
            <a:pPr marL="0" lvl="0" indent="0" algn="l" rtl="0">
              <a:spcBef>
                <a:spcPts val="0"/>
              </a:spcBef>
              <a:spcAft>
                <a:spcPts val="0"/>
              </a:spcAft>
              <a:buNone/>
            </a:pPr>
            <a:r>
              <a:rPr lang="en-US"/>
              <a:t>Metodología</a:t>
            </a:r>
            <a:endParaRPr/>
          </a:p>
        </p:txBody>
      </p:sp>
      <p:sp>
        <p:nvSpPr>
          <p:cNvPr id="530" name="Google Shape;530;p88"/>
          <p:cNvSpPr txBox="1">
            <a:spLocks noGrp="1"/>
          </p:cNvSpPr>
          <p:nvPr>
            <p:ph type="body" idx="1"/>
          </p:nvPr>
        </p:nvSpPr>
        <p:spPr>
          <a:xfrm>
            <a:off x="457647" y="1600655"/>
            <a:ext cx="8228708" cy="4525119"/>
          </a:xfrm>
          <a:prstGeom prst="rect">
            <a:avLst/>
          </a:prstGeom>
          <a:noFill/>
          <a:ln>
            <a:noFill/>
          </a:ln>
        </p:spPr>
        <p:txBody>
          <a:bodyPr spcFirstLastPara="1" wrap="square" lIns="64250" tIns="32125" rIns="64250" bIns="32125" anchor="t" anchorCtr="0">
            <a:noAutofit/>
          </a:bodyPr>
          <a:lstStyle/>
          <a:p>
            <a:pPr marL="312432" lvl="0" indent="-312432" algn="l" rtl="0">
              <a:spcBef>
                <a:spcPts val="2953"/>
              </a:spcBef>
              <a:spcAft>
                <a:spcPts val="0"/>
              </a:spcAft>
              <a:buClr>
                <a:schemeClr val="dk1"/>
              </a:buClr>
              <a:buSzPts val="1875"/>
              <a:buFont typeface="Helvetica Neue Light"/>
              <a:buChar char="•"/>
            </a:pPr>
            <a:r>
              <a:rPr lang="en-US" dirty="0">
                <a:solidFill>
                  <a:schemeClr val="dk1"/>
                </a:solidFill>
              </a:rPr>
              <a:t>Ambiental</a:t>
            </a:r>
            <a:r>
              <a:rPr lang="en-US" dirty="0">
                <a:solidFill>
                  <a:srgbClr val="D8D8D8"/>
                </a:solidFill>
              </a:rPr>
              <a:t> </a:t>
            </a:r>
            <a:endParaRPr dirty="0"/>
          </a:p>
          <a:p>
            <a:pPr marL="312432" lvl="0" indent="-312432" algn="l" rtl="0">
              <a:spcBef>
                <a:spcPts val="2953"/>
              </a:spcBef>
              <a:spcAft>
                <a:spcPts val="0"/>
              </a:spcAft>
              <a:buClr>
                <a:srgbClr val="D8D8D8"/>
              </a:buClr>
              <a:buSzPts val="1875"/>
              <a:buFont typeface="Helvetica Neue Light"/>
              <a:buChar char="•"/>
            </a:pPr>
            <a:r>
              <a:rPr lang="en-US" dirty="0">
                <a:solidFill>
                  <a:srgbClr val="D8D8D8"/>
                </a:solidFill>
              </a:rPr>
              <a:t>Social </a:t>
            </a:r>
          </a:p>
          <a:p>
            <a:pPr marL="312432" indent="-312432">
              <a:buClr>
                <a:srgbClr val="D8D8D8"/>
              </a:buClr>
            </a:pPr>
            <a:r>
              <a:rPr lang="es-BO" dirty="0">
                <a:solidFill>
                  <a:srgbClr val="D8D8D8"/>
                </a:solidFill>
              </a:rPr>
              <a:t>Económica</a:t>
            </a:r>
            <a:r>
              <a:rPr lang="en-US" dirty="0"/>
              <a:t> </a:t>
            </a:r>
          </a:p>
          <a:p>
            <a:pPr marL="0" lvl="0" indent="0" algn="l" rtl="0">
              <a:spcBef>
                <a:spcPts val="2953"/>
              </a:spcBef>
              <a:spcAft>
                <a:spcPts val="0"/>
              </a:spcAft>
              <a:buClr>
                <a:srgbClr val="D8D8D8"/>
              </a:buClr>
              <a:buSzPts val="1875"/>
              <a:buNone/>
            </a:pPr>
            <a:endParaRPr dirty="0"/>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41686"/>
          <a:stretch/>
        </p:blipFill>
        <p:spPr>
          <a:xfrm>
            <a:off x="4991547" y="-1"/>
            <a:ext cx="3215825" cy="6858000"/>
          </a:xfrm>
          <a:prstGeom prst="rect">
            <a:avLst/>
          </a:prstGeom>
        </p:spPr>
      </p:pic>
    </p:spTree>
    <p:extLst>
      <p:ext uri="{BB962C8B-B14F-4D97-AF65-F5344CB8AC3E}">
        <p14:creationId xmlns:p14="http://schemas.microsoft.com/office/powerpoint/2010/main" val="33815556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Custom 2">
      <a:dk1>
        <a:srgbClr val="002C3C"/>
      </a:dk1>
      <a:lt1>
        <a:sysClr val="window" lastClr="FFFFFF"/>
      </a:lt1>
      <a:dk2>
        <a:srgbClr val="002C3C"/>
      </a:dk2>
      <a:lt2>
        <a:srgbClr val="0090C5"/>
      </a:lt2>
      <a:accent1>
        <a:srgbClr val="5ED08B"/>
      </a:accent1>
      <a:accent2>
        <a:srgbClr val="4DA871"/>
      </a:accent2>
      <a:accent3>
        <a:srgbClr val="338C6D"/>
      </a:accent3>
      <a:accent4>
        <a:srgbClr val="006260"/>
      </a:accent4>
      <a:accent5>
        <a:srgbClr val="005259"/>
      </a:accent5>
      <a:accent6>
        <a:srgbClr val="0E255D"/>
      </a:accent6>
      <a:hlink>
        <a:srgbClr val="0000FF"/>
      </a:hlink>
      <a:folHlink>
        <a:srgbClr val="0E255D"/>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Default">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20117</TotalTime>
  <Words>1565</Words>
  <Application>Microsoft Macintosh PowerPoint</Application>
  <PresentationFormat>Presentación en pantalla (4:3)</PresentationFormat>
  <Paragraphs>210</Paragraphs>
  <Slides>38</Slides>
  <Notes>21</Notes>
  <HiddenSlides>1</HiddenSlides>
  <MMClips>0</MMClips>
  <ScaleCrop>false</ScaleCrop>
  <HeadingPairs>
    <vt:vector size="4" baseType="variant">
      <vt:variant>
        <vt:lpstr>Tema</vt:lpstr>
      </vt:variant>
      <vt:variant>
        <vt:i4>13</vt:i4>
      </vt:variant>
      <vt:variant>
        <vt:lpstr>Títulos de diapositiva</vt:lpstr>
      </vt:variant>
      <vt:variant>
        <vt:i4>38</vt:i4>
      </vt:variant>
    </vt:vector>
  </HeadingPairs>
  <TitlesOfParts>
    <vt:vector size="51" baseType="lpstr">
      <vt:lpstr>Default</vt:lpstr>
      <vt:lpstr>Custom Design</vt:lpstr>
      <vt:lpstr>2_Office Theme</vt:lpstr>
      <vt:lpstr>1_Custom Design</vt:lpstr>
      <vt:lpstr>3_Office Theme</vt:lpstr>
      <vt:lpstr>6_Office Theme</vt:lpstr>
      <vt:lpstr>1_Office Theme</vt:lpstr>
      <vt:lpstr>1_Default</vt:lpstr>
      <vt:lpstr>4_Office Theme</vt:lpstr>
      <vt:lpstr>5_Office Theme</vt:lpstr>
      <vt:lpstr>8_Office Theme</vt:lpstr>
      <vt:lpstr>7_Office Theme</vt:lpstr>
      <vt:lpstr>Office Theme</vt:lpstr>
      <vt:lpstr>Presentación de PowerPoint</vt:lpstr>
      <vt:lpstr>Análisis comparativo de proyectos viales en la Amazonía</vt:lpstr>
      <vt:lpstr>Contenido</vt:lpstr>
      <vt:lpstr>Contexto y Objetivos</vt:lpstr>
      <vt:lpstr>Vision general</vt:lpstr>
      <vt:lpstr>Proyectos analizados - Amazonia</vt:lpstr>
      <vt:lpstr>Metodología</vt:lpstr>
      <vt:lpstr>Método</vt:lpstr>
      <vt:lpstr>Metodología</vt:lpstr>
      <vt:lpstr>Metodología</vt:lpstr>
      <vt:lpstr>Metodología - deforestación</vt:lpstr>
      <vt:lpstr>Metodología – deforestación estimada</vt:lpstr>
      <vt:lpstr>Metodología - biodiversidad</vt:lpstr>
      <vt:lpstr>Metodología - ecorregiones</vt:lpstr>
      <vt:lpstr>Metodología – biomasa (carbono)</vt:lpstr>
      <vt:lpstr>Metodología - agua</vt:lpstr>
      <vt:lpstr>Metodología - áreas protegidas</vt:lpstr>
      <vt:lpstr>Importancia Ambiental </vt:lpstr>
      <vt:lpstr>Metodología</vt:lpstr>
      <vt:lpstr>Riesgo social y beneficios no monetarios </vt:lpstr>
      <vt:lpstr>Riesgo social y beneficios no monetarios</vt:lpstr>
      <vt:lpstr>Metodología</vt:lpstr>
      <vt:lpstr>Metodología</vt:lpstr>
      <vt:lpstr>Costos de Inversión, US$/km </vt:lpstr>
      <vt:lpstr>Rugosidad y tráfico – previsto </vt:lpstr>
      <vt:lpstr>Modelo RED</vt:lpstr>
      <vt:lpstr>Tráfico Diario Promedio, previsto</vt:lpstr>
      <vt:lpstr>Método</vt:lpstr>
      <vt:lpstr>Cuáles son los alcances del estudio?</vt:lpstr>
      <vt:lpstr>Resultados</vt:lpstr>
      <vt:lpstr>Hallazgos – Ambiental</vt:lpstr>
      <vt:lpstr>Hallazgos – Social</vt:lpstr>
      <vt:lpstr>¿Cómo se comparan los impactos?</vt:lpstr>
      <vt:lpstr>Del más al menos eficiente</vt:lpstr>
      <vt:lpstr>Ámbito de mejora</vt:lpstr>
      <vt:lpstr>Recomendaciones</vt:lpstr>
      <vt:lpstr>Por qué una planificación más estratégica es necesaria?</vt:lpstr>
      <vt:lpstr>Presentación de PowerPoint</vt:lpstr>
    </vt:vector>
  </TitlesOfParts>
  <Company>Conservation Strategy Fund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Bonine</dc:creator>
  <cp:lastModifiedBy>Alfonso Malky Harb</cp:lastModifiedBy>
  <cp:revision>187</cp:revision>
  <dcterms:created xsi:type="dcterms:W3CDTF">2017-02-13T18:21:32Z</dcterms:created>
  <dcterms:modified xsi:type="dcterms:W3CDTF">2019-04-15T15:26:38Z</dcterms:modified>
</cp:coreProperties>
</file>