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57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06908" y="6502907"/>
            <a:ext cx="11378565" cy="0"/>
          </a:xfrm>
          <a:custGeom>
            <a:avLst/>
            <a:gdLst/>
            <a:ahLst/>
            <a:cxnLst/>
            <a:rect l="l" t="t" r="r" b="b"/>
            <a:pathLst>
              <a:path w="11378565" h="0">
                <a:moveTo>
                  <a:pt x="0" y="0"/>
                </a:moveTo>
                <a:lnTo>
                  <a:pt x="11378184" y="0"/>
                </a:lnTo>
              </a:path>
            </a:pathLst>
          </a:custGeom>
          <a:ln w="12192">
            <a:solidFill>
              <a:srgbClr val="006A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50520" y="118871"/>
            <a:ext cx="1322832" cy="41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2192000" cy="725805"/>
          </a:xfrm>
          <a:custGeom>
            <a:avLst/>
            <a:gdLst/>
            <a:ahLst/>
            <a:cxnLst/>
            <a:rect l="l" t="t" r="r" b="b"/>
            <a:pathLst>
              <a:path w="12192000" h="725805">
                <a:moveTo>
                  <a:pt x="0" y="725424"/>
                </a:moveTo>
                <a:lnTo>
                  <a:pt x="12192000" y="725424"/>
                </a:lnTo>
                <a:lnTo>
                  <a:pt x="12192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114288" y="2528316"/>
            <a:ext cx="2246630" cy="1567180"/>
          </a:xfrm>
          <a:custGeom>
            <a:avLst/>
            <a:gdLst/>
            <a:ahLst/>
            <a:cxnLst/>
            <a:rect l="l" t="t" r="r" b="b"/>
            <a:pathLst>
              <a:path w="2246629" h="1567179">
                <a:moveTo>
                  <a:pt x="2111756" y="0"/>
                </a:moveTo>
                <a:lnTo>
                  <a:pt x="120086" y="776"/>
                </a:lnTo>
                <a:lnTo>
                  <a:pt x="79026" y="12004"/>
                </a:lnTo>
                <a:lnTo>
                  <a:pt x="44409" y="34741"/>
                </a:lnTo>
                <a:lnTo>
                  <a:pt x="18413" y="66661"/>
                </a:lnTo>
                <a:lnTo>
                  <a:pt x="3111" y="105739"/>
                </a:lnTo>
                <a:lnTo>
                  <a:pt x="0" y="134620"/>
                </a:lnTo>
                <a:lnTo>
                  <a:pt x="768" y="1432052"/>
                </a:lnTo>
                <a:lnTo>
                  <a:pt x="6834" y="1474481"/>
                </a:lnTo>
                <a:lnTo>
                  <a:pt x="25943" y="1511471"/>
                </a:lnTo>
                <a:lnTo>
                  <a:pt x="55096" y="1540652"/>
                </a:lnTo>
                <a:lnTo>
                  <a:pt x="92065" y="1559795"/>
                </a:lnTo>
                <a:lnTo>
                  <a:pt x="134620" y="1566672"/>
                </a:lnTo>
                <a:lnTo>
                  <a:pt x="2126289" y="1565895"/>
                </a:lnTo>
                <a:lnTo>
                  <a:pt x="2167349" y="1554667"/>
                </a:lnTo>
                <a:lnTo>
                  <a:pt x="2201966" y="1531930"/>
                </a:lnTo>
                <a:lnTo>
                  <a:pt x="2227962" y="1500010"/>
                </a:lnTo>
                <a:lnTo>
                  <a:pt x="2243264" y="1460932"/>
                </a:lnTo>
                <a:lnTo>
                  <a:pt x="2246376" y="1432052"/>
                </a:lnTo>
                <a:lnTo>
                  <a:pt x="2245607" y="134620"/>
                </a:lnTo>
                <a:lnTo>
                  <a:pt x="2239541" y="92190"/>
                </a:lnTo>
                <a:lnTo>
                  <a:pt x="2220432" y="55200"/>
                </a:lnTo>
                <a:lnTo>
                  <a:pt x="2191279" y="26019"/>
                </a:lnTo>
                <a:lnTo>
                  <a:pt x="2154310" y="6876"/>
                </a:lnTo>
                <a:lnTo>
                  <a:pt x="211175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114288" y="2528316"/>
            <a:ext cx="2246376" cy="156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639556" y="5704330"/>
            <a:ext cx="2258568" cy="1153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654795" y="4200144"/>
            <a:ext cx="2228215" cy="1515110"/>
          </a:xfrm>
          <a:custGeom>
            <a:avLst/>
            <a:gdLst/>
            <a:ahLst/>
            <a:cxnLst/>
            <a:rect l="l" t="t" r="r" b="b"/>
            <a:pathLst>
              <a:path w="2228215" h="1515110">
                <a:moveTo>
                  <a:pt x="2097912" y="0"/>
                </a:moveTo>
                <a:lnTo>
                  <a:pt x="122850" y="202"/>
                </a:lnTo>
                <a:lnTo>
                  <a:pt x="81168" y="9543"/>
                </a:lnTo>
                <a:lnTo>
                  <a:pt x="45750" y="31093"/>
                </a:lnTo>
                <a:lnTo>
                  <a:pt x="18971" y="62477"/>
                </a:lnTo>
                <a:lnTo>
                  <a:pt x="3211" y="101315"/>
                </a:lnTo>
                <a:lnTo>
                  <a:pt x="0" y="130174"/>
                </a:lnTo>
                <a:lnTo>
                  <a:pt x="202" y="1392005"/>
                </a:lnTo>
                <a:lnTo>
                  <a:pt x="9543" y="1433687"/>
                </a:lnTo>
                <a:lnTo>
                  <a:pt x="31093" y="1469105"/>
                </a:lnTo>
                <a:lnTo>
                  <a:pt x="62477" y="1495884"/>
                </a:lnTo>
                <a:lnTo>
                  <a:pt x="101315" y="1511644"/>
                </a:lnTo>
                <a:lnTo>
                  <a:pt x="130175" y="1514855"/>
                </a:lnTo>
                <a:lnTo>
                  <a:pt x="2105237" y="1514653"/>
                </a:lnTo>
                <a:lnTo>
                  <a:pt x="2146919" y="1505312"/>
                </a:lnTo>
                <a:lnTo>
                  <a:pt x="2182337" y="1483762"/>
                </a:lnTo>
                <a:lnTo>
                  <a:pt x="2209116" y="1452378"/>
                </a:lnTo>
                <a:lnTo>
                  <a:pt x="2224876" y="1413540"/>
                </a:lnTo>
                <a:lnTo>
                  <a:pt x="2228087" y="1384680"/>
                </a:lnTo>
                <a:lnTo>
                  <a:pt x="2227885" y="122850"/>
                </a:lnTo>
                <a:lnTo>
                  <a:pt x="2218544" y="81168"/>
                </a:lnTo>
                <a:lnTo>
                  <a:pt x="2196994" y="45750"/>
                </a:lnTo>
                <a:lnTo>
                  <a:pt x="2165610" y="18971"/>
                </a:lnTo>
                <a:lnTo>
                  <a:pt x="2126772" y="3211"/>
                </a:lnTo>
                <a:lnTo>
                  <a:pt x="20979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654795" y="4200144"/>
            <a:ext cx="2228087" cy="1514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099047" y="5702808"/>
            <a:ext cx="2276855" cy="1155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114288" y="4198620"/>
            <a:ext cx="2246630" cy="1515110"/>
          </a:xfrm>
          <a:custGeom>
            <a:avLst/>
            <a:gdLst/>
            <a:ahLst/>
            <a:cxnLst/>
            <a:rect l="l" t="t" r="r" b="b"/>
            <a:pathLst>
              <a:path w="2246629" h="1515110">
                <a:moveTo>
                  <a:pt x="2116201" y="0"/>
                </a:moveTo>
                <a:lnTo>
                  <a:pt x="122850" y="202"/>
                </a:lnTo>
                <a:lnTo>
                  <a:pt x="81168" y="9543"/>
                </a:lnTo>
                <a:lnTo>
                  <a:pt x="45750" y="31093"/>
                </a:lnTo>
                <a:lnTo>
                  <a:pt x="18971" y="62477"/>
                </a:lnTo>
                <a:lnTo>
                  <a:pt x="3211" y="101315"/>
                </a:lnTo>
                <a:lnTo>
                  <a:pt x="0" y="130174"/>
                </a:lnTo>
                <a:lnTo>
                  <a:pt x="202" y="1392005"/>
                </a:lnTo>
                <a:lnTo>
                  <a:pt x="9543" y="1433687"/>
                </a:lnTo>
                <a:lnTo>
                  <a:pt x="31093" y="1469105"/>
                </a:lnTo>
                <a:lnTo>
                  <a:pt x="62477" y="1495884"/>
                </a:lnTo>
                <a:lnTo>
                  <a:pt x="101315" y="1511644"/>
                </a:lnTo>
                <a:lnTo>
                  <a:pt x="130175" y="1514855"/>
                </a:lnTo>
                <a:lnTo>
                  <a:pt x="2123525" y="1514653"/>
                </a:lnTo>
                <a:lnTo>
                  <a:pt x="2165207" y="1505312"/>
                </a:lnTo>
                <a:lnTo>
                  <a:pt x="2200625" y="1483762"/>
                </a:lnTo>
                <a:lnTo>
                  <a:pt x="2227404" y="1452378"/>
                </a:lnTo>
                <a:lnTo>
                  <a:pt x="2243164" y="1413540"/>
                </a:lnTo>
                <a:lnTo>
                  <a:pt x="2246376" y="1384680"/>
                </a:lnTo>
                <a:lnTo>
                  <a:pt x="2246173" y="122850"/>
                </a:lnTo>
                <a:lnTo>
                  <a:pt x="2236832" y="81168"/>
                </a:lnTo>
                <a:lnTo>
                  <a:pt x="2215282" y="45750"/>
                </a:lnTo>
                <a:lnTo>
                  <a:pt x="2183898" y="18971"/>
                </a:lnTo>
                <a:lnTo>
                  <a:pt x="2145060" y="3211"/>
                </a:lnTo>
                <a:lnTo>
                  <a:pt x="211620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114288" y="4198620"/>
            <a:ext cx="2246376" cy="1514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654795" y="2528316"/>
            <a:ext cx="2228215" cy="1529080"/>
          </a:xfrm>
          <a:custGeom>
            <a:avLst/>
            <a:gdLst/>
            <a:ahLst/>
            <a:cxnLst/>
            <a:rect l="l" t="t" r="r" b="b"/>
            <a:pathLst>
              <a:path w="2228215" h="1529079">
                <a:moveTo>
                  <a:pt x="2096770" y="0"/>
                </a:moveTo>
                <a:lnTo>
                  <a:pt x="122128" y="316"/>
                </a:lnTo>
                <a:lnTo>
                  <a:pt x="80629" y="10142"/>
                </a:lnTo>
                <a:lnTo>
                  <a:pt x="45415" y="31997"/>
                </a:lnTo>
                <a:lnTo>
                  <a:pt x="18821" y="63544"/>
                </a:lnTo>
                <a:lnTo>
                  <a:pt x="3184" y="102448"/>
                </a:lnTo>
                <a:lnTo>
                  <a:pt x="0" y="131318"/>
                </a:lnTo>
                <a:lnTo>
                  <a:pt x="316" y="1406443"/>
                </a:lnTo>
                <a:lnTo>
                  <a:pt x="10142" y="1447942"/>
                </a:lnTo>
                <a:lnTo>
                  <a:pt x="31997" y="1483156"/>
                </a:lnTo>
                <a:lnTo>
                  <a:pt x="63544" y="1509750"/>
                </a:lnTo>
                <a:lnTo>
                  <a:pt x="102448" y="1525387"/>
                </a:lnTo>
                <a:lnTo>
                  <a:pt x="131318" y="1528572"/>
                </a:lnTo>
                <a:lnTo>
                  <a:pt x="2105959" y="1528255"/>
                </a:lnTo>
                <a:lnTo>
                  <a:pt x="2147458" y="1518429"/>
                </a:lnTo>
                <a:lnTo>
                  <a:pt x="2182672" y="1496574"/>
                </a:lnTo>
                <a:lnTo>
                  <a:pt x="2209266" y="1465027"/>
                </a:lnTo>
                <a:lnTo>
                  <a:pt x="2224903" y="1426123"/>
                </a:lnTo>
                <a:lnTo>
                  <a:pt x="2228087" y="1397254"/>
                </a:lnTo>
                <a:lnTo>
                  <a:pt x="2227771" y="122128"/>
                </a:lnTo>
                <a:lnTo>
                  <a:pt x="2217945" y="80629"/>
                </a:lnTo>
                <a:lnTo>
                  <a:pt x="2196090" y="45415"/>
                </a:lnTo>
                <a:lnTo>
                  <a:pt x="2164543" y="18821"/>
                </a:lnTo>
                <a:lnTo>
                  <a:pt x="2125639" y="3184"/>
                </a:lnTo>
                <a:lnTo>
                  <a:pt x="209677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654795" y="2528316"/>
            <a:ext cx="2228087" cy="1528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309116" y="2528316"/>
            <a:ext cx="2127885" cy="1529080"/>
          </a:xfrm>
          <a:custGeom>
            <a:avLst/>
            <a:gdLst/>
            <a:ahLst/>
            <a:cxnLst/>
            <a:rect l="l" t="t" r="r" b="b"/>
            <a:pathLst>
              <a:path w="2127885" h="1529079">
                <a:moveTo>
                  <a:pt x="1996186" y="0"/>
                </a:moveTo>
                <a:lnTo>
                  <a:pt x="122128" y="316"/>
                </a:lnTo>
                <a:lnTo>
                  <a:pt x="80629" y="10142"/>
                </a:lnTo>
                <a:lnTo>
                  <a:pt x="45415" y="31997"/>
                </a:lnTo>
                <a:lnTo>
                  <a:pt x="18821" y="63544"/>
                </a:lnTo>
                <a:lnTo>
                  <a:pt x="3184" y="102448"/>
                </a:lnTo>
                <a:lnTo>
                  <a:pt x="0" y="131318"/>
                </a:lnTo>
                <a:lnTo>
                  <a:pt x="316" y="1406443"/>
                </a:lnTo>
                <a:lnTo>
                  <a:pt x="10142" y="1447942"/>
                </a:lnTo>
                <a:lnTo>
                  <a:pt x="31997" y="1483156"/>
                </a:lnTo>
                <a:lnTo>
                  <a:pt x="63544" y="1509750"/>
                </a:lnTo>
                <a:lnTo>
                  <a:pt x="102448" y="1525387"/>
                </a:lnTo>
                <a:lnTo>
                  <a:pt x="131318" y="1528572"/>
                </a:lnTo>
                <a:lnTo>
                  <a:pt x="2005375" y="1528255"/>
                </a:lnTo>
                <a:lnTo>
                  <a:pt x="2046874" y="1518429"/>
                </a:lnTo>
                <a:lnTo>
                  <a:pt x="2082088" y="1496574"/>
                </a:lnTo>
                <a:lnTo>
                  <a:pt x="2108682" y="1465027"/>
                </a:lnTo>
                <a:lnTo>
                  <a:pt x="2124319" y="1426123"/>
                </a:lnTo>
                <a:lnTo>
                  <a:pt x="2127504" y="1397254"/>
                </a:lnTo>
                <a:lnTo>
                  <a:pt x="2127187" y="122128"/>
                </a:lnTo>
                <a:lnTo>
                  <a:pt x="2117361" y="80629"/>
                </a:lnTo>
                <a:lnTo>
                  <a:pt x="2095506" y="45415"/>
                </a:lnTo>
                <a:lnTo>
                  <a:pt x="2063959" y="18821"/>
                </a:lnTo>
                <a:lnTo>
                  <a:pt x="2025055" y="3184"/>
                </a:lnTo>
                <a:lnTo>
                  <a:pt x="199618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309116" y="2528316"/>
            <a:ext cx="2127504" cy="1528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730752" y="2540507"/>
            <a:ext cx="2066925" cy="1529080"/>
          </a:xfrm>
          <a:custGeom>
            <a:avLst/>
            <a:gdLst/>
            <a:ahLst/>
            <a:cxnLst/>
            <a:rect l="l" t="t" r="r" b="b"/>
            <a:pathLst>
              <a:path w="2066925" h="1529079">
                <a:moveTo>
                  <a:pt x="1935226" y="0"/>
                </a:moveTo>
                <a:lnTo>
                  <a:pt x="122128" y="316"/>
                </a:lnTo>
                <a:lnTo>
                  <a:pt x="80629" y="10142"/>
                </a:lnTo>
                <a:lnTo>
                  <a:pt x="45415" y="31997"/>
                </a:lnTo>
                <a:lnTo>
                  <a:pt x="18821" y="63544"/>
                </a:lnTo>
                <a:lnTo>
                  <a:pt x="3184" y="102448"/>
                </a:lnTo>
                <a:lnTo>
                  <a:pt x="0" y="131317"/>
                </a:lnTo>
                <a:lnTo>
                  <a:pt x="316" y="1406443"/>
                </a:lnTo>
                <a:lnTo>
                  <a:pt x="10142" y="1447942"/>
                </a:lnTo>
                <a:lnTo>
                  <a:pt x="31997" y="1483156"/>
                </a:lnTo>
                <a:lnTo>
                  <a:pt x="63544" y="1509750"/>
                </a:lnTo>
                <a:lnTo>
                  <a:pt x="102448" y="1525387"/>
                </a:lnTo>
                <a:lnTo>
                  <a:pt x="131318" y="1528571"/>
                </a:lnTo>
                <a:lnTo>
                  <a:pt x="1944415" y="1528255"/>
                </a:lnTo>
                <a:lnTo>
                  <a:pt x="1985914" y="1518429"/>
                </a:lnTo>
                <a:lnTo>
                  <a:pt x="2021128" y="1496574"/>
                </a:lnTo>
                <a:lnTo>
                  <a:pt x="2047722" y="1465027"/>
                </a:lnTo>
                <a:lnTo>
                  <a:pt x="2063359" y="1426123"/>
                </a:lnTo>
                <a:lnTo>
                  <a:pt x="2066544" y="1397253"/>
                </a:lnTo>
                <a:lnTo>
                  <a:pt x="2066227" y="122128"/>
                </a:lnTo>
                <a:lnTo>
                  <a:pt x="2056401" y="80629"/>
                </a:lnTo>
                <a:lnTo>
                  <a:pt x="2034546" y="45415"/>
                </a:lnTo>
                <a:lnTo>
                  <a:pt x="2002999" y="18821"/>
                </a:lnTo>
                <a:lnTo>
                  <a:pt x="1964095" y="3184"/>
                </a:lnTo>
                <a:lnTo>
                  <a:pt x="19352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730752" y="2540507"/>
            <a:ext cx="2066544" cy="1528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720084" y="5736335"/>
            <a:ext cx="2086356" cy="1121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3729228" y="4203191"/>
            <a:ext cx="2068195" cy="1542415"/>
          </a:xfrm>
          <a:custGeom>
            <a:avLst/>
            <a:gdLst/>
            <a:ahLst/>
            <a:cxnLst/>
            <a:rect l="l" t="t" r="r" b="b"/>
            <a:pathLst>
              <a:path w="2068195" h="1542414">
                <a:moveTo>
                  <a:pt x="1935480" y="0"/>
                </a:moveTo>
                <a:lnTo>
                  <a:pt x="121325" y="470"/>
                </a:lnTo>
                <a:lnTo>
                  <a:pt x="80013" y="10814"/>
                </a:lnTo>
                <a:lnTo>
                  <a:pt x="45025" y="32987"/>
                </a:lnTo>
                <a:lnTo>
                  <a:pt x="18644" y="64706"/>
                </a:lnTo>
                <a:lnTo>
                  <a:pt x="3152" y="103690"/>
                </a:lnTo>
                <a:lnTo>
                  <a:pt x="0" y="132587"/>
                </a:lnTo>
                <a:lnTo>
                  <a:pt x="468" y="1420960"/>
                </a:lnTo>
                <a:lnTo>
                  <a:pt x="10806" y="1462253"/>
                </a:lnTo>
                <a:lnTo>
                  <a:pt x="32977" y="1497240"/>
                </a:lnTo>
                <a:lnTo>
                  <a:pt x="64698" y="1523630"/>
                </a:lnTo>
                <a:lnTo>
                  <a:pt x="103686" y="1539133"/>
                </a:lnTo>
                <a:lnTo>
                  <a:pt x="132587" y="1542287"/>
                </a:lnTo>
                <a:lnTo>
                  <a:pt x="1946713" y="1541819"/>
                </a:lnTo>
                <a:lnTo>
                  <a:pt x="1988034" y="1531476"/>
                </a:lnTo>
                <a:lnTo>
                  <a:pt x="2023030" y="1509301"/>
                </a:lnTo>
                <a:lnTo>
                  <a:pt x="2049418" y="1477583"/>
                </a:lnTo>
                <a:lnTo>
                  <a:pt x="2064914" y="1438614"/>
                </a:lnTo>
                <a:lnTo>
                  <a:pt x="2068068" y="1409738"/>
                </a:lnTo>
                <a:lnTo>
                  <a:pt x="2067597" y="121325"/>
                </a:lnTo>
                <a:lnTo>
                  <a:pt x="2057253" y="80013"/>
                </a:lnTo>
                <a:lnTo>
                  <a:pt x="2035080" y="45025"/>
                </a:lnTo>
                <a:lnTo>
                  <a:pt x="2003361" y="18644"/>
                </a:lnTo>
                <a:lnTo>
                  <a:pt x="1964377" y="3152"/>
                </a:lnTo>
                <a:lnTo>
                  <a:pt x="193548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3729228" y="4203191"/>
            <a:ext cx="2068068" cy="1542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299972" y="5718047"/>
            <a:ext cx="2145791" cy="1139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309116" y="4184903"/>
            <a:ext cx="2127885" cy="1542415"/>
          </a:xfrm>
          <a:custGeom>
            <a:avLst/>
            <a:gdLst/>
            <a:ahLst/>
            <a:cxnLst/>
            <a:rect l="l" t="t" r="r" b="b"/>
            <a:pathLst>
              <a:path w="2127885" h="1542414">
                <a:moveTo>
                  <a:pt x="1994916" y="0"/>
                </a:moveTo>
                <a:lnTo>
                  <a:pt x="121325" y="470"/>
                </a:lnTo>
                <a:lnTo>
                  <a:pt x="80013" y="10814"/>
                </a:lnTo>
                <a:lnTo>
                  <a:pt x="45025" y="32987"/>
                </a:lnTo>
                <a:lnTo>
                  <a:pt x="18644" y="64706"/>
                </a:lnTo>
                <a:lnTo>
                  <a:pt x="3152" y="103690"/>
                </a:lnTo>
                <a:lnTo>
                  <a:pt x="0" y="132588"/>
                </a:lnTo>
                <a:lnTo>
                  <a:pt x="468" y="1420960"/>
                </a:lnTo>
                <a:lnTo>
                  <a:pt x="10806" y="1462253"/>
                </a:lnTo>
                <a:lnTo>
                  <a:pt x="32977" y="1497240"/>
                </a:lnTo>
                <a:lnTo>
                  <a:pt x="64698" y="1523630"/>
                </a:lnTo>
                <a:lnTo>
                  <a:pt x="103686" y="1539133"/>
                </a:lnTo>
                <a:lnTo>
                  <a:pt x="132587" y="1542288"/>
                </a:lnTo>
                <a:lnTo>
                  <a:pt x="2006149" y="1541819"/>
                </a:lnTo>
                <a:lnTo>
                  <a:pt x="2047470" y="1531476"/>
                </a:lnTo>
                <a:lnTo>
                  <a:pt x="2082466" y="1509301"/>
                </a:lnTo>
                <a:lnTo>
                  <a:pt x="2108854" y="1477583"/>
                </a:lnTo>
                <a:lnTo>
                  <a:pt x="2124350" y="1438614"/>
                </a:lnTo>
                <a:lnTo>
                  <a:pt x="2127504" y="1409738"/>
                </a:lnTo>
                <a:lnTo>
                  <a:pt x="2127033" y="121325"/>
                </a:lnTo>
                <a:lnTo>
                  <a:pt x="2116689" y="80013"/>
                </a:lnTo>
                <a:lnTo>
                  <a:pt x="2094516" y="45025"/>
                </a:lnTo>
                <a:lnTo>
                  <a:pt x="2062797" y="18644"/>
                </a:lnTo>
                <a:lnTo>
                  <a:pt x="2023813" y="3152"/>
                </a:lnTo>
                <a:lnTo>
                  <a:pt x="19949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309116" y="4184903"/>
            <a:ext cx="2127504" cy="1542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57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57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06908" y="6502907"/>
            <a:ext cx="11378565" cy="0"/>
          </a:xfrm>
          <a:custGeom>
            <a:avLst/>
            <a:gdLst/>
            <a:ahLst/>
            <a:cxnLst/>
            <a:rect l="l" t="t" r="r" b="b"/>
            <a:pathLst>
              <a:path w="11378565" h="0">
                <a:moveTo>
                  <a:pt x="0" y="0"/>
                </a:moveTo>
                <a:lnTo>
                  <a:pt x="11378184" y="0"/>
                </a:lnTo>
              </a:path>
            </a:pathLst>
          </a:custGeom>
          <a:ln w="12192">
            <a:solidFill>
              <a:srgbClr val="006A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50520" y="118871"/>
            <a:ext cx="1322832" cy="416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3971" y="1856016"/>
            <a:ext cx="5544057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57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73369" y="6584610"/>
            <a:ext cx="12128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jp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9" Type="http://schemas.openxmlformats.org/officeDocument/2006/relationships/image" Target="../media/image49.jpg"/><Relationship Id="rId10" Type="http://schemas.openxmlformats.org/officeDocument/2006/relationships/image" Target="../media/image50.png"/><Relationship Id="rId11" Type="http://schemas.openxmlformats.org/officeDocument/2006/relationships/image" Target="../media/image51.jpg"/><Relationship Id="rId12" Type="http://schemas.openxmlformats.org/officeDocument/2006/relationships/image" Target="../media/image5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5895" y="2592657"/>
            <a:ext cx="6362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Petróleo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4297" y="2601166"/>
            <a:ext cx="7804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ermia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8603" y="3830144"/>
            <a:ext cx="3143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5505046"/>
            <a:ext cx="4914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Etanol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0711" y="2601166"/>
            <a:ext cx="10433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generación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4425" y="4246831"/>
            <a:ext cx="643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Solar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FV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851" y="5467860"/>
            <a:ext cx="4235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Hidro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7666" y="5490720"/>
            <a:ext cx="4845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Eóli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Dire</a:t>
            </a:r>
            <a:r>
              <a:rPr dirty="0" spc="-10"/>
              <a:t>c</a:t>
            </a:r>
            <a:r>
              <a:rPr dirty="0"/>
              <a:t>ción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Pr</a:t>
            </a:r>
            <a:r>
              <a:rPr dirty="0" spc="-10"/>
              <a:t>o</a:t>
            </a:r>
            <a:r>
              <a:rPr dirty="0" spc="-30"/>
              <a:t>y</a:t>
            </a:r>
            <a:r>
              <a:rPr dirty="0"/>
              <a:t>e</a:t>
            </a:r>
            <a:r>
              <a:rPr dirty="0" spc="-10"/>
              <a:t>c</a:t>
            </a:r>
            <a:r>
              <a:rPr dirty="0"/>
              <a:t>tos</a:t>
            </a:r>
            <a:r>
              <a:rPr dirty="0" spc="30"/>
              <a:t> </a:t>
            </a:r>
            <a:r>
              <a:rPr dirty="0"/>
              <a:t>S</a:t>
            </a:r>
            <a:r>
              <a:rPr dirty="0" spc="-10"/>
              <a:t>u</a:t>
            </a:r>
            <a:r>
              <a:rPr dirty="0"/>
              <a:t>ste</a:t>
            </a:r>
            <a:r>
              <a:rPr dirty="0" spc="-10"/>
              <a:t>n</a:t>
            </a:r>
            <a:r>
              <a:rPr dirty="0"/>
              <a:t>tables.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6458" y="6229860"/>
            <a:ext cx="8007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bril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2015</a:t>
            </a:r>
            <a:r>
              <a:rPr dirty="0" sz="120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91043" y="172212"/>
            <a:ext cx="2654935" cy="302260"/>
          </a:xfrm>
          <a:custGeom>
            <a:avLst/>
            <a:gdLst/>
            <a:ahLst/>
            <a:cxnLst/>
            <a:rect l="l" t="t" r="r" b="b"/>
            <a:pathLst>
              <a:path w="2654934" h="302259">
                <a:moveTo>
                  <a:pt x="0" y="301752"/>
                </a:moveTo>
                <a:lnTo>
                  <a:pt x="2654807" y="301752"/>
                </a:lnTo>
                <a:lnTo>
                  <a:pt x="2654807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67" y="178308"/>
            <a:ext cx="12170664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23604" y="291084"/>
            <a:ext cx="2127504" cy="89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1131" y="5219700"/>
            <a:ext cx="353568" cy="50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65576" y="5388864"/>
            <a:ext cx="338327" cy="333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70107" y="2348483"/>
            <a:ext cx="440435" cy="39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0323" y="6345773"/>
            <a:ext cx="54375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FUENTE</a:t>
            </a:r>
            <a:r>
              <a:rPr dirty="0" sz="900">
                <a:latin typeface="Arial"/>
                <a:cs typeface="Arial"/>
              </a:rPr>
              <a:t>: SEN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R/Se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retaría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Energía.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REN 21/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Rene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able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Energy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Poli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Net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ork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21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Centur</a:t>
            </a:r>
            <a:r>
              <a:rPr dirty="0" sz="900" spc="-10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5111" y="2173223"/>
            <a:ext cx="3913632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90644" y="2238755"/>
            <a:ext cx="3782567" cy="2688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3003" y="1511808"/>
            <a:ext cx="1652016" cy="559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85817" y="1592170"/>
            <a:ext cx="132715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En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el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noreste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ubica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una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las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regiones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con</a:t>
            </a:r>
            <a:r>
              <a:rPr dirty="0" sz="900" b="1">
                <a:latin typeface="Arial"/>
                <a:cs typeface="Arial"/>
              </a:rPr>
              <a:t> ma</a:t>
            </a:r>
            <a:r>
              <a:rPr dirty="0" sz="900" spc="-45" b="1">
                <a:latin typeface="Arial"/>
                <a:cs typeface="Arial"/>
              </a:rPr>
              <a:t>y</a:t>
            </a:r>
            <a:r>
              <a:rPr dirty="0" sz="900" b="1">
                <a:latin typeface="Arial"/>
                <a:cs typeface="Arial"/>
              </a:rPr>
              <a:t>or</a:t>
            </a:r>
            <a:r>
              <a:rPr dirty="0" sz="900" spc="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radiación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solar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5264" y="2985516"/>
            <a:ext cx="1758696" cy="557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62471" y="5224271"/>
            <a:ext cx="1789176" cy="525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15888" y="5295737"/>
            <a:ext cx="1480820" cy="386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969"/>
              </a:lnSpc>
            </a:pPr>
            <a:r>
              <a:rPr dirty="0" sz="900" b="1">
                <a:latin typeface="Arial"/>
                <a:cs typeface="Arial"/>
              </a:rPr>
              <a:t>El recurso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eólico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del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Itsmo</a:t>
            </a:r>
            <a:r>
              <a:rPr dirty="0" sz="900" b="1">
                <a:latin typeface="Arial"/>
                <a:cs typeface="Arial"/>
              </a:rPr>
              <a:t> alcan</a:t>
            </a:r>
            <a:r>
              <a:rPr dirty="0" sz="900" spc="5" b="1">
                <a:latin typeface="Arial"/>
                <a:cs typeface="Arial"/>
              </a:rPr>
              <a:t>z</a:t>
            </a:r>
            <a:r>
              <a:rPr dirty="0" sz="900" b="1">
                <a:latin typeface="Arial"/>
                <a:cs typeface="Arial"/>
              </a:rPr>
              <a:t>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factores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planta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del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2455" y="2488692"/>
            <a:ext cx="566928" cy="470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4951" y="2724911"/>
            <a:ext cx="338455" cy="30480"/>
          </a:xfrm>
          <a:custGeom>
            <a:avLst/>
            <a:gdLst/>
            <a:ahLst/>
            <a:cxnLst/>
            <a:rect l="l" t="t" r="r" b="b"/>
            <a:pathLst>
              <a:path w="338454" h="30480">
                <a:moveTo>
                  <a:pt x="0" y="30480"/>
                </a:moveTo>
                <a:lnTo>
                  <a:pt x="338328" y="30480"/>
                </a:lnTo>
                <a:lnTo>
                  <a:pt x="338328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42359" y="1937004"/>
            <a:ext cx="329565" cy="814069"/>
          </a:xfrm>
          <a:custGeom>
            <a:avLst/>
            <a:gdLst/>
            <a:ahLst/>
            <a:cxnLst/>
            <a:rect l="l" t="t" r="r" b="b"/>
            <a:pathLst>
              <a:path w="329564" h="814069">
                <a:moveTo>
                  <a:pt x="0" y="813815"/>
                </a:moveTo>
                <a:lnTo>
                  <a:pt x="329184" y="813815"/>
                </a:lnTo>
                <a:lnTo>
                  <a:pt x="329184" y="0"/>
                </a:lnTo>
                <a:lnTo>
                  <a:pt x="0" y="0"/>
                </a:lnTo>
                <a:lnTo>
                  <a:pt x="0" y="81381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42359" y="1937004"/>
            <a:ext cx="329565" cy="814069"/>
          </a:xfrm>
          <a:custGeom>
            <a:avLst/>
            <a:gdLst/>
            <a:ahLst/>
            <a:cxnLst/>
            <a:rect l="l" t="t" r="r" b="b"/>
            <a:pathLst>
              <a:path w="329564" h="814069">
                <a:moveTo>
                  <a:pt x="0" y="813815"/>
                </a:moveTo>
                <a:lnTo>
                  <a:pt x="329184" y="813815"/>
                </a:lnTo>
                <a:lnTo>
                  <a:pt x="329184" y="0"/>
                </a:lnTo>
                <a:lnTo>
                  <a:pt x="0" y="0"/>
                </a:lnTo>
                <a:lnTo>
                  <a:pt x="0" y="8138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24100" y="2750820"/>
            <a:ext cx="1778635" cy="0"/>
          </a:xfrm>
          <a:custGeom>
            <a:avLst/>
            <a:gdLst/>
            <a:ahLst/>
            <a:cxnLst/>
            <a:rect l="l" t="t" r="r" b="b"/>
            <a:pathLst>
              <a:path w="1778635" h="0">
                <a:moveTo>
                  <a:pt x="0" y="0"/>
                </a:moveTo>
                <a:lnTo>
                  <a:pt x="1778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9639" y="1737360"/>
            <a:ext cx="1432560" cy="1367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61032" y="4823459"/>
            <a:ext cx="368935" cy="814069"/>
          </a:xfrm>
          <a:custGeom>
            <a:avLst/>
            <a:gdLst/>
            <a:ahLst/>
            <a:cxnLst/>
            <a:rect l="l" t="t" r="r" b="b"/>
            <a:pathLst>
              <a:path w="368935" h="814070">
                <a:moveTo>
                  <a:pt x="0" y="813815"/>
                </a:moveTo>
                <a:lnTo>
                  <a:pt x="368807" y="813815"/>
                </a:lnTo>
                <a:lnTo>
                  <a:pt x="368807" y="0"/>
                </a:lnTo>
                <a:lnTo>
                  <a:pt x="0" y="0"/>
                </a:lnTo>
                <a:lnTo>
                  <a:pt x="0" y="813815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61032" y="4823459"/>
            <a:ext cx="368935" cy="814069"/>
          </a:xfrm>
          <a:custGeom>
            <a:avLst/>
            <a:gdLst/>
            <a:ahLst/>
            <a:cxnLst/>
            <a:rect l="l" t="t" r="r" b="b"/>
            <a:pathLst>
              <a:path w="368935" h="814070">
                <a:moveTo>
                  <a:pt x="0" y="813815"/>
                </a:moveTo>
                <a:lnTo>
                  <a:pt x="368807" y="813815"/>
                </a:lnTo>
                <a:lnTo>
                  <a:pt x="368807" y="0"/>
                </a:lnTo>
                <a:lnTo>
                  <a:pt x="0" y="0"/>
                </a:lnTo>
                <a:lnTo>
                  <a:pt x="0" y="8138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14855" y="5637276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 h="0">
                <a:moveTo>
                  <a:pt x="0" y="0"/>
                </a:moveTo>
                <a:lnTo>
                  <a:pt x="16611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237358" y="4663276"/>
            <a:ext cx="2178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965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6244" y="5706302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39795" y="4515611"/>
            <a:ext cx="1432559" cy="1367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86125" y="4774871"/>
            <a:ext cx="741045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17780" indent="-17081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otenc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2020: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1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b="1">
                <a:latin typeface="Arial"/>
                <a:cs typeface="Arial"/>
              </a:rPr>
              <a:t>,0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b="1">
                <a:latin typeface="Arial"/>
                <a:cs typeface="Arial"/>
              </a:rPr>
              <a:t>0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8494" y="5979136"/>
            <a:ext cx="181546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oten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ial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tal:</a:t>
            </a:r>
            <a:r>
              <a:rPr dirty="0" sz="1100" spc="-2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,9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dirty="0" sz="11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17992" y="2404872"/>
            <a:ext cx="387350" cy="342900"/>
          </a:xfrm>
          <a:custGeom>
            <a:avLst/>
            <a:gdLst/>
            <a:ahLst/>
            <a:cxnLst/>
            <a:rect l="l" t="t" r="r" b="b"/>
            <a:pathLst>
              <a:path w="387350" h="342900">
                <a:moveTo>
                  <a:pt x="0" y="342900"/>
                </a:moveTo>
                <a:lnTo>
                  <a:pt x="387096" y="342900"/>
                </a:lnTo>
                <a:lnTo>
                  <a:pt x="387096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17992" y="2404872"/>
            <a:ext cx="387350" cy="342900"/>
          </a:xfrm>
          <a:custGeom>
            <a:avLst/>
            <a:gdLst/>
            <a:ahLst/>
            <a:cxnLst/>
            <a:rect l="l" t="t" r="r" b="b"/>
            <a:pathLst>
              <a:path w="387350" h="342900">
                <a:moveTo>
                  <a:pt x="0" y="342900"/>
                </a:moveTo>
                <a:lnTo>
                  <a:pt x="387096" y="342900"/>
                </a:lnTo>
                <a:lnTo>
                  <a:pt x="387096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015983" y="2369820"/>
            <a:ext cx="387350" cy="378460"/>
          </a:xfrm>
          <a:custGeom>
            <a:avLst/>
            <a:gdLst/>
            <a:ahLst/>
            <a:cxnLst/>
            <a:rect l="l" t="t" r="r" b="b"/>
            <a:pathLst>
              <a:path w="387350" h="378460">
                <a:moveTo>
                  <a:pt x="0" y="377951"/>
                </a:moveTo>
                <a:lnTo>
                  <a:pt x="387096" y="377951"/>
                </a:lnTo>
                <a:lnTo>
                  <a:pt x="387096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015983" y="2369820"/>
            <a:ext cx="387350" cy="378460"/>
          </a:xfrm>
          <a:custGeom>
            <a:avLst/>
            <a:gdLst/>
            <a:ahLst/>
            <a:cxnLst/>
            <a:rect l="l" t="t" r="r" b="b"/>
            <a:pathLst>
              <a:path w="387350" h="378460">
                <a:moveTo>
                  <a:pt x="0" y="377951"/>
                </a:moveTo>
                <a:lnTo>
                  <a:pt x="387096" y="377951"/>
                </a:lnTo>
                <a:lnTo>
                  <a:pt x="387096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13976" y="1888235"/>
            <a:ext cx="387350" cy="859790"/>
          </a:xfrm>
          <a:custGeom>
            <a:avLst/>
            <a:gdLst/>
            <a:ahLst/>
            <a:cxnLst/>
            <a:rect l="l" t="t" r="r" b="b"/>
            <a:pathLst>
              <a:path w="387350" h="859789">
                <a:moveTo>
                  <a:pt x="0" y="859536"/>
                </a:moveTo>
                <a:lnTo>
                  <a:pt x="387096" y="859536"/>
                </a:lnTo>
                <a:lnTo>
                  <a:pt x="387096" y="0"/>
                </a:lnTo>
                <a:lnTo>
                  <a:pt x="0" y="0"/>
                </a:lnTo>
                <a:lnTo>
                  <a:pt x="0" y="85953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13976" y="1888235"/>
            <a:ext cx="387350" cy="859790"/>
          </a:xfrm>
          <a:custGeom>
            <a:avLst/>
            <a:gdLst/>
            <a:ahLst/>
            <a:cxnLst/>
            <a:rect l="l" t="t" r="r" b="b"/>
            <a:pathLst>
              <a:path w="387350" h="859789">
                <a:moveTo>
                  <a:pt x="0" y="859536"/>
                </a:moveTo>
                <a:lnTo>
                  <a:pt x="387096" y="859536"/>
                </a:lnTo>
                <a:lnTo>
                  <a:pt x="387096" y="0"/>
                </a:lnTo>
                <a:lnTo>
                  <a:pt x="0" y="0"/>
                </a:lnTo>
                <a:lnTo>
                  <a:pt x="0" y="8595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62543" y="2747772"/>
            <a:ext cx="2094230" cy="0"/>
          </a:xfrm>
          <a:custGeom>
            <a:avLst/>
            <a:gdLst/>
            <a:ahLst/>
            <a:cxnLst/>
            <a:rect l="l" t="t" r="r" b="b"/>
            <a:pathLst>
              <a:path w="2094229" h="0">
                <a:moveTo>
                  <a:pt x="0" y="0"/>
                </a:moveTo>
                <a:lnTo>
                  <a:pt x="20939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191882" y="2815554"/>
            <a:ext cx="1503680" cy="70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826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algn="ctr" marL="12700" marR="5080">
              <a:lnSpc>
                <a:spcPct val="90100"/>
              </a:lnSpc>
              <a:spcBef>
                <a:spcPts val="560"/>
              </a:spcBef>
            </a:pPr>
            <a:r>
              <a:rPr dirty="0" sz="900" spc="5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éxico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cuenta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con</a:t>
            </a:r>
            <a:r>
              <a:rPr dirty="0" sz="900" b="1">
                <a:latin typeface="Arial"/>
                <a:cs typeface="Arial"/>
              </a:rPr>
              <a:t> capacidad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hidrológica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para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instalación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mini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hidroeléctricas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73273" y="2589266"/>
            <a:ext cx="95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0D2C3D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36823" y="2530211"/>
            <a:ext cx="3867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</a:tabLst>
            </a:pPr>
            <a:r>
              <a:rPr dirty="0" sz="1000" spc="-5" b="1" u="heavy">
                <a:solidFill>
                  <a:srgbClr val="0D2C3D"/>
                </a:solidFill>
                <a:latin typeface="Arial"/>
                <a:cs typeface="Arial"/>
              </a:rPr>
              <a:t> </a:t>
            </a:r>
            <a:r>
              <a:rPr dirty="0" sz="1000" spc="-5" b="1" u="heavy">
                <a:solidFill>
                  <a:srgbClr val="0D2C3D"/>
                </a:solidFill>
                <a:latin typeface="Arial"/>
                <a:cs typeface="Arial"/>
              </a:rPr>
              <a:t>  </a:t>
            </a:r>
            <a:r>
              <a:rPr dirty="0" sz="1000" spc="-95" b="1" u="heavy">
                <a:solidFill>
                  <a:srgbClr val="0D2C3D"/>
                </a:solidFill>
                <a:latin typeface="Arial"/>
                <a:cs typeface="Arial"/>
              </a:rPr>
              <a:t> </a:t>
            </a:r>
            <a:r>
              <a:rPr dirty="0" sz="1000" spc="-5" b="1" u="heavy">
                <a:solidFill>
                  <a:srgbClr val="0D2C3D"/>
                </a:solidFill>
                <a:latin typeface="Arial"/>
                <a:cs typeface="Arial"/>
              </a:rPr>
              <a:t>1 </a:t>
            </a:r>
            <a:r>
              <a:rPr dirty="0" sz="1000" b="1" u="heavy">
                <a:solidFill>
                  <a:srgbClr val="0D2C3D"/>
                </a:solid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24147" y="1738239"/>
            <a:ext cx="165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0D2C3D"/>
                </a:solidFill>
                <a:latin typeface="Arial"/>
                <a:cs typeface="Arial"/>
              </a:rPr>
              <a:t>38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81198" y="2817966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74035" y="2817966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67125" y="2817966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01672" y="1273508"/>
            <a:ext cx="159639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SOL</a:t>
            </a:r>
            <a:r>
              <a:rPr dirty="0" sz="1200" spc="-4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"/>
                <a:cs typeface="Arial"/>
              </a:rPr>
              <a:t>Capacidad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da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(</a:t>
            </a:r>
            <a:r>
              <a:rPr dirty="0" sz="1000" spc="10" b="1">
                <a:latin typeface="Arial"/>
                <a:cs typeface="Arial"/>
              </a:rPr>
              <a:t>M</a:t>
            </a:r>
            <a:r>
              <a:rPr dirty="0" sz="1000" b="1">
                <a:latin typeface="Arial"/>
                <a:cs typeface="Arial"/>
              </a:rPr>
              <a:t>W</a:t>
            </a:r>
            <a:r>
              <a:rPr dirty="0" sz="1000" spc="-5" b="1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86636" y="1995730"/>
            <a:ext cx="717550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otenc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2020:</a:t>
            </a:r>
            <a:endParaRPr sz="11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5,962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3736" y="3213794"/>
            <a:ext cx="173799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te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cial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tal: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6,0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spc="-2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5" b="1" i="1">
                <a:solidFill>
                  <a:srgbClr val="006FC0"/>
                </a:solidFill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92377" y="4198318"/>
            <a:ext cx="159639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GEOTÉR</a:t>
            </a:r>
            <a:r>
              <a:rPr dirty="0" sz="1200" spc="-10" b="1">
                <a:latin typeface="Arial"/>
                <a:cs typeface="Arial"/>
              </a:rPr>
              <a:t>M</a:t>
            </a:r>
            <a:r>
              <a:rPr dirty="0" sz="1200" b="1">
                <a:latin typeface="Arial"/>
                <a:cs typeface="Arial"/>
              </a:rPr>
              <a:t>ICA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"/>
                <a:cs typeface="Arial"/>
              </a:rPr>
              <a:t>Capacidad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da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</a:t>
            </a:r>
            <a:r>
              <a:rPr dirty="0" sz="1000" spc="10" b="1">
                <a:latin typeface="Arial"/>
                <a:cs typeface="Arial"/>
              </a:rPr>
              <a:t>M</a:t>
            </a:r>
            <a:r>
              <a:rPr dirty="0" sz="1000" spc="0" b="1">
                <a:latin typeface="Arial"/>
                <a:cs typeface="Arial"/>
              </a:rPr>
              <a:t>W</a:t>
            </a:r>
            <a:r>
              <a:rPr dirty="0" sz="1000" spc="-5" b="1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23326" y="2255610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0D2C3D"/>
                </a:solidFill>
                <a:latin typeface="Arial"/>
                <a:cs typeface="Arial"/>
              </a:rPr>
              <a:t>11,640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1318" y="2208120"/>
            <a:ext cx="37719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0D2C3D"/>
                </a:solidFill>
                <a:latin typeface="Arial"/>
                <a:cs typeface="Arial"/>
              </a:rPr>
              <a:t>11,664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19309" y="1727798"/>
            <a:ext cx="3765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0D2C3D"/>
                </a:solidFill>
                <a:latin typeface="Arial"/>
                <a:cs typeface="Arial"/>
              </a:rPr>
              <a:t>12,000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70593" y="2815554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273283" y="1508760"/>
            <a:ext cx="1434083" cy="13670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9658857" y="2815554"/>
            <a:ext cx="1815464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te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cial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tal: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8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,3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spc="-2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5" b="1" i="1">
                <a:solidFill>
                  <a:srgbClr val="006FC0"/>
                </a:solidFill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11971" y="1258014"/>
            <a:ext cx="159639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HID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b="1">
                <a:latin typeface="Arial"/>
                <a:cs typeface="Arial"/>
              </a:rPr>
              <a:t>OELÉCT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b="1">
                <a:latin typeface="Arial"/>
                <a:cs typeface="Arial"/>
              </a:rPr>
              <a:t>ICA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"/>
                <a:cs typeface="Arial"/>
              </a:rPr>
              <a:t>Capacidad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da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</a:t>
            </a:r>
            <a:r>
              <a:rPr dirty="0" sz="1000" spc="10" b="1">
                <a:latin typeface="Arial"/>
                <a:cs typeface="Arial"/>
              </a:rPr>
              <a:t>M</a:t>
            </a:r>
            <a:r>
              <a:rPr dirty="0" sz="1000" spc="0" b="1">
                <a:latin typeface="Arial"/>
                <a:cs typeface="Arial"/>
              </a:rPr>
              <a:t>W</a:t>
            </a:r>
            <a:r>
              <a:rPr dirty="0" sz="1000" spc="-5" b="1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632440" y="1766749"/>
            <a:ext cx="717550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otenc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2020:</a:t>
            </a:r>
            <a:endParaRPr sz="11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6,300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068442" y="3983735"/>
            <a:ext cx="1787525" cy="242570"/>
          </a:xfrm>
          <a:custGeom>
            <a:avLst/>
            <a:gdLst/>
            <a:ahLst/>
            <a:cxnLst/>
            <a:rect l="l" t="t" r="r" b="b"/>
            <a:pathLst>
              <a:path w="1787525" h="242570">
                <a:moveTo>
                  <a:pt x="1746133" y="166996"/>
                </a:moveTo>
                <a:lnTo>
                  <a:pt x="1733470" y="170302"/>
                </a:lnTo>
                <a:lnTo>
                  <a:pt x="1722844" y="177644"/>
                </a:lnTo>
                <a:lnTo>
                  <a:pt x="1715169" y="188328"/>
                </a:lnTo>
                <a:lnTo>
                  <a:pt x="1711360" y="201661"/>
                </a:lnTo>
                <a:lnTo>
                  <a:pt x="1712258" y="213587"/>
                </a:lnTo>
                <a:lnTo>
                  <a:pt x="1717193" y="224324"/>
                </a:lnTo>
                <a:lnTo>
                  <a:pt x="1726115" y="233178"/>
                </a:lnTo>
                <a:lnTo>
                  <a:pt x="1738977" y="239454"/>
                </a:lnTo>
                <a:lnTo>
                  <a:pt x="1755730" y="242458"/>
                </a:lnTo>
                <a:lnTo>
                  <a:pt x="1767241" y="238162"/>
                </a:lnTo>
                <a:lnTo>
                  <a:pt x="1776833" y="229925"/>
                </a:lnTo>
                <a:lnTo>
                  <a:pt x="1783766" y="217998"/>
                </a:lnTo>
                <a:lnTo>
                  <a:pt x="1784512" y="214756"/>
                </a:lnTo>
                <a:lnTo>
                  <a:pt x="1748155" y="214756"/>
                </a:lnTo>
                <a:lnTo>
                  <a:pt x="1728470" y="212597"/>
                </a:lnTo>
                <a:lnTo>
                  <a:pt x="1730629" y="192912"/>
                </a:lnTo>
                <a:lnTo>
                  <a:pt x="1784952" y="192912"/>
                </a:lnTo>
                <a:lnTo>
                  <a:pt x="1784183" y="189730"/>
                </a:lnTo>
                <a:lnTo>
                  <a:pt x="1777003" y="178855"/>
                </a:lnTo>
                <a:lnTo>
                  <a:pt x="1766519" y="170993"/>
                </a:lnTo>
                <a:lnTo>
                  <a:pt x="1753489" y="167131"/>
                </a:lnTo>
                <a:lnTo>
                  <a:pt x="1746133" y="166996"/>
                </a:lnTo>
                <a:close/>
              </a:path>
              <a:path w="1787525" h="242570">
                <a:moveTo>
                  <a:pt x="1730629" y="192912"/>
                </a:moveTo>
                <a:lnTo>
                  <a:pt x="1728470" y="212597"/>
                </a:lnTo>
                <a:lnTo>
                  <a:pt x="1748155" y="214756"/>
                </a:lnTo>
                <a:lnTo>
                  <a:pt x="1750314" y="195071"/>
                </a:lnTo>
                <a:lnTo>
                  <a:pt x="1730629" y="192912"/>
                </a:lnTo>
                <a:close/>
              </a:path>
              <a:path w="1787525" h="242570">
                <a:moveTo>
                  <a:pt x="1784952" y="192912"/>
                </a:moveTo>
                <a:lnTo>
                  <a:pt x="1730629" y="192912"/>
                </a:lnTo>
                <a:lnTo>
                  <a:pt x="1750314" y="195071"/>
                </a:lnTo>
                <a:lnTo>
                  <a:pt x="1748155" y="214756"/>
                </a:lnTo>
                <a:lnTo>
                  <a:pt x="1784512" y="214756"/>
                </a:lnTo>
                <a:lnTo>
                  <a:pt x="1787302" y="202631"/>
                </a:lnTo>
                <a:lnTo>
                  <a:pt x="1784952" y="192912"/>
                </a:lnTo>
                <a:close/>
              </a:path>
              <a:path w="1787525" h="242570">
                <a:moveTo>
                  <a:pt x="1691259" y="188468"/>
                </a:moveTo>
                <a:lnTo>
                  <a:pt x="1689100" y="208280"/>
                </a:lnTo>
                <a:lnTo>
                  <a:pt x="1708785" y="210438"/>
                </a:lnTo>
                <a:lnTo>
                  <a:pt x="1710943" y="190753"/>
                </a:lnTo>
                <a:lnTo>
                  <a:pt x="1691259" y="188468"/>
                </a:lnTo>
                <a:close/>
              </a:path>
              <a:path w="1787525" h="242570">
                <a:moveTo>
                  <a:pt x="1651889" y="184150"/>
                </a:moveTo>
                <a:lnTo>
                  <a:pt x="1649730" y="203834"/>
                </a:lnTo>
                <a:lnTo>
                  <a:pt x="1669414" y="205994"/>
                </a:lnTo>
                <a:lnTo>
                  <a:pt x="1671574" y="186308"/>
                </a:lnTo>
                <a:lnTo>
                  <a:pt x="1651889" y="184150"/>
                </a:lnTo>
                <a:close/>
              </a:path>
              <a:path w="1787525" h="242570">
                <a:moveTo>
                  <a:pt x="1612518" y="179705"/>
                </a:moveTo>
                <a:lnTo>
                  <a:pt x="1610360" y="199389"/>
                </a:lnTo>
                <a:lnTo>
                  <a:pt x="1630045" y="201675"/>
                </a:lnTo>
                <a:lnTo>
                  <a:pt x="1632204" y="181990"/>
                </a:lnTo>
                <a:lnTo>
                  <a:pt x="1612518" y="179705"/>
                </a:lnTo>
                <a:close/>
              </a:path>
              <a:path w="1787525" h="242570">
                <a:moveTo>
                  <a:pt x="1573149" y="175387"/>
                </a:moveTo>
                <a:lnTo>
                  <a:pt x="1570989" y="195071"/>
                </a:lnTo>
                <a:lnTo>
                  <a:pt x="1590675" y="197231"/>
                </a:lnTo>
                <a:lnTo>
                  <a:pt x="1592834" y="177545"/>
                </a:lnTo>
                <a:lnTo>
                  <a:pt x="1573149" y="175387"/>
                </a:lnTo>
                <a:close/>
              </a:path>
              <a:path w="1787525" h="242570">
                <a:moveTo>
                  <a:pt x="1533779" y="170941"/>
                </a:moveTo>
                <a:lnTo>
                  <a:pt x="1531620" y="190626"/>
                </a:lnTo>
                <a:lnTo>
                  <a:pt x="1551305" y="192786"/>
                </a:lnTo>
                <a:lnTo>
                  <a:pt x="1553464" y="173100"/>
                </a:lnTo>
                <a:lnTo>
                  <a:pt x="1533779" y="170941"/>
                </a:lnTo>
                <a:close/>
              </a:path>
              <a:path w="1787525" h="242570">
                <a:moveTo>
                  <a:pt x="1494409" y="166496"/>
                </a:moveTo>
                <a:lnTo>
                  <a:pt x="1492250" y="186308"/>
                </a:lnTo>
                <a:lnTo>
                  <a:pt x="1511935" y="188468"/>
                </a:lnTo>
                <a:lnTo>
                  <a:pt x="1514093" y="168782"/>
                </a:lnTo>
                <a:lnTo>
                  <a:pt x="1494409" y="166496"/>
                </a:lnTo>
                <a:close/>
              </a:path>
              <a:path w="1787525" h="242570">
                <a:moveTo>
                  <a:pt x="1455039" y="162178"/>
                </a:moveTo>
                <a:lnTo>
                  <a:pt x="1452753" y="181863"/>
                </a:lnTo>
                <a:lnTo>
                  <a:pt x="1472564" y="184022"/>
                </a:lnTo>
                <a:lnTo>
                  <a:pt x="1474724" y="164337"/>
                </a:lnTo>
                <a:lnTo>
                  <a:pt x="1455039" y="162178"/>
                </a:lnTo>
                <a:close/>
              </a:path>
              <a:path w="1787525" h="242570">
                <a:moveTo>
                  <a:pt x="1415669" y="157733"/>
                </a:moveTo>
                <a:lnTo>
                  <a:pt x="1413383" y="177419"/>
                </a:lnTo>
                <a:lnTo>
                  <a:pt x="1433068" y="179705"/>
                </a:lnTo>
                <a:lnTo>
                  <a:pt x="1435354" y="160019"/>
                </a:lnTo>
                <a:lnTo>
                  <a:pt x="1415669" y="157733"/>
                </a:lnTo>
                <a:close/>
              </a:path>
              <a:path w="1787525" h="242570">
                <a:moveTo>
                  <a:pt x="1376299" y="153415"/>
                </a:moveTo>
                <a:lnTo>
                  <a:pt x="1374013" y="173100"/>
                </a:lnTo>
                <a:lnTo>
                  <a:pt x="1393698" y="175259"/>
                </a:lnTo>
                <a:lnTo>
                  <a:pt x="1395984" y="155575"/>
                </a:lnTo>
                <a:lnTo>
                  <a:pt x="1376299" y="153415"/>
                </a:lnTo>
                <a:close/>
              </a:path>
              <a:path w="1787525" h="242570">
                <a:moveTo>
                  <a:pt x="1336929" y="148970"/>
                </a:moveTo>
                <a:lnTo>
                  <a:pt x="1334643" y="168656"/>
                </a:lnTo>
                <a:lnTo>
                  <a:pt x="1354328" y="170814"/>
                </a:lnTo>
                <a:lnTo>
                  <a:pt x="1356614" y="151130"/>
                </a:lnTo>
                <a:lnTo>
                  <a:pt x="1336929" y="148970"/>
                </a:lnTo>
                <a:close/>
              </a:path>
              <a:path w="1787525" h="242570">
                <a:moveTo>
                  <a:pt x="1297432" y="144525"/>
                </a:moveTo>
                <a:lnTo>
                  <a:pt x="1295273" y="164337"/>
                </a:lnTo>
                <a:lnTo>
                  <a:pt x="1314958" y="166496"/>
                </a:lnTo>
                <a:lnTo>
                  <a:pt x="1317244" y="146812"/>
                </a:lnTo>
                <a:lnTo>
                  <a:pt x="1297432" y="144525"/>
                </a:lnTo>
                <a:close/>
              </a:path>
              <a:path w="1787525" h="242570">
                <a:moveTo>
                  <a:pt x="1258062" y="140207"/>
                </a:moveTo>
                <a:lnTo>
                  <a:pt x="1255903" y="159893"/>
                </a:lnTo>
                <a:lnTo>
                  <a:pt x="1275588" y="162051"/>
                </a:lnTo>
                <a:lnTo>
                  <a:pt x="1277747" y="142366"/>
                </a:lnTo>
                <a:lnTo>
                  <a:pt x="1258062" y="140207"/>
                </a:lnTo>
                <a:close/>
              </a:path>
              <a:path w="1787525" h="242570">
                <a:moveTo>
                  <a:pt x="1218692" y="135762"/>
                </a:moveTo>
                <a:lnTo>
                  <a:pt x="1216533" y="155447"/>
                </a:lnTo>
                <a:lnTo>
                  <a:pt x="1236218" y="157733"/>
                </a:lnTo>
                <a:lnTo>
                  <a:pt x="1238377" y="138049"/>
                </a:lnTo>
                <a:lnTo>
                  <a:pt x="1218692" y="135762"/>
                </a:lnTo>
                <a:close/>
              </a:path>
              <a:path w="1787525" h="242570">
                <a:moveTo>
                  <a:pt x="1179322" y="131444"/>
                </a:moveTo>
                <a:lnTo>
                  <a:pt x="1177163" y="151130"/>
                </a:lnTo>
                <a:lnTo>
                  <a:pt x="1196848" y="153288"/>
                </a:lnTo>
                <a:lnTo>
                  <a:pt x="1199007" y="133603"/>
                </a:lnTo>
                <a:lnTo>
                  <a:pt x="1179322" y="131444"/>
                </a:lnTo>
                <a:close/>
              </a:path>
              <a:path w="1787525" h="242570">
                <a:moveTo>
                  <a:pt x="1139952" y="127000"/>
                </a:moveTo>
                <a:lnTo>
                  <a:pt x="1137793" y="146684"/>
                </a:lnTo>
                <a:lnTo>
                  <a:pt x="1157478" y="148844"/>
                </a:lnTo>
                <a:lnTo>
                  <a:pt x="1159637" y="129158"/>
                </a:lnTo>
                <a:lnTo>
                  <a:pt x="1139952" y="127000"/>
                </a:lnTo>
                <a:close/>
              </a:path>
              <a:path w="1787525" h="242570">
                <a:moveTo>
                  <a:pt x="1100582" y="122681"/>
                </a:moveTo>
                <a:lnTo>
                  <a:pt x="1098423" y="142366"/>
                </a:lnTo>
                <a:lnTo>
                  <a:pt x="1118108" y="144525"/>
                </a:lnTo>
                <a:lnTo>
                  <a:pt x="1120267" y="124840"/>
                </a:lnTo>
                <a:lnTo>
                  <a:pt x="1100582" y="122681"/>
                </a:lnTo>
                <a:close/>
              </a:path>
              <a:path w="1787525" h="242570">
                <a:moveTo>
                  <a:pt x="1061212" y="118237"/>
                </a:moveTo>
                <a:lnTo>
                  <a:pt x="1059053" y="137921"/>
                </a:lnTo>
                <a:lnTo>
                  <a:pt x="1078738" y="140081"/>
                </a:lnTo>
                <a:lnTo>
                  <a:pt x="1080897" y="120395"/>
                </a:lnTo>
                <a:lnTo>
                  <a:pt x="1061212" y="118237"/>
                </a:lnTo>
                <a:close/>
              </a:path>
              <a:path w="1787525" h="242570">
                <a:moveTo>
                  <a:pt x="1021842" y="113791"/>
                </a:moveTo>
                <a:lnTo>
                  <a:pt x="1019683" y="133476"/>
                </a:lnTo>
                <a:lnTo>
                  <a:pt x="1039368" y="135762"/>
                </a:lnTo>
                <a:lnTo>
                  <a:pt x="1041527" y="116077"/>
                </a:lnTo>
                <a:lnTo>
                  <a:pt x="1021842" y="113791"/>
                </a:lnTo>
                <a:close/>
              </a:path>
              <a:path w="1787525" h="242570">
                <a:moveTo>
                  <a:pt x="982472" y="109474"/>
                </a:moveTo>
                <a:lnTo>
                  <a:pt x="980313" y="129158"/>
                </a:lnTo>
                <a:lnTo>
                  <a:pt x="999998" y="131318"/>
                </a:lnTo>
                <a:lnTo>
                  <a:pt x="1002157" y="111632"/>
                </a:lnTo>
                <a:lnTo>
                  <a:pt x="982472" y="109474"/>
                </a:lnTo>
                <a:close/>
              </a:path>
              <a:path w="1787525" h="242570">
                <a:moveTo>
                  <a:pt x="943102" y="105028"/>
                </a:moveTo>
                <a:lnTo>
                  <a:pt x="940943" y="124713"/>
                </a:lnTo>
                <a:lnTo>
                  <a:pt x="960628" y="126872"/>
                </a:lnTo>
                <a:lnTo>
                  <a:pt x="962787" y="107187"/>
                </a:lnTo>
                <a:lnTo>
                  <a:pt x="943102" y="105028"/>
                </a:lnTo>
                <a:close/>
              </a:path>
              <a:path w="1787525" h="242570">
                <a:moveTo>
                  <a:pt x="903732" y="100711"/>
                </a:moveTo>
                <a:lnTo>
                  <a:pt x="901446" y="120395"/>
                </a:lnTo>
                <a:lnTo>
                  <a:pt x="921131" y="122555"/>
                </a:lnTo>
                <a:lnTo>
                  <a:pt x="923417" y="102869"/>
                </a:lnTo>
                <a:lnTo>
                  <a:pt x="903732" y="100711"/>
                </a:lnTo>
                <a:close/>
              </a:path>
              <a:path w="1787525" h="242570">
                <a:moveTo>
                  <a:pt x="864362" y="96265"/>
                </a:moveTo>
                <a:lnTo>
                  <a:pt x="862076" y="115950"/>
                </a:lnTo>
                <a:lnTo>
                  <a:pt x="881761" y="118109"/>
                </a:lnTo>
                <a:lnTo>
                  <a:pt x="884047" y="98425"/>
                </a:lnTo>
                <a:lnTo>
                  <a:pt x="864362" y="96265"/>
                </a:lnTo>
                <a:close/>
              </a:path>
              <a:path w="1787525" h="242570">
                <a:moveTo>
                  <a:pt x="824992" y="91820"/>
                </a:moveTo>
                <a:lnTo>
                  <a:pt x="822706" y="111506"/>
                </a:lnTo>
                <a:lnTo>
                  <a:pt x="842391" y="113791"/>
                </a:lnTo>
                <a:lnTo>
                  <a:pt x="844677" y="94106"/>
                </a:lnTo>
                <a:lnTo>
                  <a:pt x="824992" y="91820"/>
                </a:lnTo>
                <a:close/>
              </a:path>
              <a:path w="1787525" h="242570">
                <a:moveTo>
                  <a:pt x="785622" y="87502"/>
                </a:moveTo>
                <a:lnTo>
                  <a:pt x="783336" y="107187"/>
                </a:lnTo>
                <a:lnTo>
                  <a:pt x="803021" y="109346"/>
                </a:lnTo>
                <a:lnTo>
                  <a:pt x="805307" y="89662"/>
                </a:lnTo>
                <a:lnTo>
                  <a:pt x="785622" y="87502"/>
                </a:lnTo>
                <a:close/>
              </a:path>
              <a:path w="1787525" h="242570">
                <a:moveTo>
                  <a:pt x="746125" y="83057"/>
                </a:moveTo>
                <a:lnTo>
                  <a:pt x="743966" y="102743"/>
                </a:lnTo>
                <a:lnTo>
                  <a:pt x="763651" y="104901"/>
                </a:lnTo>
                <a:lnTo>
                  <a:pt x="765810" y="85216"/>
                </a:lnTo>
                <a:lnTo>
                  <a:pt x="746125" y="83057"/>
                </a:lnTo>
                <a:close/>
              </a:path>
              <a:path w="1787525" h="242570">
                <a:moveTo>
                  <a:pt x="706755" y="78739"/>
                </a:moveTo>
                <a:lnTo>
                  <a:pt x="704596" y="98425"/>
                </a:lnTo>
                <a:lnTo>
                  <a:pt x="724281" y="100583"/>
                </a:lnTo>
                <a:lnTo>
                  <a:pt x="726440" y="80899"/>
                </a:lnTo>
                <a:lnTo>
                  <a:pt x="706755" y="78739"/>
                </a:lnTo>
                <a:close/>
              </a:path>
              <a:path w="1787525" h="242570">
                <a:moveTo>
                  <a:pt x="667385" y="74294"/>
                </a:moveTo>
                <a:lnTo>
                  <a:pt x="665226" y="93980"/>
                </a:lnTo>
                <a:lnTo>
                  <a:pt x="684911" y="96138"/>
                </a:lnTo>
                <a:lnTo>
                  <a:pt x="687070" y="76453"/>
                </a:lnTo>
                <a:lnTo>
                  <a:pt x="667385" y="74294"/>
                </a:lnTo>
                <a:close/>
              </a:path>
              <a:path w="1787525" h="242570">
                <a:moveTo>
                  <a:pt x="628015" y="69850"/>
                </a:moveTo>
                <a:lnTo>
                  <a:pt x="625856" y="89534"/>
                </a:lnTo>
                <a:lnTo>
                  <a:pt x="645541" y="91820"/>
                </a:lnTo>
                <a:lnTo>
                  <a:pt x="647700" y="72136"/>
                </a:lnTo>
                <a:lnTo>
                  <a:pt x="628015" y="69850"/>
                </a:lnTo>
                <a:close/>
              </a:path>
              <a:path w="1787525" h="242570">
                <a:moveTo>
                  <a:pt x="588645" y="65531"/>
                </a:moveTo>
                <a:lnTo>
                  <a:pt x="586486" y="85216"/>
                </a:lnTo>
                <a:lnTo>
                  <a:pt x="606171" y="87375"/>
                </a:lnTo>
                <a:lnTo>
                  <a:pt x="608330" y="67690"/>
                </a:lnTo>
                <a:lnTo>
                  <a:pt x="588645" y="65531"/>
                </a:lnTo>
                <a:close/>
              </a:path>
              <a:path w="1787525" h="242570">
                <a:moveTo>
                  <a:pt x="549275" y="61087"/>
                </a:moveTo>
                <a:lnTo>
                  <a:pt x="547116" y="80771"/>
                </a:lnTo>
                <a:lnTo>
                  <a:pt x="566801" y="82931"/>
                </a:lnTo>
                <a:lnTo>
                  <a:pt x="568960" y="63245"/>
                </a:lnTo>
                <a:lnTo>
                  <a:pt x="549275" y="61087"/>
                </a:lnTo>
                <a:close/>
              </a:path>
              <a:path w="1787525" h="242570">
                <a:moveTo>
                  <a:pt x="509905" y="56768"/>
                </a:moveTo>
                <a:lnTo>
                  <a:pt x="507746" y="76453"/>
                </a:lnTo>
                <a:lnTo>
                  <a:pt x="527431" y="78612"/>
                </a:lnTo>
                <a:lnTo>
                  <a:pt x="529590" y="58927"/>
                </a:lnTo>
                <a:lnTo>
                  <a:pt x="509905" y="56768"/>
                </a:lnTo>
                <a:close/>
              </a:path>
              <a:path w="1787525" h="242570">
                <a:moveTo>
                  <a:pt x="470535" y="52324"/>
                </a:moveTo>
                <a:lnTo>
                  <a:pt x="468376" y="72008"/>
                </a:lnTo>
                <a:lnTo>
                  <a:pt x="488061" y="74168"/>
                </a:lnTo>
                <a:lnTo>
                  <a:pt x="490220" y="54482"/>
                </a:lnTo>
                <a:lnTo>
                  <a:pt x="470535" y="52324"/>
                </a:lnTo>
                <a:close/>
              </a:path>
              <a:path w="1787525" h="242570">
                <a:moveTo>
                  <a:pt x="431165" y="47878"/>
                </a:moveTo>
                <a:lnTo>
                  <a:pt x="429006" y="67563"/>
                </a:lnTo>
                <a:lnTo>
                  <a:pt x="448691" y="69850"/>
                </a:lnTo>
                <a:lnTo>
                  <a:pt x="450850" y="50164"/>
                </a:lnTo>
                <a:lnTo>
                  <a:pt x="431165" y="47878"/>
                </a:lnTo>
                <a:close/>
              </a:path>
              <a:path w="1787525" h="242570">
                <a:moveTo>
                  <a:pt x="391795" y="43561"/>
                </a:moveTo>
                <a:lnTo>
                  <a:pt x="389509" y="63245"/>
                </a:lnTo>
                <a:lnTo>
                  <a:pt x="409194" y="65405"/>
                </a:lnTo>
                <a:lnTo>
                  <a:pt x="411480" y="45719"/>
                </a:lnTo>
                <a:lnTo>
                  <a:pt x="391795" y="43561"/>
                </a:lnTo>
                <a:close/>
              </a:path>
              <a:path w="1787525" h="242570">
                <a:moveTo>
                  <a:pt x="352425" y="39115"/>
                </a:moveTo>
                <a:lnTo>
                  <a:pt x="350139" y="58800"/>
                </a:lnTo>
                <a:lnTo>
                  <a:pt x="369824" y="60959"/>
                </a:lnTo>
                <a:lnTo>
                  <a:pt x="372110" y="41275"/>
                </a:lnTo>
                <a:lnTo>
                  <a:pt x="352425" y="39115"/>
                </a:lnTo>
                <a:close/>
              </a:path>
              <a:path w="1787525" h="242570">
                <a:moveTo>
                  <a:pt x="313055" y="34797"/>
                </a:moveTo>
                <a:lnTo>
                  <a:pt x="310769" y="54482"/>
                </a:lnTo>
                <a:lnTo>
                  <a:pt x="330454" y="56641"/>
                </a:lnTo>
                <a:lnTo>
                  <a:pt x="332740" y="36956"/>
                </a:lnTo>
                <a:lnTo>
                  <a:pt x="313055" y="34797"/>
                </a:lnTo>
                <a:close/>
              </a:path>
              <a:path w="1787525" h="242570">
                <a:moveTo>
                  <a:pt x="273685" y="30352"/>
                </a:moveTo>
                <a:lnTo>
                  <a:pt x="271399" y="50037"/>
                </a:lnTo>
                <a:lnTo>
                  <a:pt x="291084" y="52196"/>
                </a:lnTo>
                <a:lnTo>
                  <a:pt x="293370" y="32512"/>
                </a:lnTo>
                <a:lnTo>
                  <a:pt x="273685" y="30352"/>
                </a:lnTo>
                <a:close/>
              </a:path>
              <a:path w="1787525" h="242570">
                <a:moveTo>
                  <a:pt x="234187" y="25907"/>
                </a:moveTo>
                <a:lnTo>
                  <a:pt x="232029" y="45593"/>
                </a:lnTo>
                <a:lnTo>
                  <a:pt x="251714" y="47878"/>
                </a:lnTo>
                <a:lnTo>
                  <a:pt x="253873" y="28193"/>
                </a:lnTo>
                <a:lnTo>
                  <a:pt x="234187" y="25907"/>
                </a:lnTo>
                <a:close/>
              </a:path>
              <a:path w="1787525" h="242570">
                <a:moveTo>
                  <a:pt x="194818" y="21589"/>
                </a:moveTo>
                <a:lnTo>
                  <a:pt x="192659" y="41275"/>
                </a:lnTo>
                <a:lnTo>
                  <a:pt x="212344" y="43433"/>
                </a:lnTo>
                <a:lnTo>
                  <a:pt x="214503" y="23749"/>
                </a:lnTo>
                <a:lnTo>
                  <a:pt x="194818" y="21589"/>
                </a:lnTo>
                <a:close/>
              </a:path>
              <a:path w="1787525" h="242570">
                <a:moveTo>
                  <a:pt x="155448" y="17144"/>
                </a:moveTo>
                <a:lnTo>
                  <a:pt x="153289" y="36830"/>
                </a:lnTo>
                <a:lnTo>
                  <a:pt x="172974" y="38988"/>
                </a:lnTo>
                <a:lnTo>
                  <a:pt x="175133" y="19303"/>
                </a:lnTo>
                <a:lnTo>
                  <a:pt x="155448" y="17144"/>
                </a:lnTo>
                <a:close/>
              </a:path>
              <a:path w="1787525" h="242570">
                <a:moveTo>
                  <a:pt x="116078" y="12826"/>
                </a:moveTo>
                <a:lnTo>
                  <a:pt x="113919" y="32512"/>
                </a:lnTo>
                <a:lnTo>
                  <a:pt x="133604" y="34670"/>
                </a:lnTo>
                <a:lnTo>
                  <a:pt x="135762" y="14986"/>
                </a:lnTo>
                <a:lnTo>
                  <a:pt x="116078" y="12826"/>
                </a:lnTo>
                <a:close/>
              </a:path>
              <a:path w="1787525" h="242570">
                <a:moveTo>
                  <a:pt x="76708" y="8381"/>
                </a:moveTo>
                <a:lnTo>
                  <a:pt x="74549" y="28066"/>
                </a:lnTo>
                <a:lnTo>
                  <a:pt x="94234" y="30225"/>
                </a:lnTo>
                <a:lnTo>
                  <a:pt x="96393" y="10540"/>
                </a:lnTo>
                <a:lnTo>
                  <a:pt x="76708" y="8381"/>
                </a:lnTo>
                <a:close/>
              </a:path>
              <a:path w="1787525" h="242570">
                <a:moveTo>
                  <a:pt x="37337" y="3937"/>
                </a:moveTo>
                <a:lnTo>
                  <a:pt x="35179" y="23621"/>
                </a:lnTo>
                <a:lnTo>
                  <a:pt x="54864" y="25907"/>
                </a:lnTo>
                <a:lnTo>
                  <a:pt x="57023" y="6222"/>
                </a:lnTo>
                <a:lnTo>
                  <a:pt x="37337" y="3937"/>
                </a:lnTo>
                <a:close/>
              </a:path>
              <a:path w="1787525" h="242570">
                <a:moveTo>
                  <a:pt x="2286" y="0"/>
                </a:moveTo>
                <a:lnTo>
                  <a:pt x="0" y="19812"/>
                </a:lnTo>
                <a:lnTo>
                  <a:pt x="15494" y="21462"/>
                </a:lnTo>
                <a:lnTo>
                  <a:pt x="17653" y="1777"/>
                </a:lnTo>
                <a:lnTo>
                  <a:pt x="2286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70926" y="2077339"/>
            <a:ext cx="74930" cy="731520"/>
          </a:xfrm>
          <a:custGeom>
            <a:avLst/>
            <a:gdLst/>
            <a:ahLst/>
            <a:cxnLst/>
            <a:rect l="l" t="t" r="r" b="b"/>
            <a:pathLst>
              <a:path w="74929" h="731519">
                <a:moveTo>
                  <a:pt x="24650" y="657212"/>
                </a:moveTo>
                <a:lnTo>
                  <a:pt x="14014" y="663282"/>
                </a:lnTo>
                <a:lnTo>
                  <a:pt x="5889" y="673108"/>
                </a:lnTo>
                <a:lnTo>
                  <a:pt x="982" y="686420"/>
                </a:lnTo>
                <a:lnTo>
                  <a:pt x="0" y="702951"/>
                </a:lnTo>
                <a:lnTo>
                  <a:pt x="5466" y="714614"/>
                </a:lnTo>
                <a:lnTo>
                  <a:pt x="14808" y="723687"/>
                </a:lnTo>
                <a:lnTo>
                  <a:pt x="27493" y="729388"/>
                </a:lnTo>
                <a:lnTo>
                  <a:pt x="42990" y="730934"/>
                </a:lnTo>
                <a:lnTo>
                  <a:pt x="56003" y="726309"/>
                </a:lnTo>
                <a:lnTo>
                  <a:pt x="66287" y="717596"/>
                </a:lnTo>
                <a:lnTo>
                  <a:pt x="72922" y="705793"/>
                </a:lnTo>
                <a:lnTo>
                  <a:pt x="74722" y="693674"/>
                </a:lnTo>
                <a:lnTo>
                  <a:pt x="26980" y="693674"/>
                </a:lnTo>
                <a:lnTo>
                  <a:pt x="26218" y="673862"/>
                </a:lnTo>
                <a:lnTo>
                  <a:pt x="46030" y="673100"/>
                </a:lnTo>
                <a:lnTo>
                  <a:pt x="68166" y="673100"/>
                </a:lnTo>
                <a:lnTo>
                  <a:pt x="65761" y="669438"/>
                </a:lnTo>
                <a:lnTo>
                  <a:pt x="55583" y="662004"/>
                </a:lnTo>
                <a:lnTo>
                  <a:pt x="41839" y="657702"/>
                </a:lnTo>
                <a:lnTo>
                  <a:pt x="24650" y="657212"/>
                </a:lnTo>
                <a:close/>
              </a:path>
              <a:path w="74929" h="731519">
                <a:moveTo>
                  <a:pt x="46030" y="673100"/>
                </a:moveTo>
                <a:lnTo>
                  <a:pt x="26218" y="673862"/>
                </a:lnTo>
                <a:lnTo>
                  <a:pt x="26980" y="693674"/>
                </a:lnTo>
                <a:lnTo>
                  <a:pt x="46792" y="692912"/>
                </a:lnTo>
                <a:lnTo>
                  <a:pt x="46030" y="673100"/>
                </a:lnTo>
                <a:close/>
              </a:path>
              <a:path w="74929" h="731519">
                <a:moveTo>
                  <a:pt x="68166" y="673100"/>
                </a:moveTo>
                <a:lnTo>
                  <a:pt x="46030" y="673100"/>
                </a:lnTo>
                <a:lnTo>
                  <a:pt x="46792" y="692912"/>
                </a:lnTo>
                <a:lnTo>
                  <a:pt x="26980" y="693674"/>
                </a:lnTo>
                <a:lnTo>
                  <a:pt x="74722" y="693674"/>
                </a:lnTo>
                <a:lnTo>
                  <a:pt x="74835" y="692912"/>
                </a:lnTo>
                <a:lnTo>
                  <a:pt x="74941" y="690974"/>
                </a:lnTo>
                <a:lnTo>
                  <a:pt x="72254" y="679322"/>
                </a:lnTo>
                <a:lnTo>
                  <a:pt x="68166" y="673100"/>
                </a:lnTo>
                <a:close/>
              </a:path>
              <a:path w="74929" h="731519">
                <a:moveTo>
                  <a:pt x="44633" y="633602"/>
                </a:moveTo>
                <a:lnTo>
                  <a:pt x="24821" y="634238"/>
                </a:lnTo>
                <a:lnTo>
                  <a:pt x="25583" y="654050"/>
                </a:lnTo>
                <a:lnTo>
                  <a:pt x="45395" y="653288"/>
                </a:lnTo>
                <a:lnTo>
                  <a:pt x="44633" y="633602"/>
                </a:lnTo>
                <a:close/>
              </a:path>
              <a:path w="74929" h="731519">
                <a:moveTo>
                  <a:pt x="43109" y="593978"/>
                </a:moveTo>
                <a:lnTo>
                  <a:pt x="23424" y="594613"/>
                </a:lnTo>
                <a:lnTo>
                  <a:pt x="24059" y="614426"/>
                </a:lnTo>
                <a:lnTo>
                  <a:pt x="43871" y="613790"/>
                </a:lnTo>
                <a:lnTo>
                  <a:pt x="43109" y="593978"/>
                </a:lnTo>
                <a:close/>
              </a:path>
              <a:path w="74929" h="731519">
                <a:moveTo>
                  <a:pt x="41712" y="554355"/>
                </a:moveTo>
                <a:lnTo>
                  <a:pt x="21900" y="555116"/>
                </a:lnTo>
                <a:lnTo>
                  <a:pt x="22662" y="574928"/>
                </a:lnTo>
                <a:lnTo>
                  <a:pt x="42474" y="574166"/>
                </a:lnTo>
                <a:lnTo>
                  <a:pt x="41712" y="554355"/>
                </a:lnTo>
                <a:close/>
              </a:path>
              <a:path w="74929" h="731519">
                <a:moveTo>
                  <a:pt x="40315" y="514731"/>
                </a:moveTo>
                <a:lnTo>
                  <a:pt x="20503" y="515493"/>
                </a:lnTo>
                <a:lnTo>
                  <a:pt x="21138" y="535305"/>
                </a:lnTo>
                <a:lnTo>
                  <a:pt x="40950" y="534543"/>
                </a:lnTo>
                <a:lnTo>
                  <a:pt x="40315" y="514731"/>
                </a:lnTo>
                <a:close/>
              </a:path>
              <a:path w="74929" h="731519">
                <a:moveTo>
                  <a:pt x="38791" y="475107"/>
                </a:moveTo>
                <a:lnTo>
                  <a:pt x="18979" y="475869"/>
                </a:lnTo>
                <a:lnTo>
                  <a:pt x="19741" y="495681"/>
                </a:lnTo>
                <a:lnTo>
                  <a:pt x="39553" y="494919"/>
                </a:lnTo>
                <a:lnTo>
                  <a:pt x="38791" y="475107"/>
                </a:lnTo>
                <a:close/>
              </a:path>
              <a:path w="74929" h="731519">
                <a:moveTo>
                  <a:pt x="37394" y="435610"/>
                </a:moveTo>
                <a:lnTo>
                  <a:pt x="17582" y="436245"/>
                </a:lnTo>
                <a:lnTo>
                  <a:pt x="18344" y="456057"/>
                </a:lnTo>
                <a:lnTo>
                  <a:pt x="38156" y="455295"/>
                </a:lnTo>
                <a:lnTo>
                  <a:pt x="37394" y="435610"/>
                </a:lnTo>
                <a:close/>
              </a:path>
              <a:path w="74929" h="731519">
                <a:moveTo>
                  <a:pt x="35870" y="395986"/>
                </a:moveTo>
                <a:lnTo>
                  <a:pt x="16185" y="396621"/>
                </a:lnTo>
                <a:lnTo>
                  <a:pt x="16820" y="416433"/>
                </a:lnTo>
                <a:lnTo>
                  <a:pt x="36632" y="415798"/>
                </a:lnTo>
                <a:lnTo>
                  <a:pt x="35870" y="395986"/>
                </a:lnTo>
                <a:close/>
              </a:path>
              <a:path w="74929" h="731519">
                <a:moveTo>
                  <a:pt x="34473" y="356362"/>
                </a:moveTo>
                <a:lnTo>
                  <a:pt x="14661" y="357124"/>
                </a:lnTo>
                <a:lnTo>
                  <a:pt x="15423" y="376936"/>
                </a:lnTo>
                <a:lnTo>
                  <a:pt x="35235" y="376174"/>
                </a:lnTo>
                <a:lnTo>
                  <a:pt x="34473" y="356362"/>
                </a:lnTo>
                <a:close/>
              </a:path>
              <a:path w="74929" h="731519">
                <a:moveTo>
                  <a:pt x="33076" y="316738"/>
                </a:moveTo>
                <a:lnTo>
                  <a:pt x="13264" y="317500"/>
                </a:lnTo>
                <a:lnTo>
                  <a:pt x="14026" y="337312"/>
                </a:lnTo>
                <a:lnTo>
                  <a:pt x="33711" y="336550"/>
                </a:lnTo>
                <a:lnTo>
                  <a:pt x="33076" y="316738"/>
                </a:lnTo>
                <a:close/>
              </a:path>
              <a:path w="74929" h="731519">
                <a:moveTo>
                  <a:pt x="31552" y="277113"/>
                </a:moveTo>
                <a:lnTo>
                  <a:pt x="11740" y="277875"/>
                </a:lnTo>
                <a:lnTo>
                  <a:pt x="12502" y="297688"/>
                </a:lnTo>
                <a:lnTo>
                  <a:pt x="32314" y="296925"/>
                </a:lnTo>
                <a:lnTo>
                  <a:pt x="31552" y="277113"/>
                </a:lnTo>
                <a:close/>
              </a:path>
              <a:path w="74929" h="731519">
                <a:moveTo>
                  <a:pt x="30155" y="237616"/>
                </a:moveTo>
                <a:lnTo>
                  <a:pt x="10343" y="238251"/>
                </a:lnTo>
                <a:lnTo>
                  <a:pt x="11105" y="258063"/>
                </a:lnTo>
                <a:lnTo>
                  <a:pt x="30917" y="257428"/>
                </a:lnTo>
                <a:lnTo>
                  <a:pt x="30155" y="237616"/>
                </a:lnTo>
                <a:close/>
              </a:path>
              <a:path w="74929" h="731519">
                <a:moveTo>
                  <a:pt x="28758" y="197993"/>
                </a:moveTo>
                <a:lnTo>
                  <a:pt x="8946" y="198755"/>
                </a:lnTo>
                <a:lnTo>
                  <a:pt x="9581" y="218439"/>
                </a:lnTo>
                <a:lnTo>
                  <a:pt x="29393" y="217805"/>
                </a:lnTo>
                <a:lnTo>
                  <a:pt x="28758" y="197993"/>
                </a:lnTo>
                <a:close/>
              </a:path>
              <a:path w="74929" h="731519">
                <a:moveTo>
                  <a:pt x="27234" y="158369"/>
                </a:moveTo>
                <a:lnTo>
                  <a:pt x="7422" y="159131"/>
                </a:lnTo>
                <a:lnTo>
                  <a:pt x="8184" y="178943"/>
                </a:lnTo>
                <a:lnTo>
                  <a:pt x="27996" y="178181"/>
                </a:lnTo>
                <a:lnTo>
                  <a:pt x="27234" y="158369"/>
                </a:lnTo>
                <a:close/>
              </a:path>
              <a:path w="74929" h="731519">
                <a:moveTo>
                  <a:pt x="25837" y="118745"/>
                </a:moveTo>
                <a:lnTo>
                  <a:pt x="6025" y="119507"/>
                </a:lnTo>
                <a:lnTo>
                  <a:pt x="6787" y="139319"/>
                </a:lnTo>
                <a:lnTo>
                  <a:pt x="26472" y="138557"/>
                </a:lnTo>
                <a:lnTo>
                  <a:pt x="25837" y="118745"/>
                </a:lnTo>
                <a:close/>
              </a:path>
              <a:path w="74929" h="731519">
                <a:moveTo>
                  <a:pt x="24313" y="79121"/>
                </a:moveTo>
                <a:lnTo>
                  <a:pt x="4501" y="79883"/>
                </a:lnTo>
                <a:lnTo>
                  <a:pt x="5263" y="99695"/>
                </a:lnTo>
                <a:lnTo>
                  <a:pt x="25075" y="98933"/>
                </a:lnTo>
                <a:lnTo>
                  <a:pt x="24313" y="79121"/>
                </a:lnTo>
                <a:close/>
              </a:path>
              <a:path w="74929" h="731519">
                <a:moveTo>
                  <a:pt x="22916" y="39624"/>
                </a:moveTo>
                <a:lnTo>
                  <a:pt x="3104" y="40259"/>
                </a:lnTo>
                <a:lnTo>
                  <a:pt x="3866" y="60071"/>
                </a:lnTo>
                <a:lnTo>
                  <a:pt x="23678" y="59436"/>
                </a:lnTo>
                <a:lnTo>
                  <a:pt x="22916" y="39624"/>
                </a:lnTo>
                <a:close/>
              </a:path>
              <a:path w="74929" h="731519">
                <a:moveTo>
                  <a:pt x="21519" y="0"/>
                </a:moveTo>
                <a:lnTo>
                  <a:pt x="1707" y="762"/>
                </a:lnTo>
                <a:lnTo>
                  <a:pt x="2342" y="20447"/>
                </a:lnTo>
                <a:lnTo>
                  <a:pt x="22154" y="19812"/>
                </a:lnTo>
                <a:lnTo>
                  <a:pt x="21519" y="0"/>
                </a:lnTo>
                <a:close/>
              </a:path>
            </a:pathLst>
          </a:custGeom>
          <a:solidFill>
            <a:srgbClr val="C197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90900" y="3907535"/>
            <a:ext cx="1691639" cy="420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632072" y="3987510"/>
            <a:ext cx="120840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7950">
              <a:lnSpc>
                <a:spcPts val="969"/>
              </a:lnSpc>
            </a:pPr>
            <a:r>
              <a:rPr dirty="0" sz="900" b="1">
                <a:latin typeface="Arial"/>
                <a:cs typeface="Arial"/>
              </a:rPr>
              <a:t>Eje</a:t>
            </a:r>
            <a:r>
              <a:rPr dirty="0" sz="900" spc="-10" b="1">
                <a:latin typeface="Arial"/>
                <a:cs typeface="Arial"/>
              </a:rPr>
              <a:t> v</a:t>
            </a:r>
            <a:r>
              <a:rPr dirty="0" sz="900" b="1">
                <a:latin typeface="Arial"/>
                <a:cs typeface="Arial"/>
              </a:rPr>
              <a:t>olcánico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con</a:t>
            </a:r>
            <a:r>
              <a:rPr dirty="0" sz="900" b="1">
                <a:latin typeface="Arial"/>
                <a:cs typeface="Arial"/>
              </a:rPr>
              <a:t> potencial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geot</a:t>
            </a:r>
            <a:r>
              <a:rPr dirty="0" sz="900" spc="5" b="1">
                <a:latin typeface="Arial"/>
                <a:cs typeface="Arial"/>
              </a:rPr>
              <a:t>é</a:t>
            </a:r>
            <a:r>
              <a:rPr dirty="0" sz="900" b="1">
                <a:latin typeface="Arial"/>
                <a:cs typeface="Arial"/>
              </a:rPr>
              <a:t>rmico.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79110" y="4238244"/>
            <a:ext cx="1787525" cy="242570"/>
          </a:xfrm>
          <a:custGeom>
            <a:avLst/>
            <a:gdLst/>
            <a:ahLst/>
            <a:cxnLst/>
            <a:rect l="l" t="t" r="r" b="b"/>
            <a:pathLst>
              <a:path w="1787525" h="242570">
                <a:moveTo>
                  <a:pt x="1746133" y="166996"/>
                </a:moveTo>
                <a:lnTo>
                  <a:pt x="1733470" y="170302"/>
                </a:lnTo>
                <a:lnTo>
                  <a:pt x="1722844" y="177644"/>
                </a:lnTo>
                <a:lnTo>
                  <a:pt x="1715169" y="188328"/>
                </a:lnTo>
                <a:lnTo>
                  <a:pt x="1711360" y="201661"/>
                </a:lnTo>
                <a:lnTo>
                  <a:pt x="1712258" y="213587"/>
                </a:lnTo>
                <a:lnTo>
                  <a:pt x="1717193" y="224324"/>
                </a:lnTo>
                <a:lnTo>
                  <a:pt x="1726115" y="233178"/>
                </a:lnTo>
                <a:lnTo>
                  <a:pt x="1738977" y="239454"/>
                </a:lnTo>
                <a:lnTo>
                  <a:pt x="1755730" y="242458"/>
                </a:lnTo>
                <a:lnTo>
                  <a:pt x="1767241" y="238162"/>
                </a:lnTo>
                <a:lnTo>
                  <a:pt x="1776833" y="229925"/>
                </a:lnTo>
                <a:lnTo>
                  <a:pt x="1783766" y="217998"/>
                </a:lnTo>
                <a:lnTo>
                  <a:pt x="1784512" y="214756"/>
                </a:lnTo>
                <a:lnTo>
                  <a:pt x="1748155" y="214756"/>
                </a:lnTo>
                <a:lnTo>
                  <a:pt x="1728469" y="212597"/>
                </a:lnTo>
                <a:lnTo>
                  <a:pt x="1730629" y="192912"/>
                </a:lnTo>
                <a:lnTo>
                  <a:pt x="1784952" y="192912"/>
                </a:lnTo>
                <a:lnTo>
                  <a:pt x="1784183" y="189730"/>
                </a:lnTo>
                <a:lnTo>
                  <a:pt x="1777003" y="178855"/>
                </a:lnTo>
                <a:lnTo>
                  <a:pt x="1766519" y="170993"/>
                </a:lnTo>
                <a:lnTo>
                  <a:pt x="1753489" y="167131"/>
                </a:lnTo>
                <a:lnTo>
                  <a:pt x="1746133" y="166996"/>
                </a:lnTo>
                <a:close/>
              </a:path>
              <a:path w="1787525" h="242570">
                <a:moveTo>
                  <a:pt x="1730629" y="192912"/>
                </a:moveTo>
                <a:lnTo>
                  <a:pt x="1728469" y="212597"/>
                </a:lnTo>
                <a:lnTo>
                  <a:pt x="1748155" y="214756"/>
                </a:lnTo>
                <a:lnTo>
                  <a:pt x="1750314" y="195071"/>
                </a:lnTo>
                <a:lnTo>
                  <a:pt x="1730629" y="192912"/>
                </a:lnTo>
                <a:close/>
              </a:path>
              <a:path w="1787525" h="242570">
                <a:moveTo>
                  <a:pt x="1784952" y="192912"/>
                </a:moveTo>
                <a:lnTo>
                  <a:pt x="1730629" y="192912"/>
                </a:lnTo>
                <a:lnTo>
                  <a:pt x="1750314" y="195071"/>
                </a:lnTo>
                <a:lnTo>
                  <a:pt x="1748155" y="214756"/>
                </a:lnTo>
                <a:lnTo>
                  <a:pt x="1784512" y="214756"/>
                </a:lnTo>
                <a:lnTo>
                  <a:pt x="1787302" y="202631"/>
                </a:lnTo>
                <a:lnTo>
                  <a:pt x="1784952" y="192912"/>
                </a:lnTo>
                <a:close/>
              </a:path>
              <a:path w="1787525" h="242570">
                <a:moveTo>
                  <a:pt x="1691259" y="188594"/>
                </a:moveTo>
                <a:lnTo>
                  <a:pt x="1689099" y="208279"/>
                </a:lnTo>
                <a:lnTo>
                  <a:pt x="1708785" y="210438"/>
                </a:lnTo>
                <a:lnTo>
                  <a:pt x="1710943" y="190753"/>
                </a:lnTo>
                <a:lnTo>
                  <a:pt x="1691259" y="188594"/>
                </a:lnTo>
                <a:close/>
              </a:path>
              <a:path w="1787525" h="242570">
                <a:moveTo>
                  <a:pt x="1651889" y="184149"/>
                </a:moveTo>
                <a:lnTo>
                  <a:pt x="1649730" y="203834"/>
                </a:lnTo>
                <a:lnTo>
                  <a:pt x="1669414" y="205993"/>
                </a:lnTo>
                <a:lnTo>
                  <a:pt x="1671573" y="186308"/>
                </a:lnTo>
                <a:lnTo>
                  <a:pt x="1651889" y="184149"/>
                </a:lnTo>
                <a:close/>
              </a:path>
              <a:path w="1787525" h="242570">
                <a:moveTo>
                  <a:pt x="1612518" y="179704"/>
                </a:moveTo>
                <a:lnTo>
                  <a:pt x="1610360" y="199389"/>
                </a:lnTo>
                <a:lnTo>
                  <a:pt x="1630044" y="201675"/>
                </a:lnTo>
                <a:lnTo>
                  <a:pt x="1632204" y="181990"/>
                </a:lnTo>
                <a:lnTo>
                  <a:pt x="1612518" y="179704"/>
                </a:lnTo>
                <a:close/>
              </a:path>
              <a:path w="1787525" h="242570">
                <a:moveTo>
                  <a:pt x="1573148" y="175386"/>
                </a:moveTo>
                <a:lnTo>
                  <a:pt x="1570989" y="195071"/>
                </a:lnTo>
                <a:lnTo>
                  <a:pt x="1590674" y="197230"/>
                </a:lnTo>
                <a:lnTo>
                  <a:pt x="1592834" y="177545"/>
                </a:lnTo>
                <a:lnTo>
                  <a:pt x="1573148" y="175386"/>
                </a:lnTo>
                <a:close/>
              </a:path>
              <a:path w="1787525" h="242570">
                <a:moveTo>
                  <a:pt x="1533779" y="170941"/>
                </a:moveTo>
                <a:lnTo>
                  <a:pt x="1531619" y="190626"/>
                </a:lnTo>
                <a:lnTo>
                  <a:pt x="1551305" y="192785"/>
                </a:lnTo>
                <a:lnTo>
                  <a:pt x="1553464" y="173100"/>
                </a:lnTo>
                <a:lnTo>
                  <a:pt x="1533779" y="170941"/>
                </a:lnTo>
                <a:close/>
              </a:path>
              <a:path w="1787525" h="242570">
                <a:moveTo>
                  <a:pt x="1494409" y="166623"/>
                </a:moveTo>
                <a:lnTo>
                  <a:pt x="1492249" y="186308"/>
                </a:lnTo>
                <a:lnTo>
                  <a:pt x="1511935" y="188467"/>
                </a:lnTo>
                <a:lnTo>
                  <a:pt x="1514093" y="168782"/>
                </a:lnTo>
                <a:lnTo>
                  <a:pt x="1494409" y="166623"/>
                </a:lnTo>
                <a:close/>
              </a:path>
              <a:path w="1787525" h="242570">
                <a:moveTo>
                  <a:pt x="1455039" y="162178"/>
                </a:moveTo>
                <a:lnTo>
                  <a:pt x="1452753" y="181863"/>
                </a:lnTo>
                <a:lnTo>
                  <a:pt x="1472564" y="184022"/>
                </a:lnTo>
                <a:lnTo>
                  <a:pt x="1474723" y="164337"/>
                </a:lnTo>
                <a:lnTo>
                  <a:pt x="1455039" y="162178"/>
                </a:lnTo>
                <a:close/>
              </a:path>
              <a:path w="1787525" h="242570">
                <a:moveTo>
                  <a:pt x="1415668" y="157733"/>
                </a:moveTo>
                <a:lnTo>
                  <a:pt x="1413383" y="177418"/>
                </a:lnTo>
                <a:lnTo>
                  <a:pt x="1433067" y="179704"/>
                </a:lnTo>
                <a:lnTo>
                  <a:pt x="1435354" y="160019"/>
                </a:lnTo>
                <a:lnTo>
                  <a:pt x="1415668" y="157733"/>
                </a:lnTo>
                <a:close/>
              </a:path>
              <a:path w="1787525" h="242570">
                <a:moveTo>
                  <a:pt x="1376299" y="153415"/>
                </a:moveTo>
                <a:lnTo>
                  <a:pt x="1374013" y="173100"/>
                </a:lnTo>
                <a:lnTo>
                  <a:pt x="1393698" y="175259"/>
                </a:lnTo>
                <a:lnTo>
                  <a:pt x="1395984" y="155574"/>
                </a:lnTo>
                <a:lnTo>
                  <a:pt x="1376299" y="153415"/>
                </a:lnTo>
                <a:close/>
              </a:path>
              <a:path w="1787525" h="242570">
                <a:moveTo>
                  <a:pt x="1336928" y="148970"/>
                </a:moveTo>
                <a:lnTo>
                  <a:pt x="1334642" y="168655"/>
                </a:lnTo>
                <a:lnTo>
                  <a:pt x="1354327" y="170814"/>
                </a:lnTo>
                <a:lnTo>
                  <a:pt x="1356614" y="151129"/>
                </a:lnTo>
                <a:lnTo>
                  <a:pt x="1336928" y="148970"/>
                </a:lnTo>
                <a:close/>
              </a:path>
              <a:path w="1787525" h="242570">
                <a:moveTo>
                  <a:pt x="1297431" y="144652"/>
                </a:moveTo>
                <a:lnTo>
                  <a:pt x="1295273" y="164337"/>
                </a:lnTo>
                <a:lnTo>
                  <a:pt x="1314958" y="166496"/>
                </a:lnTo>
                <a:lnTo>
                  <a:pt x="1317243" y="146811"/>
                </a:lnTo>
                <a:lnTo>
                  <a:pt x="1297431" y="144652"/>
                </a:lnTo>
                <a:close/>
              </a:path>
              <a:path w="1787525" h="242570">
                <a:moveTo>
                  <a:pt x="1258062" y="140207"/>
                </a:moveTo>
                <a:lnTo>
                  <a:pt x="1255902" y="159892"/>
                </a:lnTo>
                <a:lnTo>
                  <a:pt x="1275588" y="162051"/>
                </a:lnTo>
                <a:lnTo>
                  <a:pt x="1277747" y="142366"/>
                </a:lnTo>
                <a:lnTo>
                  <a:pt x="1258062" y="140207"/>
                </a:lnTo>
                <a:close/>
              </a:path>
              <a:path w="1787525" h="242570">
                <a:moveTo>
                  <a:pt x="1218691" y="135762"/>
                </a:moveTo>
                <a:lnTo>
                  <a:pt x="1216533" y="155447"/>
                </a:lnTo>
                <a:lnTo>
                  <a:pt x="1236217" y="157733"/>
                </a:lnTo>
                <a:lnTo>
                  <a:pt x="1238377" y="138048"/>
                </a:lnTo>
                <a:lnTo>
                  <a:pt x="1218691" y="135762"/>
                </a:lnTo>
                <a:close/>
              </a:path>
              <a:path w="1787525" h="242570">
                <a:moveTo>
                  <a:pt x="1179322" y="131444"/>
                </a:moveTo>
                <a:lnTo>
                  <a:pt x="1177163" y="151129"/>
                </a:lnTo>
                <a:lnTo>
                  <a:pt x="1196848" y="153288"/>
                </a:lnTo>
                <a:lnTo>
                  <a:pt x="1199006" y="133603"/>
                </a:lnTo>
                <a:lnTo>
                  <a:pt x="1179322" y="131444"/>
                </a:lnTo>
                <a:close/>
              </a:path>
              <a:path w="1787525" h="242570">
                <a:moveTo>
                  <a:pt x="1139952" y="126999"/>
                </a:moveTo>
                <a:lnTo>
                  <a:pt x="1137792" y="146684"/>
                </a:lnTo>
                <a:lnTo>
                  <a:pt x="1157477" y="148843"/>
                </a:lnTo>
                <a:lnTo>
                  <a:pt x="1159637" y="129158"/>
                </a:lnTo>
                <a:lnTo>
                  <a:pt x="1139952" y="126999"/>
                </a:lnTo>
                <a:close/>
              </a:path>
              <a:path w="1787525" h="242570">
                <a:moveTo>
                  <a:pt x="1100581" y="122681"/>
                </a:moveTo>
                <a:lnTo>
                  <a:pt x="1098423" y="142366"/>
                </a:lnTo>
                <a:lnTo>
                  <a:pt x="1118108" y="144525"/>
                </a:lnTo>
                <a:lnTo>
                  <a:pt x="1120266" y="124840"/>
                </a:lnTo>
                <a:lnTo>
                  <a:pt x="1100581" y="122681"/>
                </a:lnTo>
                <a:close/>
              </a:path>
              <a:path w="1787525" h="242570">
                <a:moveTo>
                  <a:pt x="1061212" y="118236"/>
                </a:moveTo>
                <a:lnTo>
                  <a:pt x="1059052" y="137921"/>
                </a:lnTo>
                <a:lnTo>
                  <a:pt x="1078738" y="140080"/>
                </a:lnTo>
                <a:lnTo>
                  <a:pt x="1080897" y="120395"/>
                </a:lnTo>
                <a:lnTo>
                  <a:pt x="1061212" y="118236"/>
                </a:lnTo>
                <a:close/>
              </a:path>
              <a:path w="1787525" h="242570">
                <a:moveTo>
                  <a:pt x="1021841" y="113791"/>
                </a:moveTo>
                <a:lnTo>
                  <a:pt x="1019683" y="133476"/>
                </a:lnTo>
                <a:lnTo>
                  <a:pt x="1039367" y="135762"/>
                </a:lnTo>
                <a:lnTo>
                  <a:pt x="1041526" y="116077"/>
                </a:lnTo>
                <a:lnTo>
                  <a:pt x="1021841" y="113791"/>
                </a:lnTo>
                <a:close/>
              </a:path>
              <a:path w="1787525" h="242570">
                <a:moveTo>
                  <a:pt x="982472" y="109473"/>
                </a:moveTo>
                <a:lnTo>
                  <a:pt x="980313" y="129158"/>
                </a:lnTo>
                <a:lnTo>
                  <a:pt x="999998" y="131317"/>
                </a:lnTo>
                <a:lnTo>
                  <a:pt x="1002156" y="111632"/>
                </a:lnTo>
                <a:lnTo>
                  <a:pt x="982472" y="109473"/>
                </a:lnTo>
                <a:close/>
              </a:path>
              <a:path w="1787525" h="242570">
                <a:moveTo>
                  <a:pt x="943101" y="105028"/>
                </a:moveTo>
                <a:lnTo>
                  <a:pt x="940942" y="124713"/>
                </a:lnTo>
                <a:lnTo>
                  <a:pt x="960627" y="126872"/>
                </a:lnTo>
                <a:lnTo>
                  <a:pt x="962787" y="107187"/>
                </a:lnTo>
                <a:lnTo>
                  <a:pt x="943101" y="105028"/>
                </a:lnTo>
                <a:close/>
              </a:path>
              <a:path w="1787525" h="242570">
                <a:moveTo>
                  <a:pt x="903731" y="100710"/>
                </a:moveTo>
                <a:lnTo>
                  <a:pt x="901446" y="120395"/>
                </a:lnTo>
                <a:lnTo>
                  <a:pt x="921130" y="122554"/>
                </a:lnTo>
                <a:lnTo>
                  <a:pt x="923416" y="102869"/>
                </a:lnTo>
                <a:lnTo>
                  <a:pt x="903731" y="100710"/>
                </a:lnTo>
                <a:close/>
              </a:path>
              <a:path w="1787525" h="242570">
                <a:moveTo>
                  <a:pt x="864362" y="96265"/>
                </a:moveTo>
                <a:lnTo>
                  <a:pt x="862076" y="115950"/>
                </a:lnTo>
                <a:lnTo>
                  <a:pt x="881761" y="118109"/>
                </a:lnTo>
                <a:lnTo>
                  <a:pt x="884047" y="98424"/>
                </a:lnTo>
                <a:lnTo>
                  <a:pt x="864362" y="96265"/>
                </a:lnTo>
                <a:close/>
              </a:path>
              <a:path w="1787525" h="242570">
                <a:moveTo>
                  <a:pt x="824991" y="91820"/>
                </a:moveTo>
                <a:lnTo>
                  <a:pt x="822705" y="111505"/>
                </a:lnTo>
                <a:lnTo>
                  <a:pt x="842390" y="113791"/>
                </a:lnTo>
                <a:lnTo>
                  <a:pt x="844676" y="94106"/>
                </a:lnTo>
                <a:lnTo>
                  <a:pt x="824991" y="91820"/>
                </a:lnTo>
                <a:close/>
              </a:path>
              <a:path w="1787525" h="242570">
                <a:moveTo>
                  <a:pt x="785622" y="87502"/>
                </a:moveTo>
                <a:lnTo>
                  <a:pt x="783336" y="107187"/>
                </a:lnTo>
                <a:lnTo>
                  <a:pt x="803021" y="109346"/>
                </a:lnTo>
                <a:lnTo>
                  <a:pt x="805306" y="89661"/>
                </a:lnTo>
                <a:lnTo>
                  <a:pt x="785622" y="87502"/>
                </a:lnTo>
                <a:close/>
              </a:path>
              <a:path w="1787525" h="242570">
                <a:moveTo>
                  <a:pt x="746125" y="83057"/>
                </a:moveTo>
                <a:lnTo>
                  <a:pt x="743965" y="102742"/>
                </a:lnTo>
                <a:lnTo>
                  <a:pt x="763651" y="104901"/>
                </a:lnTo>
                <a:lnTo>
                  <a:pt x="765810" y="85216"/>
                </a:lnTo>
                <a:lnTo>
                  <a:pt x="746125" y="83057"/>
                </a:lnTo>
                <a:close/>
              </a:path>
              <a:path w="1787525" h="242570">
                <a:moveTo>
                  <a:pt x="706754" y="78739"/>
                </a:moveTo>
                <a:lnTo>
                  <a:pt x="704596" y="98424"/>
                </a:lnTo>
                <a:lnTo>
                  <a:pt x="724280" y="100583"/>
                </a:lnTo>
                <a:lnTo>
                  <a:pt x="726439" y="80898"/>
                </a:lnTo>
                <a:lnTo>
                  <a:pt x="706754" y="78739"/>
                </a:lnTo>
                <a:close/>
              </a:path>
              <a:path w="1787525" h="242570">
                <a:moveTo>
                  <a:pt x="667385" y="74294"/>
                </a:moveTo>
                <a:lnTo>
                  <a:pt x="665226" y="93979"/>
                </a:lnTo>
                <a:lnTo>
                  <a:pt x="684911" y="96138"/>
                </a:lnTo>
                <a:lnTo>
                  <a:pt x="687069" y="76453"/>
                </a:lnTo>
                <a:lnTo>
                  <a:pt x="667385" y="74294"/>
                </a:lnTo>
                <a:close/>
              </a:path>
              <a:path w="1787525" h="242570">
                <a:moveTo>
                  <a:pt x="628014" y="69849"/>
                </a:moveTo>
                <a:lnTo>
                  <a:pt x="625855" y="89534"/>
                </a:lnTo>
                <a:lnTo>
                  <a:pt x="645540" y="91820"/>
                </a:lnTo>
                <a:lnTo>
                  <a:pt x="647700" y="72135"/>
                </a:lnTo>
                <a:lnTo>
                  <a:pt x="628014" y="69849"/>
                </a:lnTo>
                <a:close/>
              </a:path>
              <a:path w="1787525" h="242570">
                <a:moveTo>
                  <a:pt x="588644" y="65531"/>
                </a:moveTo>
                <a:lnTo>
                  <a:pt x="586486" y="85216"/>
                </a:lnTo>
                <a:lnTo>
                  <a:pt x="606171" y="87375"/>
                </a:lnTo>
                <a:lnTo>
                  <a:pt x="608329" y="67690"/>
                </a:lnTo>
                <a:lnTo>
                  <a:pt x="588644" y="65531"/>
                </a:lnTo>
                <a:close/>
              </a:path>
              <a:path w="1787525" h="242570">
                <a:moveTo>
                  <a:pt x="549275" y="61086"/>
                </a:moveTo>
                <a:lnTo>
                  <a:pt x="547115" y="80771"/>
                </a:lnTo>
                <a:lnTo>
                  <a:pt x="566801" y="82930"/>
                </a:lnTo>
                <a:lnTo>
                  <a:pt x="568960" y="63245"/>
                </a:lnTo>
                <a:lnTo>
                  <a:pt x="549275" y="61086"/>
                </a:lnTo>
                <a:close/>
              </a:path>
              <a:path w="1787525" h="242570">
                <a:moveTo>
                  <a:pt x="509904" y="56768"/>
                </a:moveTo>
                <a:lnTo>
                  <a:pt x="507746" y="76453"/>
                </a:lnTo>
                <a:lnTo>
                  <a:pt x="527430" y="78612"/>
                </a:lnTo>
                <a:lnTo>
                  <a:pt x="529589" y="58927"/>
                </a:lnTo>
                <a:lnTo>
                  <a:pt x="509904" y="56768"/>
                </a:lnTo>
                <a:close/>
              </a:path>
              <a:path w="1787525" h="242570">
                <a:moveTo>
                  <a:pt x="470535" y="52323"/>
                </a:moveTo>
                <a:lnTo>
                  <a:pt x="468375" y="72008"/>
                </a:lnTo>
                <a:lnTo>
                  <a:pt x="488061" y="74167"/>
                </a:lnTo>
                <a:lnTo>
                  <a:pt x="490219" y="54482"/>
                </a:lnTo>
                <a:lnTo>
                  <a:pt x="470535" y="52323"/>
                </a:lnTo>
                <a:close/>
              </a:path>
              <a:path w="1787525" h="242570">
                <a:moveTo>
                  <a:pt x="431164" y="47878"/>
                </a:moveTo>
                <a:lnTo>
                  <a:pt x="429005" y="67563"/>
                </a:lnTo>
                <a:lnTo>
                  <a:pt x="448690" y="69849"/>
                </a:lnTo>
                <a:lnTo>
                  <a:pt x="450850" y="50164"/>
                </a:lnTo>
                <a:lnTo>
                  <a:pt x="431164" y="47878"/>
                </a:lnTo>
                <a:close/>
              </a:path>
              <a:path w="1787525" h="242570">
                <a:moveTo>
                  <a:pt x="391794" y="43560"/>
                </a:moveTo>
                <a:lnTo>
                  <a:pt x="389509" y="63245"/>
                </a:lnTo>
                <a:lnTo>
                  <a:pt x="409321" y="65404"/>
                </a:lnTo>
                <a:lnTo>
                  <a:pt x="411479" y="45719"/>
                </a:lnTo>
                <a:lnTo>
                  <a:pt x="391794" y="43560"/>
                </a:lnTo>
                <a:close/>
              </a:path>
              <a:path w="1787525" h="242570">
                <a:moveTo>
                  <a:pt x="352425" y="39115"/>
                </a:moveTo>
                <a:lnTo>
                  <a:pt x="350138" y="58800"/>
                </a:lnTo>
                <a:lnTo>
                  <a:pt x="369824" y="60959"/>
                </a:lnTo>
                <a:lnTo>
                  <a:pt x="372110" y="41274"/>
                </a:lnTo>
                <a:lnTo>
                  <a:pt x="352425" y="39115"/>
                </a:lnTo>
                <a:close/>
              </a:path>
              <a:path w="1787525" h="242570">
                <a:moveTo>
                  <a:pt x="313054" y="34797"/>
                </a:moveTo>
                <a:lnTo>
                  <a:pt x="310768" y="54482"/>
                </a:lnTo>
                <a:lnTo>
                  <a:pt x="330453" y="56641"/>
                </a:lnTo>
                <a:lnTo>
                  <a:pt x="332739" y="36956"/>
                </a:lnTo>
                <a:lnTo>
                  <a:pt x="313054" y="34797"/>
                </a:lnTo>
                <a:close/>
              </a:path>
              <a:path w="1787525" h="242570">
                <a:moveTo>
                  <a:pt x="273685" y="30352"/>
                </a:moveTo>
                <a:lnTo>
                  <a:pt x="271399" y="50037"/>
                </a:lnTo>
                <a:lnTo>
                  <a:pt x="291084" y="52196"/>
                </a:lnTo>
                <a:lnTo>
                  <a:pt x="293369" y="32511"/>
                </a:lnTo>
                <a:lnTo>
                  <a:pt x="273685" y="30352"/>
                </a:lnTo>
                <a:close/>
              </a:path>
              <a:path w="1787525" h="242570">
                <a:moveTo>
                  <a:pt x="234187" y="25907"/>
                </a:moveTo>
                <a:lnTo>
                  <a:pt x="232028" y="45592"/>
                </a:lnTo>
                <a:lnTo>
                  <a:pt x="251713" y="47878"/>
                </a:lnTo>
                <a:lnTo>
                  <a:pt x="253873" y="28193"/>
                </a:lnTo>
                <a:lnTo>
                  <a:pt x="234187" y="25907"/>
                </a:lnTo>
                <a:close/>
              </a:path>
              <a:path w="1787525" h="242570">
                <a:moveTo>
                  <a:pt x="194817" y="21589"/>
                </a:moveTo>
                <a:lnTo>
                  <a:pt x="192659" y="41274"/>
                </a:lnTo>
                <a:lnTo>
                  <a:pt x="212343" y="43433"/>
                </a:lnTo>
                <a:lnTo>
                  <a:pt x="214502" y="23748"/>
                </a:lnTo>
                <a:lnTo>
                  <a:pt x="194817" y="21589"/>
                </a:lnTo>
                <a:close/>
              </a:path>
              <a:path w="1787525" h="242570">
                <a:moveTo>
                  <a:pt x="155448" y="17144"/>
                </a:moveTo>
                <a:lnTo>
                  <a:pt x="153288" y="36829"/>
                </a:lnTo>
                <a:lnTo>
                  <a:pt x="172974" y="38988"/>
                </a:lnTo>
                <a:lnTo>
                  <a:pt x="175133" y="19303"/>
                </a:lnTo>
                <a:lnTo>
                  <a:pt x="155448" y="17144"/>
                </a:lnTo>
                <a:close/>
              </a:path>
              <a:path w="1787525" h="242570">
                <a:moveTo>
                  <a:pt x="116077" y="12826"/>
                </a:moveTo>
                <a:lnTo>
                  <a:pt x="113918" y="32511"/>
                </a:lnTo>
                <a:lnTo>
                  <a:pt x="133603" y="34670"/>
                </a:lnTo>
                <a:lnTo>
                  <a:pt x="135762" y="14985"/>
                </a:lnTo>
                <a:lnTo>
                  <a:pt x="116077" y="12826"/>
                </a:lnTo>
                <a:close/>
              </a:path>
              <a:path w="1787525" h="242570">
                <a:moveTo>
                  <a:pt x="76708" y="8381"/>
                </a:moveTo>
                <a:lnTo>
                  <a:pt x="74549" y="28066"/>
                </a:lnTo>
                <a:lnTo>
                  <a:pt x="94234" y="30225"/>
                </a:lnTo>
                <a:lnTo>
                  <a:pt x="96392" y="10540"/>
                </a:lnTo>
                <a:lnTo>
                  <a:pt x="76708" y="8381"/>
                </a:lnTo>
                <a:close/>
              </a:path>
              <a:path w="1787525" h="242570">
                <a:moveTo>
                  <a:pt x="37337" y="3936"/>
                </a:moveTo>
                <a:lnTo>
                  <a:pt x="35178" y="23621"/>
                </a:lnTo>
                <a:lnTo>
                  <a:pt x="54863" y="25907"/>
                </a:lnTo>
                <a:lnTo>
                  <a:pt x="57023" y="6222"/>
                </a:lnTo>
                <a:lnTo>
                  <a:pt x="37337" y="3936"/>
                </a:lnTo>
                <a:close/>
              </a:path>
              <a:path w="1787525" h="242570">
                <a:moveTo>
                  <a:pt x="2286" y="0"/>
                </a:moveTo>
                <a:lnTo>
                  <a:pt x="0" y="19811"/>
                </a:lnTo>
                <a:lnTo>
                  <a:pt x="15493" y="21462"/>
                </a:lnTo>
                <a:lnTo>
                  <a:pt x="17652" y="1777"/>
                </a:lnTo>
                <a:lnTo>
                  <a:pt x="2286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44918" y="3514597"/>
            <a:ext cx="103505" cy="1068070"/>
          </a:xfrm>
          <a:custGeom>
            <a:avLst/>
            <a:gdLst/>
            <a:ahLst/>
            <a:cxnLst/>
            <a:rect l="l" t="t" r="r" b="b"/>
            <a:pathLst>
              <a:path w="103504" h="1068070">
                <a:moveTo>
                  <a:pt x="34574" y="995018"/>
                </a:moveTo>
                <a:lnTo>
                  <a:pt x="192" y="1026168"/>
                </a:lnTo>
                <a:lnTo>
                  <a:pt x="0" y="1028445"/>
                </a:lnTo>
                <a:lnTo>
                  <a:pt x="1845" y="1042295"/>
                </a:lnTo>
                <a:lnTo>
                  <a:pt x="8202" y="1054155"/>
                </a:lnTo>
                <a:lnTo>
                  <a:pt x="18206" y="1063040"/>
                </a:lnTo>
                <a:lnTo>
                  <a:pt x="30991" y="1067966"/>
                </a:lnTo>
                <a:lnTo>
                  <a:pt x="46437" y="1066781"/>
                </a:lnTo>
                <a:lnTo>
                  <a:pt x="59195" y="1061486"/>
                </a:lnTo>
                <a:lnTo>
                  <a:pt x="68753" y="1052827"/>
                </a:lnTo>
                <a:lnTo>
                  <a:pt x="74596" y="1041552"/>
                </a:lnTo>
                <a:lnTo>
                  <a:pt x="74237" y="1031113"/>
                </a:lnTo>
                <a:lnTo>
                  <a:pt x="48005" y="1031113"/>
                </a:lnTo>
                <a:lnTo>
                  <a:pt x="28193" y="1029969"/>
                </a:lnTo>
                <a:lnTo>
                  <a:pt x="29209" y="1010157"/>
                </a:lnTo>
                <a:lnTo>
                  <a:pt x="68563" y="1010157"/>
                </a:lnTo>
                <a:lnTo>
                  <a:pt x="61956" y="1001468"/>
                </a:lnTo>
                <a:lnTo>
                  <a:pt x="51783" y="995050"/>
                </a:lnTo>
                <a:lnTo>
                  <a:pt x="34574" y="995018"/>
                </a:lnTo>
                <a:close/>
              </a:path>
              <a:path w="103504" h="1068070">
                <a:moveTo>
                  <a:pt x="29209" y="1010157"/>
                </a:moveTo>
                <a:lnTo>
                  <a:pt x="28193" y="1029969"/>
                </a:lnTo>
                <a:lnTo>
                  <a:pt x="48005" y="1031113"/>
                </a:lnTo>
                <a:lnTo>
                  <a:pt x="49022" y="1011301"/>
                </a:lnTo>
                <a:lnTo>
                  <a:pt x="29209" y="1010157"/>
                </a:lnTo>
                <a:close/>
              </a:path>
              <a:path w="103504" h="1068070">
                <a:moveTo>
                  <a:pt x="68563" y="1010157"/>
                </a:moveTo>
                <a:lnTo>
                  <a:pt x="29209" y="1010157"/>
                </a:lnTo>
                <a:lnTo>
                  <a:pt x="49022" y="1011301"/>
                </a:lnTo>
                <a:lnTo>
                  <a:pt x="48005" y="1031113"/>
                </a:lnTo>
                <a:lnTo>
                  <a:pt x="74237" y="1031113"/>
                </a:lnTo>
                <a:lnTo>
                  <a:pt x="74025" y="1024947"/>
                </a:lnTo>
                <a:lnTo>
                  <a:pt x="69591" y="1011510"/>
                </a:lnTo>
                <a:lnTo>
                  <a:pt x="68563" y="1010157"/>
                </a:lnTo>
                <a:close/>
              </a:path>
              <a:path w="103504" h="1068070">
                <a:moveTo>
                  <a:pt x="31368" y="970660"/>
                </a:moveTo>
                <a:lnTo>
                  <a:pt x="30352" y="990472"/>
                </a:lnTo>
                <a:lnTo>
                  <a:pt x="50164" y="991488"/>
                </a:lnTo>
                <a:lnTo>
                  <a:pt x="51180" y="971676"/>
                </a:lnTo>
                <a:lnTo>
                  <a:pt x="31368" y="970660"/>
                </a:lnTo>
                <a:close/>
              </a:path>
              <a:path w="103504" h="1068070">
                <a:moveTo>
                  <a:pt x="33527" y="931037"/>
                </a:moveTo>
                <a:lnTo>
                  <a:pt x="32511" y="950849"/>
                </a:lnTo>
                <a:lnTo>
                  <a:pt x="52197" y="951864"/>
                </a:lnTo>
                <a:lnTo>
                  <a:pt x="53339" y="932179"/>
                </a:lnTo>
                <a:lnTo>
                  <a:pt x="33527" y="931037"/>
                </a:lnTo>
                <a:close/>
              </a:path>
              <a:path w="103504" h="1068070">
                <a:moveTo>
                  <a:pt x="35686" y="891539"/>
                </a:moveTo>
                <a:lnTo>
                  <a:pt x="34543" y="911351"/>
                </a:lnTo>
                <a:lnTo>
                  <a:pt x="54355" y="912368"/>
                </a:lnTo>
                <a:lnTo>
                  <a:pt x="55499" y="892556"/>
                </a:lnTo>
                <a:lnTo>
                  <a:pt x="35686" y="891539"/>
                </a:lnTo>
                <a:close/>
              </a:path>
              <a:path w="103504" h="1068070">
                <a:moveTo>
                  <a:pt x="37718" y="851915"/>
                </a:moveTo>
                <a:lnTo>
                  <a:pt x="36702" y="871727"/>
                </a:lnTo>
                <a:lnTo>
                  <a:pt x="56514" y="872744"/>
                </a:lnTo>
                <a:lnTo>
                  <a:pt x="57530" y="853058"/>
                </a:lnTo>
                <a:lnTo>
                  <a:pt x="37718" y="851915"/>
                </a:lnTo>
                <a:close/>
              </a:path>
              <a:path w="103504" h="1068070">
                <a:moveTo>
                  <a:pt x="39877" y="812419"/>
                </a:moveTo>
                <a:lnTo>
                  <a:pt x="38861" y="832103"/>
                </a:lnTo>
                <a:lnTo>
                  <a:pt x="58674" y="833246"/>
                </a:lnTo>
                <a:lnTo>
                  <a:pt x="59689" y="813434"/>
                </a:lnTo>
                <a:lnTo>
                  <a:pt x="39877" y="812419"/>
                </a:lnTo>
                <a:close/>
              </a:path>
              <a:path w="103504" h="1068070">
                <a:moveTo>
                  <a:pt x="42036" y="772794"/>
                </a:moveTo>
                <a:lnTo>
                  <a:pt x="41021" y="792607"/>
                </a:lnTo>
                <a:lnTo>
                  <a:pt x="60705" y="793622"/>
                </a:lnTo>
                <a:lnTo>
                  <a:pt x="61849" y="773810"/>
                </a:lnTo>
                <a:lnTo>
                  <a:pt x="42036" y="772794"/>
                </a:lnTo>
                <a:close/>
              </a:path>
              <a:path w="103504" h="1068070">
                <a:moveTo>
                  <a:pt x="44196" y="733297"/>
                </a:moveTo>
                <a:lnTo>
                  <a:pt x="43052" y="752982"/>
                </a:lnTo>
                <a:lnTo>
                  <a:pt x="62864" y="754126"/>
                </a:lnTo>
                <a:lnTo>
                  <a:pt x="64007" y="734313"/>
                </a:lnTo>
                <a:lnTo>
                  <a:pt x="44196" y="733297"/>
                </a:lnTo>
                <a:close/>
              </a:path>
              <a:path w="103504" h="1068070">
                <a:moveTo>
                  <a:pt x="46354" y="693674"/>
                </a:moveTo>
                <a:lnTo>
                  <a:pt x="45211" y="713485"/>
                </a:lnTo>
                <a:lnTo>
                  <a:pt x="65024" y="714501"/>
                </a:lnTo>
                <a:lnTo>
                  <a:pt x="66039" y="694689"/>
                </a:lnTo>
                <a:lnTo>
                  <a:pt x="46354" y="693674"/>
                </a:lnTo>
                <a:close/>
              </a:path>
              <a:path w="103504" h="1068070">
                <a:moveTo>
                  <a:pt x="48386" y="654050"/>
                </a:moveTo>
                <a:lnTo>
                  <a:pt x="47371" y="673862"/>
                </a:lnTo>
                <a:lnTo>
                  <a:pt x="67182" y="675004"/>
                </a:lnTo>
                <a:lnTo>
                  <a:pt x="68199" y="655193"/>
                </a:lnTo>
                <a:lnTo>
                  <a:pt x="48386" y="654050"/>
                </a:lnTo>
                <a:close/>
              </a:path>
              <a:path w="103504" h="1068070">
                <a:moveTo>
                  <a:pt x="50546" y="614552"/>
                </a:moveTo>
                <a:lnTo>
                  <a:pt x="49529" y="634364"/>
                </a:lnTo>
                <a:lnTo>
                  <a:pt x="69214" y="635381"/>
                </a:lnTo>
                <a:lnTo>
                  <a:pt x="70357" y="615569"/>
                </a:lnTo>
                <a:lnTo>
                  <a:pt x="50546" y="614552"/>
                </a:lnTo>
                <a:close/>
              </a:path>
              <a:path w="103504" h="1068070">
                <a:moveTo>
                  <a:pt x="52704" y="574928"/>
                </a:moveTo>
                <a:lnTo>
                  <a:pt x="51561" y="594740"/>
                </a:lnTo>
                <a:lnTo>
                  <a:pt x="71374" y="595883"/>
                </a:lnTo>
                <a:lnTo>
                  <a:pt x="72516" y="576071"/>
                </a:lnTo>
                <a:lnTo>
                  <a:pt x="52704" y="574928"/>
                </a:lnTo>
                <a:close/>
              </a:path>
              <a:path w="103504" h="1068070">
                <a:moveTo>
                  <a:pt x="54863" y="535432"/>
                </a:moveTo>
                <a:lnTo>
                  <a:pt x="53721" y="555244"/>
                </a:lnTo>
                <a:lnTo>
                  <a:pt x="73532" y="556259"/>
                </a:lnTo>
                <a:lnTo>
                  <a:pt x="74549" y="536447"/>
                </a:lnTo>
                <a:lnTo>
                  <a:pt x="54863" y="535432"/>
                </a:lnTo>
                <a:close/>
              </a:path>
              <a:path w="103504" h="1068070">
                <a:moveTo>
                  <a:pt x="56896" y="495807"/>
                </a:moveTo>
                <a:lnTo>
                  <a:pt x="55879" y="515619"/>
                </a:lnTo>
                <a:lnTo>
                  <a:pt x="75691" y="516635"/>
                </a:lnTo>
                <a:lnTo>
                  <a:pt x="76707" y="496950"/>
                </a:lnTo>
                <a:lnTo>
                  <a:pt x="56896" y="495807"/>
                </a:lnTo>
                <a:close/>
              </a:path>
              <a:path w="103504" h="1068070">
                <a:moveTo>
                  <a:pt x="59054" y="456310"/>
                </a:moveTo>
                <a:lnTo>
                  <a:pt x="58038" y="475995"/>
                </a:lnTo>
                <a:lnTo>
                  <a:pt x="77724" y="477138"/>
                </a:lnTo>
                <a:lnTo>
                  <a:pt x="78866" y="457326"/>
                </a:lnTo>
                <a:lnTo>
                  <a:pt x="59054" y="456310"/>
                </a:lnTo>
                <a:close/>
              </a:path>
              <a:path w="103504" h="1068070">
                <a:moveTo>
                  <a:pt x="61213" y="416687"/>
                </a:moveTo>
                <a:lnTo>
                  <a:pt x="60071" y="436499"/>
                </a:lnTo>
                <a:lnTo>
                  <a:pt x="79882" y="437514"/>
                </a:lnTo>
                <a:lnTo>
                  <a:pt x="81025" y="417829"/>
                </a:lnTo>
                <a:lnTo>
                  <a:pt x="61213" y="416687"/>
                </a:lnTo>
                <a:close/>
              </a:path>
              <a:path w="103504" h="1068070">
                <a:moveTo>
                  <a:pt x="63373" y="377189"/>
                </a:moveTo>
                <a:lnTo>
                  <a:pt x="62229" y="396875"/>
                </a:lnTo>
                <a:lnTo>
                  <a:pt x="82041" y="398018"/>
                </a:lnTo>
                <a:lnTo>
                  <a:pt x="83057" y="378206"/>
                </a:lnTo>
                <a:lnTo>
                  <a:pt x="63373" y="377189"/>
                </a:lnTo>
                <a:close/>
              </a:path>
              <a:path w="103504" h="1068070">
                <a:moveTo>
                  <a:pt x="65404" y="337565"/>
                </a:moveTo>
                <a:lnTo>
                  <a:pt x="64388" y="357377"/>
                </a:lnTo>
                <a:lnTo>
                  <a:pt x="84200" y="358394"/>
                </a:lnTo>
                <a:lnTo>
                  <a:pt x="85216" y="338581"/>
                </a:lnTo>
                <a:lnTo>
                  <a:pt x="65404" y="337565"/>
                </a:lnTo>
                <a:close/>
              </a:path>
              <a:path w="103504" h="1068070">
                <a:moveTo>
                  <a:pt x="67563" y="298069"/>
                </a:moveTo>
                <a:lnTo>
                  <a:pt x="66548" y="317753"/>
                </a:lnTo>
                <a:lnTo>
                  <a:pt x="86359" y="318896"/>
                </a:lnTo>
                <a:lnTo>
                  <a:pt x="87375" y="299084"/>
                </a:lnTo>
                <a:lnTo>
                  <a:pt x="67563" y="298069"/>
                </a:lnTo>
                <a:close/>
              </a:path>
              <a:path w="103504" h="1068070">
                <a:moveTo>
                  <a:pt x="69723" y="258444"/>
                </a:moveTo>
                <a:lnTo>
                  <a:pt x="68706" y="278256"/>
                </a:lnTo>
                <a:lnTo>
                  <a:pt x="88391" y="279272"/>
                </a:lnTo>
                <a:lnTo>
                  <a:pt x="89534" y="259460"/>
                </a:lnTo>
                <a:lnTo>
                  <a:pt x="69723" y="258444"/>
                </a:lnTo>
                <a:close/>
              </a:path>
              <a:path w="103504" h="1068070">
                <a:moveTo>
                  <a:pt x="71881" y="218820"/>
                </a:moveTo>
                <a:lnTo>
                  <a:pt x="70738" y="238632"/>
                </a:lnTo>
                <a:lnTo>
                  <a:pt x="90550" y="239775"/>
                </a:lnTo>
                <a:lnTo>
                  <a:pt x="91566" y="219963"/>
                </a:lnTo>
                <a:lnTo>
                  <a:pt x="71881" y="218820"/>
                </a:lnTo>
                <a:close/>
              </a:path>
              <a:path w="103504" h="1068070">
                <a:moveTo>
                  <a:pt x="73913" y="179324"/>
                </a:moveTo>
                <a:lnTo>
                  <a:pt x="72898" y="199135"/>
                </a:lnTo>
                <a:lnTo>
                  <a:pt x="92709" y="200151"/>
                </a:lnTo>
                <a:lnTo>
                  <a:pt x="93725" y="180339"/>
                </a:lnTo>
                <a:lnTo>
                  <a:pt x="73913" y="179324"/>
                </a:lnTo>
                <a:close/>
              </a:path>
              <a:path w="103504" h="1068070">
                <a:moveTo>
                  <a:pt x="76073" y="139700"/>
                </a:moveTo>
                <a:lnTo>
                  <a:pt x="75056" y="159512"/>
                </a:lnTo>
                <a:lnTo>
                  <a:pt x="94868" y="160527"/>
                </a:lnTo>
                <a:lnTo>
                  <a:pt x="95884" y="140843"/>
                </a:lnTo>
                <a:lnTo>
                  <a:pt x="76073" y="139700"/>
                </a:lnTo>
                <a:close/>
              </a:path>
              <a:path w="103504" h="1068070">
                <a:moveTo>
                  <a:pt x="78231" y="100202"/>
                </a:moveTo>
                <a:lnTo>
                  <a:pt x="77215" y="120014"/>
                </a:lnTo>
                <a:lnTo>
                  <a:pt x="96900" y="121031"/>
                </a:lnTo>
                <a:lnTo>
                  <a:pt x="98043" y="101218"/>
                </a:lnTo>
                <a:lnTo>
                  <a:pt x="78231" y="100202"/>
                </a:lnTo>
                <a:close/>
              </a:path>
              <a:path w="103504" h="1068070">
                <a:moveTo>
                  <a:pt x="80390" y="60578"/>
                </a:moveTo>
                <a:lnTo>
                  <a:pt x="79248" y="80390"/>
                </a:lnTo>
                <a:lnTo>
                  <a:pt x="99059" y="81406"/>
                </a:lnTo>
                <a:lnTo>
                  <a:pt x="100075" y="61722"/>
                </a:lnTo>
                <a:lnTo>
                  <a:pt x="80390" y="60578"/>
                </a:lnTo>
                <a:close/>
              </a:path>
              <a:path w="103504" h="1068070">
                <a:moveTo>
                  <a:pt x="82423" y="21081"/>
                </a:moveTo>
                <a:lnTo>
                  <a:pt x="81406" y="40766"/>
                </a:lnTo>
                <a:lnTo>
                  <a:pt x="101218" y="41910"/>
                </a:lnTo>
                <a:lnTo>
                  <a:pt x="102234" y="22098"/>
                </a:lnTo>
                <a:lnTo>
                  <a:pt x="82423" y="21081"/>
                </a:lnTo>
                <a:close/>
              </a:path>
              <a:path w="103504" h="1068070">
                <a:moveTo>
                  <a:pt x="83565" y="0"/>
                </a:moveTo>
                <a:lnTo>
                  <a:pt x="83565" y="1269"/>
                </a:lnTo>
                <a:lnTo>
                  <a:pt x="103377" y="2286"/>
                </a:lnTo>
                <a:lnTo>
                  <a:pt x="103377" y="1015"/>
                </a:lnTo>
                <a:lnTo>
                  <a:pt x="83565" y="0"/>
                </a:lnTo>
                <a:close/>
              </a:path>
            </a:pathLst>
          </a:custGeom>
          <a:solidFill>
            <a:srgbClr val="4EA4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99328" y="4569600"/>
            <a:ext cx="528955" cy="673100"/>
          </a:xfrm>
          <a:custGeom>
            <a:avLst/>
            <a:gdLst/>
            <a:ahLst/>
            <a:cxnLst/>
            <a:rect l="l" t="t" r="r" b="b"/>
            <a:pathLst>
              <a:path w="528954" h="673100">
                <a:moveTo>
                  <a:pt x="70101" y="62089"/>
                </a:moveTo>
                <a:lnTo>
                  <a:pt x="54353" y="74154"/>
                </a:lnTo>
                <a:lnTo>
                  <a:pt x="66418" y="89902"/>
                </a:lnTo>
                <a:lnTo>
                  <a:pt x="82166" y="77837"/>
                </a:lnTo>
                <a:lnTo>
                  <a:pt x="70101" y="62089"/>
                </a:lnTo>
                <a:close/>
              </a:path>
              <a:path w="528954" h="673100">
                <a:moveTo>
                  <a:pt x="43099" y="0"/>
                </a:moveTo>
                <a:lnTo>
                  <a:pt x="6968" y="14772"/>
                </a:lnTo>
                <a:lnTo>
                  <a:pt x="0" y="37198"/>
                </a:lnTo>
                <a:lnTo>
                  <a:pt x="2020" y="48936"/>
                </a:lnTo>
                <a:lnTo>
                  <a:pt x="42073" y="73567"/>
                </a:lnTo>
                <a:lnTo>
                  <a:pt x="54071" y="69958"/>
                </a:lnTo>
                <a:lnTo>
                  <a:pt x="66091" y="62460"/>
                </a:lnTo>
                <a:lnTo>
                  <a:pt x="68791" y="58406"/>
                </a:lnTo>
                <a:lnTo>
                  <a:pt x="42288" y="58406"/>
                </a:lnTo>
                <a:lnTo>
                  <a:pt x="30223" y="42658"/>
                </a:lnTo>
                <a:lnTo>
                  <a:pt x="45971" y="30720"/>
                </a:lnTo>
                <a:lnTo>
                  <a:pt x="74125" y="30720"/>
                </a:lnTo>
                <a:lnTo>
                  <a:pt x="70353" y="19644"/>
                </a:lnTo>
                <a:lnTo>
                  <a:pt x="62315" y="7364"/>
                </a:lnTo>
                <a:lnTo>
                  <a:pt x="53403" y="2179"/>
                </a:lnTo>
                <a:lnTo>
                  <a:pt x="43099" y="0"/>
                </a:lnTo>
                <a:close/>
              </a:path>
              <a:path w="528954" h="673100">
                <a:moveTo>
                  <a:pt x="45971" y="30720"/>
                </a:moveTo>
                <a:lnTo>
                  <a:pt x="30223" y="42658"/>
                </a:lnTo>
                <a:lnTo>
                  <a:pt x="42288" y="58406"/>
                </a:lnTo>
                <a:lnTo>
                  <a:pt x="58036" y="46341"/>
                </a:lnTo>
                <a:lnTo>
                  <a:pt x="45971" y="30720"/>
                </a:lnTo>
                <a:close/>
              </a:path>
              <a:path w="528954" h="673100">
                <a:moveTo>
                  <a:pt x="74125" y="30720"/>
                </a:moveTo>
                <a:lnTo>
                  <a:pt x="45971" y="30720"/>
                </a:lnTo>
                <a:lnTo>
                  <a:pt x="58036" y="46341"/>
                </a:lnTo>
                <a:lnTo>
                  <a:pt x="42288" y="58406"/>
                </a:lnTo>
                <a:lnTo>
                  <a:pt x="68791" y="58406"/>
                </a:lnTo>
                <a:lnTo>
                  <a:pt x="72041" y="53528"/>
                </a:lnTo>
                <a:lnTo>
                  <a:pt x="74927" y="43139"/>
                </a:lnTo>
                <a:lnTo>
                  <a:pt x="74461" y="31707"/>
                </a:lnTo>
                <a:lnTo>
                  <a:pt x="74125" y="30720"/>
                </a:lnTo>
                <a:close/>
              </a:path>
              <a:path w="528954" h="673100">
                <a:moveTo>
                  <a:pt x="94104" y="93585"/>
                </a:moveTo>
                <a:lnTo>
                  <a:pt x="78483" y="105650"/>
                </a:lnTo>
                <a:lnTo>
                  <a:pt x="90421" y="121398"/>
                </a:lnTo>
                <a:lnTo>
                  <a:pt x="106169" y="109333"/>
                </a:lnTo>
                <a:lnTo>
                  <a:pt x="94104" y="93585"/>
                </a:lnTo>
                <a:close/>
              </a:path>
              <a:path w="528954" h="673100">
                <a:moveTo>
                  <a:pt x="118234" y="125081"/>
                </a:moveTo>
                <a:lnTo>
                  <a:pt x="102486" y="137019"/>
                </a:lnTo>
                <a:lnTo>
                  <a:pt x="114551" y="152767"/>
                </a:lnTo>
                <a:lnTo>
                  <a:pt x="130299" y="140702"/>
                </a:lnTo>
                <a:lnTo>
                  <a:pt x="118234" y="125081"/>
                </a:lnTo>
                <a:close/>
              </a:path>
              <a:path w="528954" h="673100">
                <a:moveTo>
                  <a:pt x="142364" y="156450"/>
                </a:moveTo>
                <a:lnTo>
                  <a:pt x="126616" y="168515"/>
                </a:lnTo>
                <a:lnTo>
                  <a:pt x="138681" y="184263"/>
                </a:lnTo>
                <a:lnTo>
                  <a:pt x="154429" y="172198"/>
                </a:lnTo>
                <a:lnTo>
                  <a:pt x="142364" y="156450"/>
                </a:lnTo>
                <a:close/>
              </a:path>
              <a:path w="528954" h="673100">
                <a:moveTo>
                  <a:pt x="166494" y="187946"/>
                </a:moveTo>
                <a:lnTo>
                  <a:pt x="150746" y="200011"/>
                </a:lnTo>
                <a:lnTo>
                  <a:pt x="162811" y="215759"/>
                </a:lnTo>
                <a:lnTo>
                  <a:pt x="178559" y="203694"/>
                </a:lnTo>
                <a:lnTo>
                  <a:pt x="166494" y="187946"/>
                </a:lnTo>
                <a:close/>
              </a:path>
              <a:path w="528954" h="673100">
                <a:moveTo>
                  <a:pt x="190497" y="219442"/>
                </a:moveTo>
                <a:lnTo>
                  <a:pt x="174876" y="231380"/>
                </a:lnTo>
                <a:lnTo>
                  <a:pt x="186814" y="247128"/>
                </a:lnTo>
                <a:lnTo>
                  <a:pt x="202562" y="235063"/>
                </a:lnTo>
                <a:lnTo>
                  <a:pt x="190497" y="219442"/>
                </a:lnTo>
                <a:close/>
              </a:path>
              <a:path w="528954" h="673100">
                <a:moveTo>
                  <a:pt x="214627" y="250811"/>
                </a:moveTo>
                <a:lnTo>
                  <a:pt x="198879" y="262876"/>
                </a:lnTo>
                <a:lnTo>
                  <a:pt x="210944" y="278624"/>
                </a:lnTo>
                <a:lnTo>
                  <a:pt x="226692" y="266559"/>
                </a:lnTo>
                <a:lnTo>
                  <a:pt x="214627" y="250811"/>
                </a:lnTo>
                <a:close/>
              </a:path>
              <a:path w="528954" h="673100">
                <a:moveTo>
                  <a:pt x="238757" y="282307"/>
                </a:moveTo>
                <a:lnTo>
                  <a:pt x="223009" y="294372"/>
                </a:lnTo>
                <a:lnTo>
                  <a:pt x="235074" y="310120"/>
                </a:lnTo>
                <a:lnTo>
                  <a:pt x="250822" y="298055"/>
                </a:lnTo>
                <a:lnTo>
                  <a:pt x="238757" y="282307"/>
                </a:lnTo>
                <a:close/>
              </a:path>
              <a:path w="528954" h="673100">
                <a:moveTo>
                  <a:pt x="262887" y="313803"/>
                </a:moveTo>
                <a:lnTo>
                  <a:pt x="247139" y="325741"/>
                </a:lnTo>
                <a:lnTo>
                  <a:pt x="259204" y="341489"/>
                </a:lnTo>
                <a:lnTo>
                  <a:pt x="274825" y="329424"/>
                </a:lnTo>
                <a:lnTo>
                  <a:pt x="262887" y="313803"/>
                </a:lnTo>
                <a:close/>
              </a:path>
              <a:path w="528954" h="673100">
                <a:moveTo>
                  <a:pt x="286890" y="345172"/>
                </a:moveTo>
                <a:lnTo>
                  <a:pt x="271269" y="357237"/>
                </a:lnTo>
                <a:lnTo>
                  <a:pt x="283207" y="372985"/>
                </a:lnTo>
                <a:lnTo>
                  <a:pt x="298955" y="360920"/>
                </a:lnTo>
                <a:lnTo>
                  <a:pt x="286890" y="345172"/>
                </a:lnTo>
                <a:close/>
              </a:path>
              <a:path w="528954" h="673100">
                <a:moveTo>
                  <a:pt x="311020" y="376668"/>
                </a:moveTo>
                <a:lnTo>
                  <a:pt x="295272" y="388733"/>
                </a:lnTo>
                <a:lnTo>
                  <a:pt x="307337" y="404481"/>
                </a:lnTo>
                <a:lnTo>
                  <a:pt x="323085" y="392416"/>
                </a:lnTo>
                <a:lnTo>
                  <a:pt x="311020" y="376668"/>
                </a:lnTo>
                <a:close/>
              </a:path>
              <a:path w="528954" h="673100">
                <a:moveTo>
                  <a:pt x="335150" y="408164"/>
                </a:moveTo>
                <a:lnTo>
                  <a:pt x="319402" y="420102"/>
                </a:lnTo>
                <a:lnTo>
                  <a:pt x="331467" y="435850"/>
                </a:lnTo>
                <a:lnTo>
                  <a:pt x="347215" y="423785"/>
                </a:lnTo>
                <a:lnTo>
                  <a:pt x="335150" y="408164"/>
                </a:lnTo>
                <a:close/>
              </a:path>
              <a:path w="528954" h="673100">
                <a:moveTo>
                  <a:pt x="359280" y="439533"/>
                </a:moveTo>
                <a:lnTo>
                  <a:pt x="343532" y="451598"/>
                </a:lnTo>
                <a:lnTo>
                  <a:pt x="355597" y="467346"/>
                </a:lnTo>
                <a:lnTo>
                  <a:pt x="371218" y="455281"/>
                </a:lnTo>
                <a:lnTo>
                  <a:pt x="359280" y="439533"/>
                </a:lnTo>
                <a:close/>
              </a:path>
              <a:path w="528954" h="673100">
                <a:moveTo>
                  <a:pt x="383283" y="471029"/>
                </a:moveTo>
                <a:lnTo>
                  <a:pt x="367662" y="483094"/>
                </a:lnTo>
                <a:lnTo>
                  <a:pt x="379600" y="498842"/>
                </a:lnTo>
                <a:lnTo>
                  <a:pt x="395348" y="486777"/>
                </a:lnTo>
                <a:lnTo>
                  <a:pt x="383283" y="471029"/>
                </a:lnTo>
                <a:close/>
              </a:path>
              <a:path w="528954" h="673100">
                <a:moveTo>
                  <a:pt x="407413" y="502525"/>
                </a:moveTo>
                <a:lnTo>
                  <a:pt x="391665" y="514463"/>
                </a:lnTo>
                <a:lnTo>
                  <a:pt x="403730" y="530211"/>
                </a:lnTo>
                <a:lnTo>
                  <a:pt x="419478" y="518146"/>
                </a:lnTo>
                <a:lnTo>
                  <a:pt x="407413" y="502525"/>
                </a:lnTo>
                <a:close/>
              </a:path>
              <a:path w="528954" h="673100">
                <a:moveTo>
                  <a:pt x="431543" y="533894"/>
                </a:moveTo>
                <a:lnTo>
                  <a:pt x="415795" y="545959"/>
                </a:lnTo>
                <a:lnTo>
                  <a:pt x="427860" y="561707"/>
                </a:lnTo>
                <a:lnTo>
                  <a:pt x="443608" y="549642"/>
                </a:lnTo>
                <a:lnTo>
                  <a:pt x="431543" y="533894"/>
                </a:lnTo>
                <a:close/>
              </a:path>
              <a:path w="528954" h="673100">
                <a:moveTo>
                  <a:pt x="455673" y="565390"/>
                </a:moveTo>
                <a:lnTo>
                  <a:pt x="439925" y="577455"/>
                </a:lnTo>
                <a:lnTo>
                  <a:pt x="451990" y="593203"/>
                </a:lnTo>
                <a:lnTo>
                  <a:pt x="467611" y="581138"/>
                </a:lnTo>
                <a:lnTo>
                  <a:pt x="455673" y="565390"/>
                </a:lnTo>
                <a:close/>
              </a:path>
              <a:path w="528954" h="673100">
                <a:moveTo>
                  <a:pt x="479676" y="596886"/>
                </a:moveTo>
                <a:lnTo>
                  <a:pt x="464055" y="608824"/>
                </a:lnTo>
                <a:lnTo>
                  <a:pt x="475993" y="624572"/>
                </a:lnTo>
                <a:lnTo>
                  <a:pt x="491741" y="612507"/>
                </a:lnTo>
                <a:lnTo>
                  <a:pt x="479676" y="596886"/>
                </a:lnTo>
                <a:close/>
              </a:path>
              <a:path w="528954" h="673100">
                <a:moveTo>
                  <a:pt x="503806" y="628255"/>
                </a:moveTo>
                <a:lnTo>
                  <a:pt x="488058" y="640320"/>
                </a:lnTo>
                <a:lnTo>
                  <a:pt x="500123" y="656068"/>
                </a:lnTo>
                <a:lnTo>
                  <a:pt x="515871" y="644003"/>
                </a:lnTo>
                <a:lnTo>
                  <a:pt x="503806" y="628255"/>
                </a:lnTo>
                <a:close/>
              </a:path>
              <a:path w="528954" h="673100">
                <a:moveTo>
                  <a:pt x="527936" y="659751"/>
                </a:moveTo>
                <a:lnTo>
                  <a:pt x="512188" y="671816"/>
                </a:lnTo>
                <a:lnTo>
                  <a:pt x="512823" y="672578"/>
                </a:lnTo>
                <a:lnTo>
                  <a:pt x="528444" y="660513"/>
                </a:lnTo>
                <a:lnTo>
                  <a:pt x="527936" y="659751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46719" y="5611367"/>
            <a:ext cx="382905" cy="294640"/>
          </a:xfrm>
          <a:custGeom>
            <a:avLst/>
            <a:gdLst/>
            <a:ahLst/>
            <a:cxnLst/>
            <a:rect l="l" t="t" r="r" b="b"/>
            <a:pathLst>
              <a:path w="382904" h="294639">
                <a:moveTo>
                  <a:pt x="0" y="294131"/>
                </a:moveTo>
                <a:lnTo>
                  <a:pt x="382524" y="294131"/>
                </a:lnTo>
                <a:lnTo>
                  <a:pt x="382524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046719" y="5611367"/>
            <a:ext cx="382905" cy="294640"/>
          </a:xfrm>
          <a:custGeom>
            <a:avLst/>
            <a:gdLst/>
            <a:ahLst/>
            <a:cxnLst/>
            <a:rect l="l" t="t" r="r" b="b"/>
            <a:pathLst>
              <a:path w="382904" h="294639">
                <a:moveTo>
                  <a:pt x="0" y="294131"/>
                </a:moveTo>
                <a:lnTo>
                  <a:pt x="382524" y="294131"/>
                </a:lnTo>
                <a:lnTo>
                  <a:pt x="382524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734043" y="5582411"/>
            <a:ext cx="381000" cy="323215"/>
          </a:xfrm>
          <a:custGeom>
            <a:avLst/>
            <a:gdLst/>
            <a:ahLst/>
            <a:cxnLst/>
            <a:rect l="l" t="t" r="r" b="b"/>
            <a:pathLst>
              <a:path w="381000" h="323214">
                <a:moveTo>
                  <a:pt x="0" y="323088"/>
                </a:moveTo>
                <a:lnTo>
                  <a:pt x="381000" y="323088"/>
                </a:lnTo>
                <a:lnTo>
                  <a:pt x="38100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734043" y="5582411"/>
            <a:ext cx="381000" cy="323215"/>
          </a:xfrm>
          <a:custGeom>
            <a:avLst/>
            <a:gdLst/>
            <a:ahLst/>
            <a:cxnLst/>
            <a:rect l="l" t="t" r="r" b="b"/>
            <a:pathLst>
              <a:path w="381000" h="323214">
                <a:moveTo>
                  <a:pt x="0" y="323088"/>
                </a:moveTo>
                <a:lnTo>
                  <a:pt x="381000" y="323088"/>
                </a:lnTo>
                <a:lnTo>
                  <a:pt x="38100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419843" y="5128259"/>
            <a:ext cx="382905" cy="777240"/>
          </a:xfrm>
          <a:custGeom>
            <a:avLst/>
            <a:gdLst/>
            <a:ahLst/>
            <a:cxnLst/>
            <a:rect l="l" t="t" r="r" b="b"/>
            <a:pathLst>
              <a:path w="382904" h="777239">
                <a:moveTo>
                  <a:pt x="0" y="777239"/>
                </a:moveTo>
                <a:lnTo>
                  <a:pt x="382524" y="777239"/>
                </a:lnTo>
                <a:lnTo>
                  <a:pt x="382524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419843" y="5128259"/>
            <a:ext cx="382905" cy="777240"/>
          </a:xfrm>
          <a:custGeom>
            <a:avLst/>
            <a:gdLst/>
            <a:ahLst/>
            <a:cxnLst/>
            <a:rect l="l" t="t" r="r" b="b"/>
            <a:pathLst>
              <a:path w="382904" h="777239">
                <a:moveTo>
                  <a:pt x="0" y="777239"/>
                </a:moveTo>
                <a:lnTo>
                  <a:pt x="382524" y="777239"/>
                </a:lnTo>
                <a:lnTo>
                  <a:pt x="382524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894319" y="5905500"/>
            <a:ext cx="2060575" cy="0"/>
          </a:xfrm>
          <a:custGeom>
            <a:avLst/>
            <a:gdLst/>
            <a:ahLst/>
            <a:cxnLst/>
            <a:rect l="l" t="t" r="r" b="b"/>
            <a:pathLst>
              <a:path w="2060575" h="0">
                <a:moveTo>
                  <a:pt x="0" y="0"/>
                </a:moveTo>
                <a:lnTo>
                  <a:pt x="20604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8129778" y="5425276"/>
            <a:ext cx="2178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0D2C3D"/>
                </a:solidFill>
                <a:latin typeface="Arial"/>
                <a:cs typeface="Arial"/>
              </a:rPr>
              <a:t>519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16085" y="5396955"/>
            <a:ext cx="21780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0D2C3D"/>
                </a:solidFill>
                <a:latin typeface="Arial"/>
                <a:cs typeface="Arial"/>
              </a:rPr>
              <a:t>569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58325" y="4929876"/>
            <a:ext cx="340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0D2C3D"/>
                </a:solidFill>
                <a:latin typeface="Arial"/>
                <a:cs typeface="Arial"/>
              </a:rPr>
              <a:t>1,370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99297" y="5974221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85606" y="5974221"/>
            <a:ext cx="2794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058400" y="4468367"/>
            <a:ext cx="1432559" cy="13670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2878582" y="230598"/>
            <a:ext cx="8350884" cy="80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3778885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YECT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SUSTENT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OPO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RTUN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spc="-45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spc="3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GE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</a:t>
            </a:r>
            <a:r>
              <a:rPr dirty="0" sz="1400" spc="-45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IÓN</a:t>
            </a:r>
            <a:r>
              <a:rPr dirty="0" sz="1400" spc="3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GÍA</a:t>
            </a:r>
            <a:r>
              <a:rPr dirty="0" sz="1400" spc="-110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spc="-100" b="1">
                <a:solidFill>
                  <a:srgbClr val="1B577B"/>
                </a:solidFill>
                <a:latin typeface="Arial"/>
                <a:cs typeface="Arial"/>
              </a:rPr>
              <a:t>P</a:t>
            </a:r>
            <a:r>
              <a:rPr dirty="0" sz="1400" spc="-30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RT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IR</a:t>
            </a:r>
            <a:r>
              <a:rPr dirty="0" sz="1400" spc="4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O</a:t>
            </a:r>
            <a:r>
              <a:rPr dirty="0" sz="1400" spc="-110" b="1">
                <a:solidFill>
                  <a:srgbClr val="1B577B"/>
                </a:solidFill>
                <a:latin typeface="Arial"/>
                <a:cs typeface="Arial"/>
              </a:rPr>
              <a:t>V</a:t>
            </a:r>
            <a:r>
              <a:rPr dirty="0" sz="1400" spc="-45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BL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74" name="object 74"/>
          <p:cNvSpPr txBox="1"/>
          <p:nvPr/>
        </p:nvSpPr>
        <p:spPr>
          <a:xfrm>
            <a:off x="9472421" y="5974221"/>
            <a:ext cx="182626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0">
                <a:latin typeface="Arial"/>
                <a:cs typeface="Arial"/>
              </a:rPr>
              <a:t>0</a:t>
            </a:r>
            <a:r>
              <a:rPr dirty="0" sz="900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570"/>
              </a:spcBef>
            </a:pP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oten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ial</a:t>
            </a:r>
            <a:r>
              <a:rPr dirty="0" sz="11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1100" spc="-10" b="1" i="1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tal:</a:t>
            </a:r>
            <a:r>
              <a:rPr dirty="0" sz="1100" spc="-2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,3</a:t>
            </a:r>
            <a:r>
              <a:rPr dirty="0" sz="1100" spc="-5" b="1" i="1">
                <a:solidFill>
                  <a:srgbClr val="006FC0"/>
                </a:solidFill>
                <a:latin typeface="Arial"/>
                <a:cs typeface="Arial"/>
              </a:rPr>
              <a:t>7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dirty="0" sz="11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6FC0"/>
                </a:solidFill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091678" y="4426918"/>
            <a:ext cx="159575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EÓLICA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"/>
                <a:cs typeface="Arial"/>
              </a:rPr>
              <a:t>Capacidad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da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</a:t>
            </a:r>
            <a:r>
              <a:rPr dirty="0" sz="1000" spc="10" b="1">
                <a:latin typeface="Arial"/>
                <a:cs typeface="Arial"/>
              </a:rPr>
              <a:t>M</a:t>
            </a:r>
            <a:r>
              <a:rPr dirty="0" sz="1000" b="1">
                <a:latin typeface="Arial"/>
                <a:cs typeface="Arial"/>
              </a:rPr>
              <a:t>W</a:t>
            </a:r>
            <a:r>
              <a:rPr dirty="0" sz="1000" spc="-5" b="1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406633" y="4727627"/>
            <a:ext cx="739775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16510" indent="-17081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otenc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2020: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2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b="1">
                <a:latin typeface="Arial"/>
                <a:cs typeface="Arial"/>
              </a:rPr>
              <a:t>,0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b="1">
                <a:latin typeface="Arial"/>
                <a:cs typeface="Arial"/>
              </a:rPr>
              <a:t>0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2611" y="4235196"/>
            <a:ext cx="4131563" cy="205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4498" y="4325746"/>
            <a:ext cx="3889375" cy="236220"/>
          </a:xfrm>
          <a:custGeom>
            <a:avLst/>
            <a:gdLst/>
            <a:ahLst/>
            <a:cxnLst/>
            <a:rect l="l" t="t" r="r" b="b"/>
            <a:pathLst>
              <a:path w="3889375" h="236220">
                <a:moveTo>
                  <a:pt x="0" y="236219"/>
                </a:moveTo>
                <a:lnTo>
                  <a:pt x="3888866" y="236219"/>
                </a:lnTo>
                <a:lnTo>
                  <a:pt x="3888866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94498" y="4561966"/>
            <a:ext cx="2558415" cy="236220"/>
          </a:xfrm>
          <a:custGeom>
            <a:avLst/>
            <a:gdLst/>
            <a:ahLst/>
            <a:cxnLst/>
            <a:rect l="l" t="t" r="r" b="b"/>
            <a:pathLst>
              <a:path w="2558415" h="236220">
                <a:moveTo>
                  <a:pt x="0" y="236219"/>
                </a:moveTo>
                <a:lnTo>
                  <a:pt x="2557906" y="236219"/>
                </a:lnTo>
                <a:lnTo>
                  <a:pt x="2557906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52406" y="4561966"/>
            <a:ext cx="1330960" cy="236220"/>
          </a:xfrm>
          <a:custGeom>
            <a:avLst/>
            <a:gdLst/>
            <a:ahLst/>
            <a:cxnLst/>
            <a:rect l="l" t="t" r="r" b="b"/>
            <a:pathLst>
              <a:path w="1330959" h="236220">
                <a:moveTo>
                  <a:pt x="0" y="236219"/>
                </a:moveTo>
                <a:lnTo>
                  <a:pt x="1330959" y="236219"/>
                </a:lnTo>
                <a:lnTo>
                  <a:pt x="1330959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94498" y="4798148"/>
            <a:ext cx="2558415" cy="261620"/>
          </a:xfrm>
          <a:custGeom>
            <a:avLst/>
            <a:gdLst/>
            <a:ahLst/>
            <a:cxnLst/>
            <a:rect l="l" t="t" r="r" b="b"/>
            <a:pathLst>
              <a:path w="2558415" h="261620">
                <a:moveTo>
                  <a:pt x="0" y="261023"/>
                </a:moveTo>
                <a:lnTo>
                  <a:pt x="2557906" y="261023"/>
                </a:lnTo>
                <a:lnTo>
                  <a:pt x="2557906" y="0"/>
                </a:lnTo>
                <a:lnTo>
                  <a:pt x="0" y="0"/>
                </a:lnTo>
                <a:lnTo>
                  <a:pt x="0" y="261023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52406" y="4798148"/>
            <a:ext cx="1330960" cy="261620"/>
          </a:xfrm>
          <a:custGeom>
            <a:avLst/>
            <a:gdLst/>
            <a:ahLst/>
            <a:cxnLst/>
            <a:rect l="l" t="t" r="r" b="b"/>
            <a:pathLst>
              <a:path w="1330959" h="261620">
                <a:moveTo>
                  <a:pt x="0" y="261023"/>
                </a:moveTo>
                <a:lnTo>
                  <a:pt x="1330959" y="261023"/>
                </a:lnTo>
                <a:lnTo>
                  <a:pt x="1330959" y="0"/>
                </a:lnTo>
                <a:lnTo>
                  <a:pt x="0" y="0"/>
                </a:lnTo>
                <a:lnTo>
                  <a:pt x="0" y="261023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94498" y="5059133"/>
            <a:ext cx="2558415" cy="261620"/>
          </a:xfrm>
          <a:custGeom>
            <a:avLst/>
            <a:gdLst/>
            <a:ahLst/>
            <a:cxnLst/>
            <a:rect l="l" t="t" r="r" b="b"/>
            <a:pathLst>
              <a:path w="2558415" h="261620">
                <a:moveTo>
                  <a:pt x="0" y="261023"/>
                </a:moveTo>
                <a:lnTo>
                  <a:pt x="2557906" y="261023"/>
                </a:lnTo>
                <a:lnTo>
                  <a:pt x="2557906" y="0"/>
                </a:lnTo>
                <a:lnTo>
                  <a:pt x="0" y="0"/>
                </a:lnTo>
                <a:lnTo>
                  <a:pt x="0" y="2610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52406" y="5059133"/>
            <a:ext cx="1330960" cy="261620"/>
          </a:xfrm>
          <a:custGeom>
            <a:avLst/>
            <a:gdLst/>
            <a:ahLst/>
            <a:cxnLst/>
            <a:rect l="l" t="t" r="r" b="b"/>
            <a:pathLst>
              <a:path w="1330959" h="261620">
                <a:moveTo>
                  <a:pt x="0" y="261023"/>
                </a:moveTo>
                <a:lnTo>
                  <a:pt x="1330959" y="261023"/>
                </a:lnTo>
                <a:lnTo>
                  <a:pt x="1330959" y="0"/>
                </a:lnTo>
                <a:lnTo>
                  <a:pt x="0" y="0"/>
                </a:lnTo>
                <a:lnTo>
                  <a:pt x="0" y="2610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4498" y="5320207"/>
            <a:ext cx="2558415" cy="434340"/>
          </a:xfrm>
          <a:custGeom>
            <a:avLst/>
            <a:gdLst/>
            <a:ahLst/>
            <a:cxnLst/>
            <a:rect l="l" t="t" r="r" b="b"/>
            <a:pathLst>
              <a:path w="2558415" h="434339">
                <a:moveTo>
                  <a:pt x="0" y="434340"/>
                </a:moveTo>
                <a:lnTo>
                  <a:pt x="2557906" y="434340"/>
                </a:lnTo>
                <a:lnTo>
                  <a:pt x="2557906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52406" y="5320207"/>
            <a:ext cx="1330960" cy="434340"/>
          </a:xfrm>
          <a:custGeom>
            <a:avLst/>
            <a:gdLst/>
            <a:ahLst/>
            <a:cxnLst/>
            <a:rect l="l" t="t" r="r" b="b"/>
            <a:pathLst>
              <a:path w="1330959" h="434339">
                <a:moveTo>
                  <a:pt x="0" y="434340"/>
                </a:moveTo>
                <a:lnTo>
                  <a:pt x="1330959" y="434340"/>
                </a:lnTo>
                <a:lnTo>
                  <a:pt x="1330959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94498" y="5754547"/>
            <a:ext cx="2558415" cy="434340"/>
          </a:xfrm>
          <a:custGeom>
            <a:avLst/>
            <a:gdLst/>
            <a:ahLst/>
            <a:cxnLst/>
            <a:rect l="l" t="t" r="r" b="b"/>
            <a:pathLst>
              <a:path w="2558415" h="434339">
                <a:moveTo>
                  <a:pt x="0" y="434339"/>
                </a:moveTo>
                <a:lnTo>
                  <a:pt x="2557906" y="434339"/>
                </a:lnTo>
                <a:lnTo>
                  <a:pt x="255790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52406" y="5754547"/>
            <a:ext cx="1330960" cy="434340"/>
          </a:xfrm>
          <a:custGeom>
            <a:avLst/>
            <a:gdLst/>
            <a:ahLst/>
            <a:cxnLst/>
            <a:rect l="l" t="t" r="r" b="b"/>
            <a:pathLst>
              <a:path w="1330959" h="434339">
                <a:moveTo>
                  <a:pt x="0" y="434339"/>
                </a:moveTo>
                <a:lnTo>
                  <a:pt x="1330959" y="434339"/>
                </a:lnTo>
                <a:lnTo>
                  <a:pt x="133095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52406" y="4542916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3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88148" y="4561966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88148" y="4798186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88148" y="5059171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88148" y="5320157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88148" y="5754547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94498" y="4319396"/>
            <a:ext cx="0" cy="1876425"/>
          </a:xfrm>
          <a:custGeom>
            <a:avLst/>
            <a:gdLst/>
            <a:ahLst/>
            <a:cxnLst/>
            <a:rect l="l" t="t" r="r" b="b"/>
            <a:pathLst>
              <a:path w="0" h="1876425">
                <a:moveTo>
                  <a:pt x="0" y="0"/>
                </a:moveTo>
                <a:lnTo>
                  <a:pt x="0" y="18758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83366" y="4319396"/>
            <a:ext cx="0" cy="242570"/>
          </a:xfrm>
          <a:custGeom>
            <a:avLst/>
            <a:gdLst/>
            <a:ahLst/>
            <a:cxnLst/>
            <a:rect l="l" t="t" r="r" b="b"/>
            <a:pathLst>
              <a:path w="0" h="242570">
                <a:moveTo>
                  <a:pt x="0" y="0"/>
                </a:moveTo>
                <a:lnTo>
                  <a:pt x="0" y="2425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83366" y="4561966"/>
            <a:ext cx="0" cy="1633855"/>
          </a:xfrm>
          <a:custGeom>
            <a:avLst/>
            <a:gdLst/>
            <a:ahLst/>
            <a:cxnLst/>
            <a:rect l="l" t="t" r="r" b="b"/>
            <a:pathLst>
              <a:path w="0" h="1633854">
                <a:moveTo>
                  <a:pt x="0" y="0"/>
                </a:moveTo>
                <a:lnTo>
                  <a:pt x="0" y="16332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88148" y="4325746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88148" y="6188887"/>
            <a:ext cx="3902075" cy="0"/>
          </a:xfrm>
          <a:custGeom>
            <a:avLst/>
            <a:gdLst/>
            <a:ahLst/>
            <a:cxnLst/>
            <a:rect l="l" t="t" r="r" b="b"/>
            <a:pathLst>
              <a:path w="3902075" h="0">
                <a:moveTo>
                  <a:pt x="0" y="0"/>
                </a:moveTo>
                <a:lnTo>
                  <a:pt x="39015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05671" y="4311396"/>
            <a:ext cx="877824" cy="318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94498" y="4547615"/>
            <a:ext cx="490093" cy="318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30668" y="4547615"/>
            <a:ext cx="1028700" cy="31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09047" y="4547615"/>
            <a:ext cx="1231392" cy="31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30986" y="230598"/>
            <a:ext cx="10531475" cy="397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1755" indent="322707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YECT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SUSTENT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4207510" marR="2606040" indent="-1595755">
              <a:lnSpc>
                <a:spcPct val="100000"/>
              </a:lnSpc>
            </a:pP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ES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LL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4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NU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EVOS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SEC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ES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F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NC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NT</a:t>
            </a:r>
            <a:r>
              <a:rPr dirty="0" sz="1400" spc="1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.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ENERGÍA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GEO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É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IC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322580" indent="-228600">
              <a:lnSpc>
                <a:spcPct val="100000"/>
              </a:lnSpc>
              <a:buSzPct val="125000"/>
              <a:buFont typeface="Arial"/>
              <a:buChar char="•"/>
              <a:tabLst>
                <a:tab pos="323215" algn="l"/>
              </a:tabLst>
            </a:pPr>
            <a:r>
              <a:rPr dirty="0" sz="1400" spc="-25" b="1">
                <a:solidFill>
                  <a:srgbClr val="205868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le</a:t>
            </a:r>
            <a:r>
              <a:rPr dirty="0" sz="1350">
                <a:latin typeface="Arial"/>
                <a:cs typeface="Arial"/>
              </a:rPr>
              <a:t>: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nolo</a:t>
            </a:r>
            <a:r>
              <a:rPr dirty="0" sz="1350" spc="5">
                <a:latin typeface="Arial"/>
                <a:cs typeface="Arial"/>
              </a:rPr>
              <a:t>g</a:t>
            </a:r>
            <a:r>
              <a:rPr dirty="0" sz="1350" spc="-10">
                <a:latin typeface="Arial"/>
                <a:cs typeface="Arial"/>
              </a:rPr>
              <a:t>í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</a:t>
            </a:r>
            <a:r>
              <a:rPr dirty="0" sz="1350" spc="5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obada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onómic</a:t>
            </a:r>
            <a:r>
              <a:rPr dirty="0" sz="1350" spc="-10">
                <a:latin typeface="Arial"/>
                <a:cs typeface="Arial"/>
              </a:rPr>
              <a:t>a</a:t>
            </a:r>
            <a:r>
              <a:rPr dirty="0" sz="1350" spc="5">
                <a:latin typeface="Arial"/>
                <a:cs typeface="Arial"/>
              </a:rPr>
              <a:t>m</a:t>
            </a:r>
            <a:r>
              <a:rPr dirty="0" sz="1350" spc="-15"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nte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v</a:t>
            </a:r>
            <a:r>
              <a:rPr dirty="0" sz="1350">
                <a:latin typeface="Arial"/>
                <a:cs typeface="Arial"/>
              </a:rPr>
              <a:t>iable.</a:t>
            </a:r>
            <a:endParaRPr sz="1350">
              <a:latin typeface="Arial"/>
              <a:cs typeface="Arial"/>
            </a:endParaRPr>
          </a:p>
          <a:p>
            <a:pPr marL="322580" indent="-228600">
              <a:lnSpc>
                <a:spcPct val="100000"/>
              </a:lnSpc>
              <a:spcBef>
                <a:spcPts val="935"/>
              </a:spcBef>
              <a:buSzPct val="125000"/>
              <a:buFont typeface="Arial"/>
              <a:buChar char="•"/>
              <a:tabLst>
                <a:tab pos="323215" algn="l"/>
              </a:tabLst>
            </a:pP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Eficie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t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: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S</a:t>
            </a:r>
            <a:r>
              <a:rPr dirty="0" sz="1350">
                <a:latin typeface="Arial"/>
                <a:cs typeface="Arial"/>
              </a:rPr>
              <a:t>eguridad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sum</a:t>
            </a:r>
            <a:r>
              <a:rPr dirty="0" sz="1350" spc="-5">
                <a:latin typeface="Arial"/>
                <a:cs typeface="Arial"/>
              </a:rPr>
              <a:t>i</a:t>
            </a:r>
            <a:r>
              <a:rPr dirty="0" sz="1350">
                <a:latin typeface="Arial"/>
                <a:cs typeface="Arial"/>
              </a:rPr>
              <a:t>nistro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(p</a:t>
            </a:r>
            <a:r>
              <a:rPr dirty="0" sz="1350" spc="-15">
                <a:latin typeface="Arial"/>
                <a:cs typeface="Arial"/>
              </a:rPr>
              <a:t>o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-15">
                <a:latin typeface="Arial"/>
                <a:cs typeface="Arial"/>
              </a:rPr>
              <a:t>n</a:t>
            </a:r>
            <a:r>
              <a:rPr dirty="0" sz="1350">
                <a:latin typeface="Arial"/>
                <a:cs typeface="Arial"/>
              </a:rPr>
              <a:t>cia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carga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ba</a:t>
            </a:r>
            <a:r>
              <a:rPr dirty="0" sz="1350" spc="5">
                <a:latin typeface="Arial"/>
                <a:cs typeface="Arial"/>
              </a:rPr>
              <a:t>s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5">
                <a:latin typeface="Arial"/>
                <a:cs typeface="Arial"/>
              </a:rPr>
              <a:t>)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322580" indent="-228600">
              <a:lnSpc>
                <a:spcPct val="100000"/>
              </a:lnSpc>
              <a:spcBef>
                <a:spcPts val="940"/>
              </a:spcBef>
              <a:buSzPct val="125000"/>
              <a:buFont typeface="Arial"/>
              <a:buChar char="•"/>
              <a:tabLst>
                <a:tab pos="323215" algn="l"/>
              </a:tabLst>
            </a:pP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im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ia</a:t>
            </a:r>
            <a:r>
              <a:rPr dirty="0" sz="1350" b="1">
                <a:solidFill>
                  <a:srgbClr val="205868"/>
                </a:solidFill>
                <a:latin typeface="Arial"/>
                <a:cs typeface="Arial"/>
              </a:rPr>
              <a:t>:</a:t>
            </a:r>
            <a:r>
              <a:rPr dirty="0" sz="1350" spc="-2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edu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c</a:t>
            </a:r>
            <a:r>
              <a:rPr dirty="0" sz="1350" spc="-5">
                <a:latin typeface="Arial"/>
                <a:cs typeface="Arial"/>
              </a:rPr>
              <a:t>i</a:t>
            </a:r>
            <a:r>
              <a:rPr dirty="0" sz="1350" spc="-10">
                <a:latin typeface="Arial"/>
                <a:cs typeface="Arial"/>
              </a:rPr>
              <a:t>ó</a:t>
            </a:r>
            <a:r>
              <a:rPr dirty="0" sz="1350">
                <a:latin typeface="Arial"/>
                <a:cs typeface="Arial"/>
              </a:rPr>
              <a:t>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emisiones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O</a:t>
            </a:r>
            <a:r>
              <a:rPr dirty="0" baseline="-18518" sz="1350">
                <a:latin typeface="Arial"/>
                <a:cs typeface="Arial"/>
              </a:rPr>
              <a:t>2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322580" indent="-228600">
              <a:lnSpc>
                <a:spcPct val="100000"/>
              </a:lnSpc>
              <a:spcBef>
                <a:spcPts val="935"/>
              </a:spcBef>
              <a:buSzPct val="125000"/>
              <a:buFont typeface="Arial"/>
              <a:buChar char="•"/>
              <a:tabLst>
                <a:tab pos="323215" algn="l"/>
              </a:tabLst>
            </a:pP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Ec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ó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mica</a:t>
            </a:r>
            <a:r>
              <a:rPr dirty="0" sz="1350" b="1">
                <a:solidFill>
                  <a:srgbClr val="205868"/>
                </a:solidFill>
                <a:latin typeface="Arial"/>
                <a:cs typeface="Arial"/>
              </a:rPr>
              <a:t>:</a:t>
            </a:r>
            <a:r>
              <a:rPr dirty="0" sz="1350" spc="-2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B</a:t>
            </a:r>
            <a:r>
              <a:rPr dirty="0" sz="1350">
                <a:latin typeface="Arial"/>
                <a:cs typeface="Arial"/>
              </a:rPr>
              <a:t>ajos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</a:t>
            </a:r>
            <a:r>
              <a:rPr dirty="0" sz="1350" spc="5">
                <a:latin typeface="Arial"/>
                <a:cs typeface="Arial"/>
              </a:rPr>
              <a:t>s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os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</a:t>
            </a:r>
            <a:r>
              <a:rPr dirty="0" sz="1350" spc="5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oducci</a:t>
            </a:r>
            <a:r>
              <a:rPr dirty="0" sz="1350" spc="-10">
                <a:latin typeface="Arial"/>
                <a:cs typeface="Arial"/>
              </a:rPr>
              <a:t>ó</a:t>
            </a:r>
            <a:r>
              <a:rPr dirty="0" sz="1350">
                <a:latin typeface="Arial"/>
                <a:cs typeface="Arial"/>
              </a:rPr>
              <a:t>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normali</a:t>
            </a:r>
            <a:r>
              <a:rPr dirty="0" sz="1350" spc="5">
                <a:latin typeface="Arial"/>
                <a:cs typeface="Arial"/>
              </a:rPr>
              <a:t>z</a:t>
            </a:r>
            <a:r>
              <a:rPr dirty="0" sz="1350" spc="-10">
                <a:latin typeface="Arial"/>
                <a:cs typeface="Arial"/>
              </a:rPr>
              <a:t>a</a:t>
            </a:r>
            <a:r>
              <a:rPr dirty="0" sz="1350">
                <a:latin typeface="Arial"/>
                <a:cs typeface="Arial"/>
              </a:rPr>
              <a:t>d</a:t>
            </a:r>
            <a:r>
              <a:rPr dirty="0" sz="1350" spc="-10">
                <a:latin typeface="Arial"/>
                <a:cs typeface="Arial"/>
              </a:rPr>
              <a:t>o</a:t>
            </a:r>
            <a:r>
              <a:rPr dirty="0" sz="1350">
                <a:latin typeface="Arial"/>
                <a:cs typeface="Arial"/>
              </a:rPr>
              <a:t>s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(U</a:t>
            </a:r>
            <a:r>
              <a:rPr dirty="0" sz="1350" spc="-5">
                <a:latin typeface="Arial"/>
                <a:cs typeface="Arial"/>
              </a:rPr>
              <a:t>S</a:t>
            </a:r>
            <a:r>
              <a:rPr dirty="0" sz="1350">
                <a:latin typeface="Arial"/>
                <a:cs typeface="Arial"/>
              </a:rPr>
              <a:t>$0</a:t>
            </a:r>
            <a:r>
              <a:rPr dirty="0" sz="1350" spc="-5">
                <a:latin typeface="Arial"/>
                <a:cs typeface="Arial"/>
              </a:rPr>
              <a:t>.</a:t>
            </a:r>
            <a:r>
              <a:rPr dirty="0" sz="1350">
                <a:latin typeface="Arial"/>
                <a:cs typeface="Arial"/>
              </a:rPr>
              <a:t>04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–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0</a:t>
            </a:r>
            <a:r>
              <a:rPr dirty="0" sz="1350" spc="-5">
                <a:latin typeface="Arial"/>
                <a:cs typeface="Arial"/>
              </a:rPr>
              <a:t>.</a:t>
            </a:r>
            <a:r>
              <a:rPr dirty="0" sz="1350">
                <a:latin typeface="Arial"/>
                <a:cs typeface="Arial"/>
              </a:rPr>
              <a:t>10</a:t>
            </a:r>
            <a:r>
              <a:rPr dirty="0" sz="1350" spc="-10">
                <a:latin typeface="Arial"/>
                <a:cs typeface="Arial"/>
              </a:rPr>
              <a:t>/</a:t>
            </a:r>
            <a:r>
              <a:rPr dirty="0" sz="1350" spc="-10">
                <a:latin typeface="Arial"/>
                <a:cs typeface="Arial"/>
              </a:rPr>
              <a:t>k</a:t>
            </a:r>
            <a:r>
              <a:rPr dirty="0" sz="1350" spc="20">
                <a:latin typeface="Arial"/>
                <a:cs typeface="Arial"/>
              </a:rPr>
              <a:t>W</a:t>
            </a:r>
            <a:r>
              <a:rPr dirty="0" sz="1350">
                <a:latin typeface="Arial"/>
                <a:cs typeface="Arial"/>
              </a:rPr>
              <a:t>h</a:t>
            </a:r>
            <a:r>
              <a:rPr dirty="0" sz="1350" spc="-5">
                <a:latin typeface="Arial"/>
                <a:cs typeface="Arial"/>
              </a:rPr>
              <a:t>)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322580" indent="-228600">
              <a:lnSpc>
                <a:spcPct val="100000"/>
              </a:lnSpc>
              <a:spcBef>
                <a:spcPts val="935"/>
              </a:spcBef>
              <a:buSzPct val="125000"/>
              <a:buFont typeface="Arial"/>
              <a:buChar char="•"/>
              <a:tabLst>
                <a:tab pos="323215" algn="l"/>
              </a:tabLst>
            </a:pP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te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cial</a:t>
            </a:r>
            <a:r>
              <a:rPr dirty="0" sz="1400" spc="-3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M</a:t>
            </a:r>
            <a:r>
              <a:rPr dirty="0" sz="1350">
                <a:latin typeface="Arial"/>
                <a:cs typeface="Arial"/>
              </a:rPr>
              <a:t>é</a:t>
            </a:r>
            <a:r>
              <a:rPr dirty="0" sz="1350" spc="-20">
                <a:latin typeface="Arial"/>
                <a:cs typeface="Arial"/>
              </a:rPr>
              <a:t>x</a:t>
            </a:r>
            <a:r>
              <a:rPr dirty="0" sz="1350">
                <a:latin typeface="Arial"/>
                <a:cs typeface="Arial"/>
              </a:rPr>
              <a:t>ico: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10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95">
                <a:latin typeface="Arial"/>
                <a:cs typeface="Arial"/>
              </a:rPr>
              <a:t>1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GW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(No</a:t>
            </a:r>
            <a:r>
              <a:rPr dirty="0" sz="1350" spc="5">
                <a:latin typeface="Arial"/>
                <a:cs typeface="Arial"/>
              </a:rPr>
              <a:t>r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–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ro,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mejores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zona</a:t>
            </a:r>
            <a:r>
              <a:rPr dirty="0" sz="1350" spc="10">
                <a:latin typeface="Arial"/>
                <a:cs typeface="Arial"/>
              </a:rPr>
              <a:t>s</a:t>
            </a:r>
            <a:r>
              <a:rPr dirty="0" sz="1350" spc="-10">
                <a:latin typeface="Arial"/>
                <a:cs typeface="Arial"/>
              </a:rPr>
              <a:t>)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éx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dirty="0" sz="1400" spc="-5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cuar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</a:t>
            </a:r>
            <a:r>
              <a:rPr dirty="0" sz="1350" spc="-10">
                <a:latin typeface="Arial"/>
                <a:cs typeface="Arial"/>
              </a:rPr>
              <a:t>í</a:t>
            </a:r>
            <a:r>
              <a:rPr dirty="0" sz="1350">
                <a:latin typeface="Arial"/>
                <a:cs typeface="Arial"/>
              </a:rPr>
              <a:t>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capa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sz="1350" spc="-15">
                <a:latin typeface="Arial"/>
                <a:cs typeface="Arial"/>
              </a:rPr>
              <a:t>d</a:t>
            </a:r>
            <a:r>
              <a:rPr dirty="0" sz="1350">
                <a:latin typeface="Arial"/>
                <a:cs typeface="Arial"/>
              </a:rPr>
              <a:t>ad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generac</a:t>
            </a:r>
            <a:r>
              <a:rPr dirty="0" sz="1350" spc="-10">
                <a:latin typeface="Arial"/>
                <a:cs typeface="Arial"/>
              </a:rPr>
              <a:t>i</a:t>
            </a:r>
            <a:r>
              <a:rPr dirty="0" sz="1350" spc="-10">
                <a:latin typeface="Arial"/>
                <a:cs typeface="Arial"/>
              </a:rPr>
              <a:t>ó</a:t>
            </a:r>
            <a:r>
              <a:rPr dirty="0" sz="1350">
                <a:latin typeface="Arial"/>
                <a:cs typeface="Arial"/>
              </a:rPr>
              <a:t>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geotérmi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 spc="-10">
                <a:latin typeface="Arial"/>
                <a:cs typeface="Arial"/>
              </a:rPr>
              <a:t>a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CF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12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ta</a:t>
            </a:r>
            <a:r>
              <a:rPr dirty="0" sz="1400" spc="114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spc="10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9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58</a:t>
            </a:r>
            <a:r>
              <a:rPr dirty="0" sz="1400" spc="1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W</a:t>
            </a:r>
            <a:r>
              <a:rPr dirty="0" sz="1400" spc="10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d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</a:t>
            </a:r>
            <a:r>
              <a:rPr dirty="0" sz="1350" spc="-10">
                <a:latin typeface="Arial"/>
                <a:cs typeface="Arial"/>
              </a:rPr>
              <a:t>p</a:t>
            </a:r>
            <a:r>
              <a:rPr dirty="0" sz="1350" spc="-10">
                <a:latin typeface="Arial"/>
                <a:cs typeface="Arial"/>
              </a:rPr>
              <a:t>a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sz="1350" spc="-10">
                <a:latin typeface="Arial"/>
                <a:cs typeface="Arial"/>
              </a:rPr>
              <a:t>d</a:t>
            </a:r>
            <a:r>
              <a:rPr dirty="0" sz="1350">
                <a:latin typeface="Arial"/>
                <a:cs typeface="Arial"/>
              </a:rPr>
              <a:t>ad</a:t>
            </a:r>
            <a:r>
              <a:rPr dirty="0" sz="1350" spc="9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g</a:t>
            </a:r>
            <a:r>
              <a:rPr dirty="0" sz="1350">
                <a:latin typeface="Arial"/>
                <a:cs typeface="Arial"/>
              </a:rPr>
              <a:t>eo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 spc="-10">
                <a:latin typeface="Arial"/>
                <a:cs typeface="Arial"/>
              </a:rPr>
              <a:t>é</a:t>
            </a:r>
            <a:r>
              <a:rPr dirty="0" sz="1350">
                <a:latin typeface="Arial"/>
                <a:cs typeface="Arial"/>
              </a:rPr>
              <a:t>rm</a:t>
            </a:r>
            <a:r>
              <a:rPr dirty="0" sz="1350" spc="-15">
                <a:latin typeface="Arial"/>
                <a:cs typeface="Arial"/>
              </a:rPr>
              <a:t>i</a:t>
            </a:r>
            <a:r>
              <a:rPr dirty="0" sz="1350">
                <a:latin typeface="Arial"/>
                <a:cs typeface="Arial"/>
              </a:rPr>
              <a:t>ca</a:t>
            </a:r>
            <a:r>
              <a:rPr dirty="0" sz="1350" spc="110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i</a:t>
            </a:r>
            <a:r>
              <a:rPr dirty="0" sz="1350">
                <a:latin typeface="Arial"/>
                <a:cs typeface="Arial"/>
              </a:rPr>
              <a:t>n</a:t>
            </a:r>
            <a:r>
              <a:rPr dirty="0" sz="1350" spc="5">
                <a:latin typeface="Arial"/>
                <a:cs typeface="Arial"/>
              </a:rPr>
              <a:t>s</a:t>
            </a:r>
            <a:r>
              <a:rPr dirty="0" sz="1350" spc="-20">
                <a:latin typeface="Arial"/>
                <a:cs typeface="Arial"/>
              </a:rPr>
              <a:t>t</a:t>
            </a:r>
            <a:r>
              <a:rPr dirty="0" sz="1350" spc="-10">
                <a:latin typeface="Arial"/>
                <a:cs typeface="Arial"/>
              </a:rPr>
              <a:t>a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10">
                <a:latin typeface="Arial"/>
                <a:cs typeface="Arial"/>
              </a:rPr>
              <a:t>d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9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</a:t>
            </a:r>
            <a:r>
              <a:rPr dirty="0" sz="1350" spc="-10">
                <a:latin typeface="Arial"/>
                <a:cs typeface="Arial"/>
              </a:rPr>
              <a:t>u</a:t>
            </a:r>
            <a:r>
              <a:rPr dirty="0" sz="1350">
                <a:latin typeface="Arial"/>
                <a:cs typeface="Arial"/>
              </a:rPr>
              <a:t>atro</a:t>
            </a:r>
            <a:r>
              <a:rPr dirty="0" sz="1350" spc="9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</a:t>
            </a:r>
            <a:r>
              <a:rPr dirty="0" sz="1350" spc="-10"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nt</a:t>
            </a:r>
            <a:r>
              <a:rPr dirty="0" sz="1350" spc="-15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al</a:t>
            </a:r>
            <a:r>
              <a:rPr dirty="0" sz="1350" spc="-10"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s,</a:t>
            </a:r>
            <a:r>
              <a:rPr dirty="0" sz="1350" spc="10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sz="1350" spc="-10">
                <a:latin typeface="Arial"/>
                <a:cs typeface="Arial"/>
              </a:rPr>
              <a:t>e</a:t>
            </a:r>
            <a:r>
              <a:rPr dirty="0" sz="1350">
                <a:latin typeface="Arial"/>
                <a:cs typeface="Arial"/>
              </a:rPr>
              <a:t>s</a:t>
            </a:r>
            <a:r>
              <a:rPr dirty="0" sz="1350" spc="-10">
                <a:latin typeface="Arial"/>
                <a:cs typeface="Arial"/>
              </a:rPr>
              <a:t>p</a:t>
            </a:r>
            <a:r>
              <a:rPr dirty="0" sz="1350">
                <a:latin typeface="Arial"/>
                <a:cs typeface="Arial"/>
              </a:rPr>
              <a:t>o</a:t>
            </a:r>
            <a:r>
              <a:rPr dirty="0" sz="1350" spc="-10">
                <a:latin typeface="Arial"/>
                <a:cs typeface="Arial"/>
              </a:rPr>
              <a:t>n</a:t>
            </a:r>
            <a:r>
              <a:rPr dirty="0" sz="1350" spc="-10">
                <a:latin typeface="Arial"/>
                <a:cs typeface="Arial"/>
              </a:rPr>
              <a:t>s</a:t>
            </a:r>
            <a:r>
              <a:rPr dirty="0" sz="1350">
                <a:latin typeface="Arial"/>
                <a:cs typeface="Arial"/>
              </a:rPr>
              <a:t>ab</a:t>
            </a:r>
            <a:r>
              <a:rPr dirty="0" sz="1350" spc="-15">
                <a:latin typeface="Arial"/>
                <a:cs typeface="Arial"/>
              </a:rPr>
              <a:t>l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g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-10">
                <a:latin typeface="Arial"/>
                <a:cs typeface="Arial"/>
              </a:rPr>
              <a:t>n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-10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ar</a:t>
            </a:r>
            <a:r>
              <a:rPr dirty="0" sz="1350" spc="110"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spc="12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3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.</a:t>
            </a:r>
            <a:r>
              <a:rPr dirty="0" sz="1400" spc="20" b="1">
                <a:solidFill>
                  <a:srgbClr val="205868"/>
                </a:solidFill>
                <a:latin typeface="Arial"/>
                <a:cs typeface="Arial"/>
              </a:rPr>
              <a:t>3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%</a:t>
            </a:r>
            <a:r>
              <a:rPr dirty="0" sz="1400" spc="9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spc="-15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spc="13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otal</a:t>
            </a:r>
            <a:r>
              <a:rPr dirty="0" sz="1350" spc="10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d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la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ene</a:t>
            </a:r>
            <a:r>
              <a:rPr dirty="0" sz="1350" spc="5">
                <a:latin typeface="Arial"/>
                <a:cs typeface="Arial"/>
              </a:rPr>
              <a:t>r</a:t>
            </a:r>
            <a:r>
              <a:rPr dirty="0" sz="1350">
                <a:latin typeface="Arial"/>
                <a:cs typeface="Arial"/>
              </a:rPr>
              <a:t>gía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elé</a:t>
            </a:r>
            <a:r>
              <a:rPr dirty="0" sz="1350" spc="5">
                <a:latin typeface="Arial"/>
                <a:cs typeface="Arial"/>
              </a:rPr>
              <a:t>c</a:t>
            </a:r>
            <a:r>
              <a:rPr dirty="0" sz="1350" spc="-1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ric</a:t>
            </a:r>
            <a:r>
              <a:rPr dirty="0" sz="1350" spc="5">
                <a:latin typeface="Arial"/>
                <a:cs typeface="Arial"/>
              </a:rPr>
              <a:t>a</a:t>
            </a:r>
            <a:r>
              <a:rPr dirty="0" sz="135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142" y="4370376"/>
            <a:ext cx="71056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1268" y="4606596"/>
            <a:ext cx="12192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Fas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85629" y="4606596"/>
            <a:ext cx="106553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51268" y="4850081"/>
            <a:ext cx="15157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Est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dios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super</a:t>
            </a:r>
            <a:r>
              <a:rPr dirty="0" sz="1200" spc="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74248" y="4850081"/>
            <a:ext cx="2882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Alto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51268" y="5111194"/>
            <a:ext cx="16402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Per</a:t>
            </a:r>
            <a:r>
              <a:rPr dirty="0" sz="1200" spc="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oraci</a:t>
            </a:r>
            <a:r>
              <a:rPr dirty="0" sz="1200" spc="-10">
                <a:latin typeface="Arial"/>
                <a:cs typeface="Arial"/>
              </a:rPr>
              <a:t>ó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plorat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12705" y="5111194"/>
            <a:ext cx="6102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uy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51268" y="5366978"/>
            <a:ext cx="219583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esa</a:t>
            </a:r>
            <a:r>
              <a:rPr dirty="0" sz="1200" spc="-5">
                <a:latin typeface="Arial"/>
                <a:cs typeface="Arial"/>
              </a:rPr>
              <a:t>rr</a:t>
            </a:r>
            <a:r>
              <a:rPr dirty="0" sz="1200">
                <a:latin typeface="Arial"/>
                <a:cs typeface="Arial"/>
              </a:rPr>
              <a:t>ollo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tio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prueb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producci</a:t>
            </a:r>
            <a:r>
              <a:rPr dirty="0" sz="1200" spc="-10">
                <a:latin typeface="Arial"/>
                <a:cs typeface="Arial"/>
              </a:rPr>
              <a:t>ó</a:t>
            </a:r>
            <a:r>
              <a:rPr dirty="0" sz="120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74248" y="5459021"/>
            <a:ext cx="2882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Alto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51268" y="5801921"/>
            <a:ext cx="211137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Co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strucción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 operación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>
                <a:latin typeface="Arial"/>
                <a:cs typeface="Arial"/>
              </a:rPr>
              <a:t> pla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41077" y="5893361"/>
            <a:ext cx="7550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edio</a:t>
            </a:r>
            <a:r>
              <a:rPr dirty="0" sz="1200" spc="-5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Alto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78826" y="5075797"/>
            <a:ext cx="941069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7735" algn="l"/>
              </a:tabLst>
            </a:pPr>
            <a:r>
              <a:rPr dirty="0" sz="1100" spc="-30" b="1" u="sng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dirty="0" sz="1100" spc="-30" b="1" u="sng">
                <a:solidFill>
                  <a:srgbClr val="1F3763"/>
                </a:solid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78826" y="5458162"/>
            <a:ext cx="941069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7735" algn="l"/>
              </a:tabLst>
            </a:pPr>
            <a:r>
              <a:rPr dirty="0" sz="1100" spc="-30" b="1" u="sng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dirty="0" sz="1100" spc="-30" b="1" u="sng">
                <a:solidFill>
                  <a:srgbClr val="1F3763"/>
                </a:solid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97952" y="1178052"/>
            <a:ext cx="2999231" cy="2496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090916" y="1266444"/>
            <a:ext cx="2813304" cy="2319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68832" y="6333943"/>
            <a:ext cx="213995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1/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etrás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5">
                <a:latin typeface="Arial"/>
                <a:cs typeface="Arial"/>
              </a:rPr>
              <a:t>EUU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Filip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nas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Indonesi</a:t>
            </a:r>
            <a:r>
              <a:rPr dirty="0" sz="900" spc="5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925067" y="4325151"/>
          <a:ext cx="5766435" cy="1892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771"/>
                <a:gridCol w="916912"/>
                <a:gridCol w="891489"/>
                <a:gridCol w="900113"/>
                <a:gridCol w="841343"/>
                <a:gridCol w="904201"/>
              </a:tblGrid>
              <a:tr h="363309">
                <a:tc gridSpan="6">
                  <a:txBody>
                    <a:bodyPr/>
                    <a:lstStyle/>
                    <a:p>
                      <a:pPr marL="1522095">
                        <a:lnSpc>
                          <a:spcPct val="100000"/>
                        </a:lnSpc>
                      </a:pPr>
                      <a:r>
                        <a:rPr dirty="0" sz="1400" spc="1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3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3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7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25" b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T w="9511">
                      <a:solidFill>
                        <a:srgbClr val="000000"/>
                      </a:solidFill>
                      <a:prstDash val="solid"/>
                    </a:lnT>
                    <a:lnB w="9511">
                      <a:solidFill>
                        <a:srgbClr val="1F4E78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8097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1314450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35" b="1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5" b="1" u="sng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3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20" b="1" u="sng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00" spc="35" b="1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35" b="1" u="sng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100" spc="5" b="1" u="sng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90" b="1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927735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100" spc="3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bi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cac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ió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100" spc="-15" b="1">
                          <a:latin typeface="Arial"/>
                          <a:cs typeface="Arial"/>
                        </a:rPr>
                        <a:t>Iini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902335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100" spc="-105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op</a:t>
                      </a:r>
                      <a:r>
                        <a:rPr dirty="0" sz="1100" spc="35" b="1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5" b="1" u="sng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ió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10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910590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 b="1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25" b="1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5" b="1" u="sng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25" b="1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80" b="1" u="sng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3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260350" algn="l"/>
                          <a:tab pos="851535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25" b="1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80" b="1" u="sng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25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294005" algn="l"/>
                          <a:tab pos="918844" algn="l"/>
                        </a:tabLst>
                      </a:pPr>
                      <a:r>
                        <a:rPr dirty="0" sz="1100" b="1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25" b="1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80" b="1" u="sng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b="1" u="sng"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</a:tr>
              <a:tr h="186426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1314450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3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3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3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9277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10515" algn="l"/>
                          <a:tab pos="9023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1973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44805" algn="l"/>
                          <a:tab pos="910590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720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19405" algn="l"/>
                          <a:tab pos="8515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182"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-7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3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100" spc="3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acá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1982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</a:tr>
              <a:tr h="191182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1314450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-4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9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3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9277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3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bl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10515" algn="l"/>
                          <a:tab pos="9023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1990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78460" algn="l"/>
                          <a:tab pos="910590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53060" algn="l"/>
                          <a:tab pos="8515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</a:tr>
              <a:tr h="191182"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100" spc="5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3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-7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dirty="0" sz="1100" spc="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00" spc="3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3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100" spc="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1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B w="9511">
                      <a:solidFill>
                        <a:srgbClr val="2E75B5"/>
                      </a:solidFill>
                      <a:prstDash val="solid"/>
                    </a:lnB>
                  </a:tcPr>
                </a:tc>
              </a:tr>
              <a:tr h="186426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3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-4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9277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Ja</a:t>
                      </a:r>
                      <a:r>
                        <a:rPr dirty="0" sz="1100" spc="-1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sc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902335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  <a:lnB w="9511">
                      <a:solidFill>
                        <a:srgbClr val="1F4E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  <a:lnB w="9511">
                      <a:solidFill>
                        <a:srgbClr val="1F4E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tabLst>
                          <a:tab pos="377825" algn="l"/>
                          <a:tab pos="918844" algn="l"/>
                        </a:tabLst>
                      </a:pP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 u="sng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T w="9511">
                      <a:solidFill>
                        <a:srgbClr val="2E75B5"/>
                      </a:solidFill>
                      <a:prstDash val="solid"/>
                    </a:lnT>
                  </a:tcPr>
                </a:tc>
              </a:tr>
              <a:tr h="205449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 spc="1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399">
                      <a:solidFill>
                        <a:srgbClr val="000000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958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679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6799">
                      <a:solidFill>
                        <a:srgbClr val="FFFFFF"/>
                      </a:solidFill>
                      <a:prstDash val="solid"/>
                    </a:lnL>
                    <a:lnR w="17079">
                      <a:solidFill>
                        <a:srgbClr val="FFFFFF"/>
                      </a:solidFill>
                      <a:prstDash val="solid"/>
                    </a:lnR>
                    <a:lnT w="9511">
                      <a:solidFill>
                        <a:srgbClr val="1F4E78"/>
                      </a:solidFill>
                      <a:prstDash val="solid"/>
                    </a:lnT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7079">
                      <a:solidFill>
                        <a:srgbClr val="FFFFFF"/>
                      </a:solidFill>
                      <a:prstDash val="solid"/>
                    </a:lnL>
                    <a:lnR w="8399">
                      <a:solidFill>
                        <a:srgbClr val="000000"/>
                      </a:solidFill>
                      <a:prstDash val="solid"/>
                    </a:lnR>
                    <a:lnB w="9511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2289048"/>
            <a:ext cx="7173468" cy="418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40368" y="2421635"/>
            <a:ext cx="1203959" cy="172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35795" y="2417064"/>
            <a:ext cx="1213485" cy="1731645"/>
          </a:xfrm>
          <a:custGeom>
            <a:avLst/>
            <a:gdLst/>
            <a:ahLst/>
            <a:cxnLst/>
            <a:rect l="l" t="t" r="r" b="b"/>
            <a:pathLst>
              <a:path w="1213484" h="1731645">
                <a:moveTo>
                  <a:pt x="0" y="1731264"/>
                </a:moveTo>
                <a:lnTo>
                  <a:pt x="1213103" y="1731264"/>
                </a:lnTo>
                <a:lnTo>
                  <a:pt x="1213103" y="0"/>
                </a:lnTo>
                <a:lnTo>
                  <a:pt x="0" y="0"/>
                </a:lnTo>
                <a:lnTo>
                  <a:pt x="0" y="17312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0323" y="230598"/>
            <a:ext cx="11074400" cy="186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0" indent="322707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YECT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SUSTENT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ES</a:t>
            </a:r>
            <a:r>
              <a:rPr dirty="0" sz="1400" spc="-50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RR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LL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3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EV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S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SE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CT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ES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F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NC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20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NT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ENERGÍA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GEOTÉ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165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BID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baj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nj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ñ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pl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ci</a:t>
            </a:r>
            <a:r>
              <a:rPr dirty="0" sz="1400" spc="-15">
                <a:latin typeface="Arial"/>
                <a:cs typeface="Arial"/>
              </a:rPr>
              <a:t>ó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ru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eg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ra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ac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ón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plo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ori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q</a:t>
            </a:r>
            <a:r>
              <a:rPr dirty="0" sz="1400">
                <a:latin typeface="Arial"/>
                <a:cs typeface="Arial"/>
              </a:rPr>
              <a:t>ue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u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ali</a:t>
            </a:r>
            <a:r>
              <a:rPr dirty="0" sz="1400" spc="-10">
                <a:latin typeface="Arial"/>
                <a:cs typeface="Arial"/>
              </a:rPr>
              <a:t>z</a:t>
            </a:r>
            <a:r>
              <a:rPr dirty="0" sz="1400">
                <a:latin typeface="Arial"/>
                <a:cs typeface="Arial"/>
              </a:rPr>
              <a:t>ado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go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ta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0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olo</a:t>
            </a:r>
            <a:r>
              <a:rPr dirty="0" sz="1400" spc="-10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í</a:t>
            </a:r>
            <a:r>
              <a:rPr dirty="0" sz="1400" spc="-1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ud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nd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</a:t>
            </a:r>
            <a:r>
              <a:rPr dirty="0" sz="1400">
                <a:latin typeface="Arial"/>
                <a:cs typeface="Arial"/>
              </a:rPr>
              <a:t>asta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 perfora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ión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producti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811516" y="4621443"/>
            <a:ext cx="3664585" cy="1057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afin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ali</a:t>
            </a:r>
            <a:r>
              <a:rPr dirty="0" sz="1400" spc="-10">
                <a:latin typeface="Arial"/>
                <a:cs typeface="Arial"/>
              </a:rPr>
              <a:t>z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gr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 apli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rop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u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so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f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nc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ón</a:t>
            </a:r>
            <a:r>
              <a:rPr dirty="0" sz="1400">
                <a:latin typeface="Arial"/>
                <a:cs typeface="Arial"/>
              </a:rPr>
              <a:t> 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ri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ec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70</a:t>
            </a:r>
            <a:r>
              <a:rPr dirty="0" sz="1400">
                <a:latin typeface="Arial"/>
                <a:cs typeface="Arial"/>
              </a:rPr>
              <a:t>%</a:t>
            </a:r>
            <a:r>
              <a:rPr dirty="0" sz="140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uda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á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/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3</a:t>
            </a:r>
            <a:r>
              <a:rPr dirty="0" sz="1400">
                <a:latin typeface="Arial"/>
                <a:cs typeface="Arial"/>
              </a:rPr>
              <a:t>0%</a:t>
            </a:r>
            <a:r>
              <a:rPr dirty="0" sz="1400">
                <a:latin typeface="Arial"/>
                <a:cs typeface="Arial"/>
              </a:rPr>
              <a:t>  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í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u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 propios.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1173480"/>
            <a:ext cx="11204448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5444" y="1261872"/>
            <a:ext cx="10848340" cy="1854835"/>
          </a:xfrm>
          <a:custGeom>
            <a:avLst/>
            <a:gdLst/>
            <a:ahLst/>
            <a:cxnLst/>
            <a:rect l="l" t="t" r="r" b="b"/>
            <a:pathLst>
              <a:path w="10848340" h="1854835">
                <a:moveTo>
                  <a:pt x="0" y="1854707"/>
                </a:moveTo>
                <a:lnTo>
                  <a:pt x="10847832" y="1854707"/>
                </a:lnTo>
                <a:lnTo>
                  <a:pt x="10847832" y="0"/>
                </a:lnTo>
                <a:lnTo>
                  <a:pt x="0" y="0"/>
                </a:lnTo>
                <a:lnTo>
                  <a:pt x="0" y="1854707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5444" y="1261872"/>
            <a:ext cx="10848340" cy="1854835"/>
          </a:xfrm>
          <a:custGeom>
            <a:avLst/>
            <a:gdLst/>
            <a:ahLst/>
            <a:cxnLst/>
            <a:rect l="l" t="t" r="r" b="b"/>
            <a:pathLst>
              <a:path w="10848340" h="1854835">
                <a:moveTo>
                  <a:pt x="0" y="1854707"/>
                </a:moveTo>
                <a:lnTo>
                  <a:pt x="10847832" y="1854707"/>
                </a:lnTo>
                <a:lnTo>
                  <a:pt x="10847832" y="0"/>
                </a:lnTo>
                <a:lnTo>
                  <a:pt x="0" y="0"/>
                </a:lnTo>
                <a:lnTo>
                  <a:pt x="0" y="18547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64997" y="1993560"/>
            <a:ext cx="633634" cy="522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20311" y="1970532"/>
            <a:ext cx="359663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38313" y="1955164"/>
            <a:ext cx="88392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38313" y="2168525"/>
            <a:ext cx="88392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38313" y="2381885"/>
            <a:ext cx="88392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29867" y="1943100"/>
            <a:ext cx="501395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03960" y="2258567"/>
            <a:ext cx="527304" cy="298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76900" y="1921764"/>
            <a:ext cx="854963" cy="795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96795" y="252516"/>
            <a:ext cx="9133205" cy="793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400935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…P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1400" spc="-1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ÉGI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OYE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PO</a:t>
            </a:r>
            <a:r>
              <a:rPr dirty="0" sz="1600" spc="-10" b="1" u="sng">
                <a:solidFill>
                  <a:srgbClr val="0D0D0D"/>
                </a:solidFill>
                <a:latin typeface="Arial"/>
                <a:cs typeface="Arial"/>
              </a:rPr>
              <a:t>T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ENCI</a:t>
            </a:r>
            <a:r>
              <a:rPr dirty="0" sz="1600" spc="-50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dirty="0" sz="1600" spc="0" b="1" u="sng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dirty="0" sz="1600" spc="-15" b="1" u="sng">
                <a:solidFill>
                  <a:srgbClr val="0D0D0D"/>
                </a:solidFill>
                <a:latin typeface="Arial"/>
                <a:cs typeface="Arial"/>
              </a:rPr>
              <a:t>Ó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N</a:t>
            </a:r>
            <a:r>
              <a:rPr dirty="0" sz="1600" spc="50" b="1" u="sng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DE RECURSOS</a:t>
            </a:r>
            <a:r>
              <a:rPr dirty="0" sz="1600" spc="-65" b="1" u="sng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spc="-70" b="1" u="sng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TR</a:t>
            </a:r>
            <a:r>
              <a:rPr dirty="0" sz="1600" spc="-180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VÉS</a:t>
            </a:r>
            <a:r>
              <a:rPr dirty="0" sz="1600" spc="25" b="1" u="sng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DE ORG</a:t>
            </a:r>
            <a:r>
              <a:rPr dirty="0" sz="1600" spc="-50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b="1" u="sng">
                <a:solidFill>
                  <a:srgbClr val="0D0D0D"/>
                </a:solidFill>
                <a:latin typeface="Arial"/>
                <a:cs typeface="Arial"/>
              </a:rPr>
              <a:t>N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600" spc="5" b="1" u="sng">
                <a:solidFill>
                  <a:srgbClr val="0D0D0D"/>
                </a:solidFill>
                <a:latin typeface="Arial"/>
                <a:cs typeface="Arial"/>
              </a:rPr>
              <a:t>M</a:t>
            </a:r>
            <a:r>
              <a:rPr dirty="0" sz="1600" spc="-15" b="1" u="sng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S</a:t>
            </a:r>
            <a:r>
              <a:rPr dirty="0" sz="1600" spc="50" b="1" u="sng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INTERN</a:t>
            </a:r>
            <a:r>
              <a:rPr dirty="0" sz="1600" spc="-55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CI</a:t>
            </a:r>
            <a:r>
              <a:rPr dirty="0" sz="1600" spc="-15" b="1" u="sng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dirty="0" sz="1600" b="1" u="sng">
                <a:solidFill>
                  <a:srgbClr val="0D0D0D"/>
                </a:solidFill>
                <a:latin typeface="Arial"/>
                <a:cs typeface="Arial"/>
              </a:rPr>
              <a:t>N</a:t>
            </a:r>
            <a:r>
              <a:rPr dirty="0" sz="1600" spc="-20" b="1" u="sng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600" spc="-5" b="1" u="sng">
                <a:solidFill>
                  <a:srgbClr val="0D0D0D"/>
                </a:solidFill>
                <a:latin typeface="Arial"/>
                <a:cs typeface="Arial"/>
              </a:rPr>
              <a:t>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731" y="3948269"/>
            <a:ext cx="3550920" cy="205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NAFIN: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18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Finan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i</a:t>
            </a:r>
            <a:r>
              <a:rPr dirty="0" sz="1600" spc="-2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ento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17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17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más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16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 2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335575"/>
                </a:solidFill>
                <a:latin typeface="Arial"/>
                <a:cs typeface="Arial"/>
              </a:rPr>
              <a:t>G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W</a:t>
            </a:r>
            <a:r>
              <a:rPr dirty="0" sz="1600" spc="2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600" spc="1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capa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idad</a:t>
            </a:r>
            <a:r>
              <a:rPr dirty="0" sz="1600" spc="-2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(</a:t>
            </a:r>
            <a:r>
              <a:rPr dirty="0" sz="1600" spc="-15">
                <a:solidFill>
                  <a:srgbClr val="335575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eno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v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ables).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335575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927100" algn="l"/>
                <a:tab pos="1321435" algn="l"/>
                <a:tab pos="2306320" algn="l"/>
                <a:tab pos="2915920" algn="l"/>
              </a:tabLst>
            </a:pPr>
            <a:r>
              <a:rPr dirty="0" sz="1600" spc="-125">
                <a:solidFill>
                  <a:srgbClr val="335575"/>
                </a:solidFill>
                <a:latin typeface="Arial"/>
                <a:cs typeface="Arial"/>
              </a:rPr>
              <a:t>V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alor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335575"/>
                </a:solidFill>
                <a:latin typeface="Arial"/>
                <a:cs typeface="Arial"/>
              </a:rPr>
              <a:t>d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	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inve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sión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	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tota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: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335575"/>
                </a:solidFill>
                <a:latin typeface="Arial"/>
                <a:cs typeface="Arial"/>
              </a:rPr>
              <a:t>65</a:t>
            </a:r>
            <a:r>
              <a:rPr dirty="0" sz="1600" spc="-10">
                <a:solidFill>
                  <a:srgbClr val="335575"/>
                </a:solidFill>
                <a:latin typeface="Arial"/>
                <a:cs typeface="Arial"/>
              </a:rPr>
              <a:t>,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0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00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MD</a:t>
            </a:r>
            <a:r>
              <a:rPr dirty="0" sz="1600" spc="-204">
                <a:solidFill>
                  <a:srgbClr val="335575"/>
                </a:solidFill>
                <a:latin typeface="Arial"/>
                <a:cs typeface="Arial"/>
              </a:rPr>
              <a:t>P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299085" marR="5715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Monto</a:t>
            </a:r>
            <a:r>
              <a:rPr dirty="0" sz="1600" spc="7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600" spc="5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p</a:t>
            </a:r>
            <a:r>
              <a:rPr dirty="0" sz="1600" spc="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rti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335575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pa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ión</a:t>
            </a:r>
            <a:r>
              <a:rPr dirty="0" sz="1600" spc="6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FI</a:t>
            </a:r>
            <a:r>
              <a:rPr dirty="0" sz="1600" spc="-10">
                <a:solidFill>
                  <a:srgbClr val="335575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:</a:t>
            </a:r>
            <a:r>
              <a:rPr dirty="0" sz="1600" spc="7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más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 de</a:t>
            </a:r>
            <a:r>
              <a:rPr dirty="0" sz="16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10,000</a:t>
            </a:r>
            <a:r>
              <a:rPr dirty="0" sz="1600" spc="1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MD</a:t>
            </a:r>
            <a:r>
              <a:rPr dirty="0" sz="1600" spc="-204">
                <a:solidFill>
                  <a:srgbClr val="335575"/>
                </a:solidFill>
                <a:latin typeface="Arial"/>
                <a:cs typeface="Arial"/>
              </a:rPr>
              <a:t>P</a:t>
            </a:r>
            <a:r>
              <a:rPr dirty="0" sz="1600" spc="-5">
                <a:solidFill>
                  <a:srgbClr val="335575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703" y="1488660"/>
            <a:ext cx="347217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Pro</a:t>
            </a:r>
            <a:r>
              <a:rPr dirty="0" sz="1600" spc="-15" b="1" u="heavy">
                <a:solidFill>
                  <a:srgbClr val="335575"/>
                </a:solidFill>
                <a:latin typeface="Arial"/>
                <a:cs typeface="Arial"/>
              </a:rPr>
              <a:t>g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rama</a:t>
            </a:r>
            <a:r>
              <a:rPr dirty="0" sz="1600" spc="0" b="1" u="heavy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600" b="1" u="heavy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Energías</a:t>
            </a:r>
            <a:r>
              <a:rPr dirty="0" sz="1600" spc="0" b="1" u="heavy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Suste</a:t>
            </a:r>
            <a:r>
              <a:rPr dirty="0" sz="1600" spc="-10" b="1" u="heavy">
                <a:solidFill>
                  <a:srgbClr val="335575"/>
                </a:solidFill>
                <a:latin typeface="Arial"/>
                <a:cs typeface="Arial"/>
              </a:rPr>
              <a:t>n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ta</a:t>
            </a:r>
            <a:r>
              <a:rPr dirty="0" sz="1600" spc="-15" b="1" u="heavy">
                <a:solidFill>
                  <a:srgbClr val="335575"/>
                </a:solidFill>
                <a:latin typeface="Arial"/>
                <a:cs typeface="Arial"/>
              </a:rPr>
              <a:t>b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9202" y="1437733"/>
            <a:ext cx="161925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Portaf</a:t>
            </a:r>
            <a:r>
              <a:rPr dirty="0" sz="1600" spc="-15" b="1" u="heavy">
                <a:solidFill>
                  <a:srgbClr val="335575"/>
                </a:solidFill>
                <a:latin typeface="Arial"/>
                <a:cs typeface="Arial"/>
              </a:rPr>
              <a:t>o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lio</a:t>
            </a:r>
            <a:r>
              <a:rPr dirty="0" sz="1600" spc="25" b="1" u="heavy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N</a:t>
            </a:r>
            <a:r>
              <a:rPr dirty="0" sz="1600" spc="-55" b="1" u="heavy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600" spc="-5" b="1" u="heavy">
                <a:solidFill>
                  <a:srgbClr val="335575"/>
                </a:solidFill>
                <a:latin typeface="Arial"/>
                <a:cs typeface="Arial"/>
              </a:rPr>
              <a:t>FIN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6166" y="1954951"/>
            <a:ext cx="1749425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CT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F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S$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70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illones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664"/>
              </a:lnSpc>
              <a:spcBef>
                <a:spcPts val="1200"/>
              </a:spcBef>
            </a:pP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B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S$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370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illones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6703" y="2686224"/>
            <a:ext cx="257048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4"/>
              </a:lnSpc>
            </a:pPr>
            <a:r>
              <a:rPr dirty="0" sz="1400" spc="-120" b="1">
                <a:solidFill>
                  <a:srgbClr val="335575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tal</a:t>
            </a:r>
            <a:r>
              <a:rPr dirty="0" sz="1400" spc="-15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Fund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g</a:t>
            </a:r>
            <a:r>
              <a:rPr dirty="0" sz="1400" spc="-40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S$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335575"/>
                </a:solidFill>
                <a:latin typeface="Arial"/>
                <a:cs typeface="Arial"/>
              </a:rPr>
              <a:t>4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40</a:t>
            </a:r>
            <a:r>
              <a:rPr dirty="0" sz="1400" spc="-25" b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mi</a:t>
            </a:r>
            <a:r>
              <a:rPr dirty="0" sz="1400" spc="5" b="1">
                <a:solidFill>
                  <a:srgbClr val="335575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li</a:t>
            </a:r>
            <a:r>
              <a:rPr dirty="0" sz="1400" spc="-10" b="1">
                <a:solidFill>
                  <a:srgbClr val="335575"/>
                </a:solidFill>
                <a:latin typeface="Arial"/>
                <a:cs typeface="Arial"/>
              </a:rPr>
              <a:t>on</a:t>
            </a:r>
            <a:r>
              <a:rPr dirty="0" sz="1400" b="1">
                <a:solidFill>
                  <a:srgbClr val="335575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6313" y="1906578"/>
            <a:ext cx="929640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fin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$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40"/>
              </a:lnSpc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mil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2525" y="1904024"/>
            <a:ext cx="3785870" cy="103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8930">
              <a:lnSpc>
                <a:spcPct val="100000"/>
              </a:lnSpc>
            </a:pP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S$</a:t>
            </a: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illones</a:t>
            </a:r>
            <a:r>
              <a:rPr dirty="0" sz="1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335575"/>
                </a:solidFill>
                <a:latin typeface="Arial"/>
                <a:cs typeface="Arial"/>
              </a:rPr>
              <a:t>d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e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ersión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  <a:p>
            <a:pPr marL="328930">
              <a:lnSpc>
                <a:spcPct val="100000"/>
              </a:lnSpc>
            </a:pP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2.8</a:t>
            </a:r>
            <a:r>
              <a:rPr dirty="0" sz="14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GW</a:t>
            </a:r>
            <a:r>
              <a:rPr dirty="0" sz="1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capa</a:t>
            </a:r>
            <a:r>
              <a:rPr dirty="0" sz="1400" spc="5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id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d</a:t>
            </a:r>
            <a:r>
              <a:rPr dirty="0" sz="1400" spc="-4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in</a:t>
            </a:r>
            <a:r>
              <a:rPr dirty="0" sz="1400" spc="5">
                <a:solidFill>
                  <a:srgbClr val="335575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talada</a:t>
            </a:r>
            <a:endParaRPr sz="1400">
              <a:latin typeface="Arial"/>
              <a:cs typeface="Arial"/>
            </a:endParaRPr>
          </a:p>
          <a:p>
            <a:pPr marL="328930">
              <a:lnSpc>
                <a:spcPct val="100000"/>
              </a:lnSpc>
            </a:pP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6.4</a:t>
            </a:r>
            <a:r>
              <a:rPr dirty="0" sz="14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illo</a:t>
            </a: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es</a:t>
            </a:r>
            <a:r>
              <a:rPr dirty="0" sz="14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ton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lad</a:t>
            </a:r>
            <a:r>
              <a:rPr dirty="0" sz="1400" spc="-2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s</a:t>
            </a:r>
            <a:r>
              <a:rPr dirty="0" sz="1400" spc="-4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O2</a:t>
            </a:r>
            <a:r>
              <a:rPr dirty="0" sz="1400" spc="-25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e</a:t>
            </a:r>
            <a:r>
              <a:rPr dirty="0" sz="1400" spc="-25">
                <a:solidFill>
                  <a:srgbClr val="335575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itad</a:t>
            </a:r>
            <a:r>
              <a:rPr dirty="0" sz="1400" spc="-10">
                <a:solidFill>
                  <a:srgbClr val="335575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335575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328930" indent="-329565">
              <a:lnSpc>
                <a:spcPct val="100000"/>
              </a:lnSpc>
              <a:tabLst>
                <a:tab pos="328930" algn="l"/>
              </a:tabLst>
            </a:pPr>
            <a:r>
              <a:rPr dirty="0" sz="1400" i="1" u="sng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114" i="1" u="sng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	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(una</a:t>
            </a:r>
            <a:r>
              <a:rPr dirty="0" sz="1400" spc="-2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vez</a:t>
            </a:r>
            <a:r>
              <a:rPr dirty="0" sz="1400" spc="-25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que</a:t>
            </a:r>
            <a:r>
              <a:rPr dirty="0" sz="1400" spc="-2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entren</a:t>
            </a:r>
            <a:r>
              <a:rPr dirty="0" sz="1400" spc="-3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en</a:t>
            </a:r>
            <a:r>
              <a:rPr dirty="0" sz="1400" spc="-2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operación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spc="-4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todos</a:t>
            </a:r>
            <a:r>
              <a:rPr dirty="0" sz="1400" spc="-40" i="1">
                <a:solidFill>
                  <a:srgbClr val="33557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los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 proyec</a:t>
            </a:r>
            <a:r>
              <a:rPr dirty="0" sz="1400" spc="-10" i="1">
                <a:solidFill>
                  <a:srgbClr val="335575"/>
                </a:solidFill>
                <a:latin typeface="Arial"/>
                <a:cs typeface="Arial"/>
              </a:rPr>
              <a:t>t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o</a:t>
            </a:r>
            <a:r>
              <a:rPr dirty="0" sz="1400" spc="-5" i="1">
                <a:solidFill>
                  <a:srgbClr val="335575"/>
                </a:solidFill>
                <a:latin typeface="Arial"/>
                <a:cs typeface="Arial"/>
              </a:rPr>
              <a:t>s</a:t>
            </a:r>
            <a:r>
              <a:rPr dirty="0" sz="1400" i="1">
                <a:solidFill>
                  <a:srgbClr val="335575"/>
                </a:solidFill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98720" y="3377184"/>
            <a:ext cx="5201412" cy="3127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00131" y="3505200"/>
            <a:ext cx="1040892" cy="2805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0706" y="3350173"/>
            <a:ext cx="238506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795">
              <a:lnSpc>
                <a:spcPct val="100000"/>
              </a:lnSpc>
            </a:pP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CTC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EN</a:t>
            </a:r>
            <a:r>
              <a:rPr dirty="0" sz="1400" spc="-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EL</a:t>
            </a:r>
            <a:r>
              <a:rPr dirty="0" sz="1400" spc="-3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SIS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15" b="1">
                <a:solidFill>
                  <a:srgbClr val="1B577B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NT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RC</a:t>
            </a:r>
            <a:r>
              <a:rPr dirty="0" sz="1400" spc="5" b="1">
                <a:solidFill>
                  <a:srgbClr val="1B577B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C</a:t>
            </a:r>
            <a:r>
              <a:rPr dirty="0" sz="1400" spc="-120" b="1">
                <a:solidFill>
                  <a:srgbClr val="1B577B"/>
                </a:solidFill>
                <a:latin typeface="Arial"/>
                <a:cs typeface="Arial"/>
              </a:rPr>
              <a:t>T</a:t>
            </a:r>
            <a:r>
              <a:rPr dirty="0" sz="1400" spc="-45" b="1">
                <a:solidFill>
                  <a:srgbClr val="1B577B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1B577B"/>
                </a:solidFill>
                <a:latin typeface="Arial"/>
                <a:cs typeface="Arial"/>
              </a:rPr>
              <a:t>D</a:t>
            </a:r>
            <a:r>
              <a:rPr dirty="0" sz="1400" spc="5" b="1">
                <a:solidFill>
                  <a:srgbClr val="1B577B"/>
                </a:solidFill>
                <a:latin typeface="Arial"/>
                <a:cs typeface="Arial"/>
              </a:rPr>
              <a:t>O</a:t>
            </a:r>
            <a:r>
              <a:rPr dirty="0" sz="1400" spc="55" b="1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($/k</a:t>
            </a:r>
            <a:r>
              <a:rPr dirty="0" sz="1400" spc="-5" b="1">
                <a:solidFill>
                  <a:srgbClr val="1B577B"/>
                </a:solidFill>
                <a:latin typeface="Arial"/>
                <a:cs typeface="Arial"/>
              </a:rPr>
              <a:t>Wh</a:t>
            </a:r>
            <a:r>
              <a:rPr dirty="0" sz="1400" b="1">
                <a:solidFill>
                  <a:srgbClr val="1B577B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6867" y="3543300"/>
            <a:ext cx="66040" cy="6350"/>
          </a:xfrm>
          <a:custGeom>
            <a:avLst/>
            <a:gdLst/>
            <a:ahLst/>
            <a:cxnLst/>
            <a:rect l="l" t="t" r="r" b="b"/>
            <a:pathLst>
              <a:path w="66039" h="6350">
                <a:moveTo>
                  <a:pt x="0" y="0"/>
                </a:moveTo>
                <a:lnTo>
                  <a:pt x="65532" y="60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62400" y="3549396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70">
                <a:moveTo>
                  <a:pt x="0" y="0"/>
                </a:moveTo>
                <a:lnTo>
                  <a:pt x="64008" y="13715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6408" y="3563111"/>
            <a:ext cx="60960" cy="26034"/>
          </a:xfrm>
          <a:custGeom>
            <a:avLst/>
            <a:gdLst/>
            <a:ahLst/>
            <a:cxnLst/>
            <a:rect l="l" t="t" r="r" b="b"/>
            <a:pathLst>
              <a:path w="60960" h="26035">
                <a:moveTo>
                  <a:pt x="0" y="0"/>
                </a:moveTo>
                <a:lnTo>
                  <a:pt x="60959" y="2590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87367" y="3589020"/>
            <a:ext cx="56515" cy="33655"/>
          </a:xfrm>
          <a:custGeom>
            <a:avLst/>
            <a:gdLst/>
            <a:ahLst/>
            <a:cxnLst/>
            <a:rect l="l" t="t" r="r" b="b"/>
            <a:pathLst>
              <a:path w="56514" h="33654">
                <a:moveTo>
                  <a:pt x="0" y="0"/>
                </a:moveTo>
                <a:lnTo>
                  <a:pt x="56387" y="3352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3755" y="3622547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0"/>
                </a:moveTo>
                <a:lnTo>
                  <a:pt x="50292" y="411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4047" y="3663696"/>
            <a:ext cx="43180" cy="48895"/>
          </a:xfrm>
          <a:custGeom>
            <a:avLst/>
            <a:gdLst/>
            <a:ahLst/>
            <a:cxnLst/>
            <a:rect l="l" t="t" r="r" b="b"/>
            <a:pathLst>
              <a:path w="43179" h="48895">
                <a:moveTo>
                  <a:pt x="0" y="0"/>
                </a:moveTo>
                <a:lnTo>
                  <a:pt x="42672" y="4876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6720" y="3712464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0" y="0"/>
                </a:moveTo>
                <a:lnTo>
                  <a:pt x="36575" y="548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3296" y="3767328"/>
            <a:ext cx="26034" cy="59690"/>
          </a:xfrm>
          <a:custGeom>
            <a:avLst/>
            <a:gdLst/>
            <a:ahLst/>
            <a:cxnLst/>
            <a:rect l="l" t="t" r="r" b="b"/>
            <a:pathLst>
              <a:path w="26035" h="59689">
                <a:moveTo>
                  <a:pt x="0" y="0"/>
                </a:moveTo>
                <a:lnTo>
                  <a:pt x="25907" y="5943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9203" y="3826764"/>
            <a:ext cx="18415" cy="64135"/>
          </a:xfrm>
          <a:custGeom>
            <a:avLst/>
            <a:gdLst/>
            <a:ahLst/>
            <a:cxnLst/>
            <a:rect l="l" t="t" r="r" b="b"/>
            <a:pathLst>
              <a:path w="18414" h="64135">
                <a:moveTo>
                  <a:pt x="0" y="0"/>
                </a:moveTo>
                <a:lnTo>
                  <a:pt x="18287" y="6400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17491" y="3890771"/>
            <a:ext cx="7620" cy="66040"/>
          </a:xfrm>
          <a:custGeom>
            <a:avLst/>
            <a:gdLst/>
            <a:ahLst/>
            <a:cxnLst/>
            <a:rect l="l" t="t" r="r" b="b"/>
            <a:pathLst>
              <a:path w="7620" h="66039">
                <a:moveTo>
                  <a:pt x="0" y="0"/>
                </a:moveTo>
                <a:lnTo>
                  <a:pt x="7620" y="6553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22064" y="3956303"/>
            <a:ext cx="3175" cy="66040"/>
          </a:xfrm>
          <a:custGeom>
            <a:avLst/>
            <a:gdLst/>
            <a:ahLst/>
            <a:cxnLst/>
            <a:rect l="l" t="t" r="r" b="b"/>
            <a:pathLst>
              <a:path w="3175" h="66039">
                <a:moveTo>
                  <a:pt x="3048" y="0"/>
                </a:moveTo>
                <a:lnTo>
                  <a:pt x="0" y="6553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09871" y="4021835"/>
            <a:ext cx="12700" cy="64135"/>
          </a:xfrm>
          <a:custGeom>
            <a:avLst/>
            <a:gdLst/>
            <a:ahLst/>
            <a:cxnLst/>
            <a:rect l="l" t="t" r="r" b="b"/>
            <a:pathLst>
              <a:path w="12700" h="64135">
                <a:moveTo>
                  <a:pt x="12191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7011" y="4085844"/>
            <a:ext cx="22860" cy="60960"/>
          </a:xfrm>
          <a:custGeom>
            <a:avLst/>
            <a:gdLst/>
            <a:ahLst/>
            <a:cxnLst/>
            <a:rect l="l" t="t" r="r" b="b"/>
            <a:pathLst>
              <a:path w="22860" h="60960">
                <a:moveTo>
                  <a:pt x="2286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56532" y="4146803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30479" y="0"/>
                </a:moveTo>
                <a:lnTo>
                  <a:pt x="0" y="579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16908" y="4204715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9624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69664" y="4256532"/>
            <a:ext cx="47625" cy="45720"/>
          </a:xfrm>
          <a:custGeom>
            <a:avLst/>
            <a:gdLst/>
            <a:ahLst/>
            <a:cxnLst/>
            <a:rect l="l" t="t" r="r" b="b"/>
            <a:pathLst>
              <a:path w="47625" h="45720">
                <a:moveTo>
                  <a:pt x="47244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16323" y="4302252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53339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56888" y="4340352"/>
            <a:ext cx="59690" cy="29209"/>
          </a:xfrm>
          <a:custGeom>
            <a:avLst/>
            <a:gdLst/>
            <a:ahLst/>
            <a:cxnLst/>
            <a:rect l="l" t="t" r="r" b="b"/>
            <a:pathLst>
              <a:path w="59689" h="29210">
                <a:moveTo>
                  <a:pt x="59436" y="0"/>
                </a:moveTo>
                <a:lnTo>
                  <a:pt x="0" y="28956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4403" y="4369308"/>
            <a:ext cx="62865" cy="20320"/>
          </a:xfrm>
          <a:custGeom>
            <a:avLst/>
            <a:gdLst/>
            <a:ahLst/>
            <a:cxnLst/>
            <a:rect l="l" t="t" r="r" b="b"/>
            <a:pathLst>
              <a:path w="62864" h="20320">
                <a:moveTo>
                  <a:pt x="62484" y="0"/>
                </a:moveTo>
                <a:lnTo>
                  <a:pt x="0" y="198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8871" y="4389120"/>
            <a:ext cx="66040" cy="10795"/>
          </a:xfrm>
          <a:custGeom>
            <a:avLst/>
            <a:gdLst/>
            <a:ahLst/>
            <a:cxnLst/>
            <a:rect l="l" t="t" r="r" b="b"/>
            <a:pathLst>
              <a:path w="66039" h="10795">
                <a:moveTo>
                  <a:pt x="65531" y="0"/>
                </a:moveTo>
                <a:lnTo>
                  <a:pt x="0" y="1066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63340" y="4399788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6553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99332" y="4389120"/>
            <a:ext cx="64135" cy="10795"/>
          </a:xfrm>
          <a:custGeom>
            <a:avLst/>
            <a:gdLst/>
            <a:ahLst/>
            <a:cxnLst/>
            <a:rect l="l" t="t" r="r" b="b"/>
            <a:pathLst>
              <a:path w="64135" h="10795">
                <a:moveTo>
                  <a:pt x="64007" y="1066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36847" y="4369308"/>
            <a:ext cx="62865" cy="20320"/>
          </a:xfrm>
          <a:custGeom>
            <a:avLst/>
            <a:gdLst/>
            <a:ahLst/>
            <a:cxnLst/>
            <a:rect l="l" t="t" r="r" b="b"/>
            <a:pathLst>
              <a:path w="62864" h="20320">
                <a:moveTo>
                  <a:pt x="62484" y="19812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77411" y="4340352"/>
            <a:ext cx="59690" cy="29209"/>
          </a:xfrm>
          <a:custGeom>
            <a:avLst/>
            <a:gdLst/>
            <a:ahLst/>
            <a:cxnLst/>
            <a:rect l="l" t="t" r="r" b="b"/>
            <a:pathLst>
              <a:path w="59689" h="29210">
                <a:moveTo>
                  <a:pt x="59436" y="28956"/>
                </a:moveTo>
                <a:lnTo>
                  <a:pt x="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24071" y="4302252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53339" y="3810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76828" y="4256532"/>
            <a:ext cx="47625" cy="45720"/>
          </a:xfrm>
          <a:custGeom>
            <a:avLst/>
            <a:gdLst/>
            <a:ahLst/>
            <a:cxnLst/>
            <a:rect l="l" t="t" r="r" b="b"/>
            <a:pathLst>
              <a:path w="47625" h="45720">
                <a:moveTo>
                  <a:pt x="47244" y="4572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37203" y="4204715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9624" y="51815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05200" y="4146803"/>
            <a:ext cx="32384" cy="58419"/>
          </a:xfrm>
          <a:custGeom>
            <a:avLst/>
            <a:gdLst/>
            <a:ahLst/>
            <a:cxnLst/>
            <a:rect l="l" t="t" r="r" b="b"/>
            <a:pathLst>
              <a:path w="32385" h="58420">
                <a:moveTo>
                  <a:pt x="32003" y="57912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83864" y="4085844"/>
            <a:ext cx="21590" cy="60960"/>
          </a:xfrm>
          <a:custGeom>
            <a:avLst/>
            <a:gdLst/>
            <a:ahLst/>
            <a:cxnLst/>
            <a:rect l="l" t="t" r="r" b="b"/>
            <a:pathLst>
              <a:path w="21589" h="60960">
                <a:moveTo>
                  <a:pt x="21336" y="6095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71671" y="4021835"/>
            <a:ext cx="12700" cy="64135"/>
          </a:xfrm>
          <a:custGeom>
            <a:avLst/>
            <a:gdLst/>
            <a:ahLst/>
            <a:cxnLst/>
            <a:rect l="l" t="t" r="r" b="b"/>
            <a:pathLst>
              <a:path w="12700" h="64135">
                <a:moveTo>
                  <a:pt x="12191" y="6400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68623" y="3956303"/>
            <a:ext cx="3175" cy="66040"/>
          </a:xfrm>
          <a:custGeom>
            <a:avLst/>
            <a:gdLst/>
            <a:ahLst/>
            <a:cxnLst/>
            <a:rect l="l" t="t" r="r" b="b"/>
            <a:pathLst>
              <a:path w="3175" h="66039">
                <a:moveTo>
                  <a:pt x="3048" y="65532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68623" y="3890771"/>
            <a:ext cx="7620" cy="66040"/>
          </a:xfrm>
          <a:custGeom>
            <a:avLst/>
            <a:gdLst/>
            <a:ahLst/>
            <a:cxnLst/>
            <a:rect l="l" t="t" r="r" b="b"/>
            <a:pathLst>
              <a:path w="7620" h="66039">
                <a:moveTo>
                  <a:pt x="0" y="65531"/>
                </a:moveTo>
                <a:lnTo>
                  <a:pt x="76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76244" y="3826764"/>
            <a:ext cx="17145" cy="64135"/>
          </a:xfrm>
          <a:custGeom>
            <a:avLst/>
            <a:gdLst/>
            <a:ahLst/>
            <a:cxnLst/>
            <a:rect l="l" t="t" r="r" b="b"/>
            <a:pathLst>
              <a:path w="17145" h="64135">
                <a:moveTo>
                  <a:pt x="0" y="64008"/>
                </a:moveTo>
                <a:lnTo>
                  <a:pt x="167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93008" y="3767328"/>
            <a:ext cx="27940" cy="59690"/>
          </a:xfrm>
          <a:custGeom>
            <a:avLst/>
            <a:gdLst/>
            <a:ahLst/>
            <a:cxnLst/>
            <a:rect l="l" t="t" r="r" b="b"/>
            <a:pathLst>
              <a:path w="27939" h="59689">
                <a:moveTo>
                  <a:pt x="0" y="59436"/>
                </a:moveTo>
                <a:lnTo>
                  <a:pt x="274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20440" y="3712464"/>
            <a:ext cx="35560" cy="55244"/>
          </a:xfrm>
          <a:custGeom>
            <a:avLst/>
            <a:gdLst/>
            <a:ahLst/>
            <a:cxnLst/>
            <a:rect l="l" t="t" r="r" b="b"/>
            <a:pathLst>
              <a:path w="35560" h="55245">
                <a:moveTo>
                  <a:pt x="0" y="54863"/>
                </a:moveTo>
                <a:lnTo>
                  <a:pt x="350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55491" y="3663696"/>
            <a:ext cx="44450" cy="48895"/>
          </a:xfrm>
          <a:custGeom>
            <a:avLst/>
            <a:gdLst/>
            <a:ahLst/>
            <a:cxnLst/>
            <a:rect l="l" t="t" r="r" b="b"/>
            <a:pathLst>
              <a:path w="44450" h="48895">
                <a:moveTo>
                  <a:pt x="0" y="48767"/>
                </a:moveTo>
                <a:lnTo>
                  <a:pt x="441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99688" y="3622547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0" y="41147"/>
                </a:moveTo>
                <a:lnTo>
                  <a:pt x="5029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49979" y="3589020"/>
            <a:ext cx="56515" cy="33655"/>
          </a:xfrm>
          <a:custGeom>
            <a:avLst/>
            <a:gdLst/>
            <a:ahLst/>
            <a:cxnLst/>
            <a:rect l="l" t="t" r="r" b="b"/>
            <a:pathLst>
              <a:path w="56514" h="33654">
                <a:moveTo>
                  <a:pt x="0" y="33527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06367" y="3563111"/>
            <a:ext cx="60960" cy="26034"/>
          </a:xfrm>
          <a:custGeom>
            <a:avLst/>
            <a:gdLst/>
            <a:ahLst/>
            <a:cxnLst/>
            <a:rect l="l" t="t" r="r" b="b"/>
            <a:pathLst>
              <a:path w="60960" h="26035">
                <a:moveTo>
                  <a:pt x="0" y="25908"/>
                </a:moveTo>
                <a:lnTo>
                  <a:pt x="609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67328" y="3549396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70">
                <a:moveTo>
                  <a:pt x="0" y="13715"/>
                </a:moveTo>
                <a:lnTo>
                  <a:pt x="6400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31335" y="3543300"/>
            <a:ext cx="66040" cy="6350"/>
          </a:xfrm>
          <a:custGeom>
            <a:avLst/>
            <a:gdLst/>
            <a:ahLst/>
            <a:cxnLst/>
            <a:rect l="l" t="t" r="r" b="b"/>
            <a:pathLst>
              <a:path w="66039" h="6350">
                <a:moveTo>
                  <a:pt x="0" y="6096"/>
                </a:moveTo>
                <a:lnTo>
                  <a:pt x="655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96867" y="3115055"/>
            <a:ext cx="131445" cy="10795"/>
          </a:xfrm>
          <a:custGeom>
            <a:avLst/>
            <a:gdLst/>
            <a:ahLst/>
            <a:cxnLst/>
            <a:rect l="l" t="t" r="r" b="b"/>
            <a:pathLst>
              <a:path w="131445" h="10794">
                <a:moveTo>
                  <a:pt x="0" y="0"/>
                </a:moveTo>
                <a:lnTo>
                  <a:pt x="131064" y="106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27932" y="3125723"/>
            <a:ext cx="128270" cy="30480"/>
          </a:xfrm>
          <a:custGeom>
            <a:avLst/>
            <a:gdLst/>
            <a:ahLst/>
            <a:cxnLst/>
            <a:rect l="l" t="t" r="r" b="b"/>
            <a:pathLst>
              <a:path w="128270" h="30480">
                <a:moveTo>
                  <a:pt x="0" y="0"/>
                </a:moveTo>
                <a:lnTo>
                  <a:pt x="128015" y="304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55947" y="3156204"/>
            <a:ext cx="120650" cy="48895"/>
          </a:xfrm>
          <a:custGeom>
            <a:avLst/>
            <a:gdLst/>
            <a:ahLst/>
            <a:cxnLst/>
            <a:rect l="l" t="t" r="r" b="b"/>
            <a:pathLst>
              <a:path w="120650" h="48894">
                <a:moveTo>
                  <a:pt x="0" y="0"/>
                </a:moveTo>
                <a:lnTo>
                  <a:pt x="120396" y="487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76344" y="3204972"/>
            <a:ext cx="113030" cy="67310"/>
          </a:xfrm>
          <a:custGeom>
            <a:avLst/>
            <a:gdLst/>
            <a:ahLst/>
            <a:cxnLst/>
            <a:rect l="l" t="t" r="r" b="b"/>
            <a:pathLst>
              <a:path w="113029" h="67310">
                <a:moveTo>
                  <a:pt x="0" y="0"/>
                </a:moveTo>
                <a:lnTo>
                  <a:pt x="112775" y="6705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89120" y="3272028"/>
            <a:ext cx="102235" cy="82550"/>
          </a:xfrm>
          <a:custGeom>
            <a:avLst/>
            <a:gdLst/>
            <a:ahLst/>
            <a:cxnLst/>
            <a:rect l="l" t="t" r="r" b="b"/>
            <a:pathLst>
              <a:path w="102235" h="82550">
                <a:moveTo>
                  <a:pt x="0" y="0"/>
                </a:moveTo>
                <a:lnTo>
                  <a:pt x="102107" y="822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91228" y="3354323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0" y="0"/>
                </a:moveTo>
                <a:lnTo>
                  <a:pt x="86868" y="9906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78096" y="3453384"/>
            <a:ext cx="71755" cy="109855"/>
          </a:xfrm>
          <a:custGeom>
            <a:avLst/>
            <a:gdLst/>
            <a:ahLst/>
            <a:cxnLst/>
            <a:rect l="l" t="t" r="r" b="b"/>
            <a:pathLst>
              <a:path w="71754" h="109854">
                <a:moveTo>
                  <a:pt x="0" y="0"/>
                </a:moveTo>
                <a:lnTo>
                  <a:pt x="71627" y="10972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49723" y="3563111"/>
            <a:ext cx="53340" cy="119380"/>
          </a:xfrm>
          <a:custGeom>
            <a:avLst/>
            <a:gdLst/>
            <a:ahLst/>
            <a:cxnLst/>
            <a:rect l="l" t="t" r="r" b="b"/>
            <a:pathLst>
              <a:path w="53339" h="119379">
                <a:moveTo>
                  <a:pt x="0" y="0"/>
                </a:moveTo>
                <a:lnTo>
                  <a:pt x="53339" y="11887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703064" y="3681984"/>
            <a:ext cx="35560" cy="127000"/>
          </a:xfrm>
          <a:custGeom>
            <a:avLst/>
            <a:gdLst/>
            <a:ahLst/>
            <a:cxnLst/>
            <a:rect l="l" t="t" r="r" b="b"/>
            <a:pathLst>
              <a:path w="35560" h="127000">
                <a:moveTo>
                  <a:pt x="0" y="0"/>
                </a:moveTo>
                <a:lnTo>
                  <a:pt x="35051" y="1264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738115" y="3808476"/>
            <a:ext cx="15240" cy="131445"/>
          </a:xfrm>
          <a:custGeom>
            <a:avLst/>
            <a:gdLst/>
            <a:ahLst/>
            <a:cxnLst/>
            <a:rect l="l" t="t" r="r" b="b"/>
            <a:pathLst>
              <a:path w="15239" h="131445">
                <a:moveTo>
                  <a:pt x="0" y="0"/>
                </a:moveTo>
                <a:lnTo>
                  <a:pt x="15239" y="1310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747259" y="3939540"/>
            <a:ext cx="6350" cy="131445"/>
          </a:xfrm>
          <a:custGeom>
            <a:avLst/>
            <a:gdLst/>
            <a:ahLst/>
            <a:cxnLst/>
            <a:rect l="l" t="t" r="r" b="b"/>
            <a:pathLst>
              <a:path w="6350" h="131445">
                <a:moveTo>
                  <a:pt x="6095" y="0"/>
                </a:moveTo>
                <a:lnTo>
                  <a:pt x="0" y="1310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722876" y="4070603"/>
            <a:ext cx="24765" cy="128270"/>
          </a:xfrm>
          <a:custGeom>
            <a:avLst/>
            <a:gdLst/>
            <a:ahLst/>
            <a:cxnLst/>
            <a:rect l="l" t="t" r="r" b="b"/>
            <a:pathLst>
              <a:path w="24764" h="128270">
                <a:moveTo>
                  <a:pt x="24384" y="0"/>
                </a:moveTo>
                <a:lnTo>
                  <a:pt x="0" y="12801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78679" y="4198620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44196" y="0"/>
                </a:moveTo>
                <a:lnTo>
                  <a:pt x="0" y="12344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616196" y="4322064"/>
            <a:ext cx="62865" cy="116205"/>
          </a:xfrm>
          <a:custGeom>
            <a:avLst/>
            <a:gdLst/>
            <a:ahLst/>
            <a:cxnLst/>
            <a:rect l="l" t="t" r="r" b="b"/>
            <a:pathLst>
              <a:path w="62864" h="116204">
                <a:moveTo>
                  <a:pt x="62483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36947" y="4437888"/>
            <a:ext cx="79375" cy="104139"/>
          </a:xfrm>
          <a:custGeom>
            <a:avLst/>
            <a:gdLst/>
            <a:ahLst/>
            <a:cxnLst/>
            <a:rect l="l" t="t" r="r" b="b"/>
            <a:pathLst>
              <a:path w="79375" h="104139">
                <a:moveTo>
                  <a:pt x="79248" y="0"/>
                </a:moveTo>
                <a:lnTo>
                  <a:pt x="0" y="10363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42459" y="4541520"/>
            <a:ext cx="94615" cy="91440"/>
          </a:xfrm>
          <a:custGeom>
            <a:avLst/>
            <a:gdLst/>
            <a:ahLst/>
            <a:cxnLst/>
            <a:rect l="l" t="t" r="r" b="b"/>
            <a:pathLst>
              <a:path w="94614" h="91439">
                <a:moveTo>
                  <a:pt x="94487" y="0"/>
                </a:moveTo>
                <a:lnTo>
                  <a:pt x="0" y="914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34255" y="463295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108204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216908" y="470915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117347" y="0"/>
                </a:moveTo>
                <a:lnTo>
                  <a:pt x="0" y="579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91940" y="4767071"/>
            <a:ext cx="125095" cy="40005"/>
          </a:xfrm>
          <a:custGeom>
            <a:avLst/>
            <a:gdLst/>
            <a:ahLst/>
            <a:cxnLst/>
            <a:rect l="l" t="t" r="r" b="b"/>
            <a:pathLst>
              <a:path w="125095" h="40004">
                <a:moveTo>
                  <a:pt x="124968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62400" y="4806696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129539" y="0"/>
                </a:moveTo>
                <a:lnTo>
                  <a:pt x="0" y="19811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831335" y="482650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13106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01796" y="4806696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129539" y="19811"/>
                </a:moveTo>
                <a:lnTo>
                  <a:pt x="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576828" y="4767071"/>
            <a:ext cx="125095" cy="40005"/>
          </a:xfrm>
          <a:custGeom>
            <a:avLst/>
            <a:gdLst/>
            <a:ahLst/>
            <a:cxnLst/>
            <a:rect l="l" t="t" r="r" b="b"/>
            <a:pathLst>
              <a:path w="125095" h="40004">
                <a:moveTo>
                  <a:pt x="124968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459479" y="4709159"/>
            <a:ext cx="117475" cy="58419"/>
          </a:xfrm>
          <a:custGeom>
            <a:avLst/>
            <a:gdLst/>
            <a:ahLst/>
            <a:cxnLst/>
            <a:rect l="l" t="t" r="r" b="b"/>
            <a:pathLst>
              <a:path w="117475" h="58420">
                <a:moveTo>
                  <a:pt x="117348" y="57912"/>
                </a:moveTo>
                <a:lnTo>
                  <a:pt x="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351276" y="463295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108203" y="7620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256788" y="4541520"/>
            <a:ext cx="94615" cy="91440"/>
          </a:xfrm>
          <a:custGeom>
            <a:avLst/>
            <a:gdLst/>
            <a:ahLst/>
            <a:cxnLst/>
            <a:rect l="l" t="t" r="r" b="b"/>
            <a:pathLst>
              <a:path w="94614" h="91439">
                <a:moveTo>
                  <a:pt x="94487" y="9143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77539" y="4437888"/>
            <a:ext cx="79375" cy="104139"/>
          </a:xfrm>
          <a:custGeom>
            <a:avLst/>
            <a:gdLst/>
            <a:ahLst/>
            <a:cxnLst/>
            <a:rect l="l" t="t" r="r" b="b"/>
            <a:pathLst>
              <a:path w="79375" h="104139">
                <a:moveTo>
                  <a:pt x="79248" y="103631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115055" y="4322064"/>
            <a:ext cx="62865" cy="116205"/>
          </a:xfrm>
          <a:custGeom>
            <a:avLst/>
            <a:gdLst/>
            <a:ahLst/>
            <a:cxnLst/>
            <a:rect l="l" t="t" r="r" b="b"/>
            <a:pathLst>
              <a:path w="62864" h="116204">
                <a:moveTo>
                  <a:pt x="62483" y="11582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070860" y="4198620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44195" y="123443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046476" y="4070603"/>
            <a:ext cx="24765" cy="128270"/>
          </a:xfrm>
          <a:custGeom>
            <a:avLst/>
            <a:gdLst/>
            <a:ahLst/>
            <a:cxnLst/>
            <a:rect l="l" t="t" r="r" b="b"/>
            <a:pathLst>
              <a:path w="24764" h="128270">
                <a:moveTo>
                  <a:pt x="24384" y="12801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040379" y="3939540"/>
            <a:ext cx="6350" cy="131445"/>
          </a:xfrm>
          <a:custGeom>
            <a:avLst/>
            <a:gdLst/>
            <a:ahLst/>
            <a:cxnLst/>
            <a:rect l="l" t="t" r="r" b="b"/>
            <a:pathLst>
              <a:path w="6350" h="131445">
                <a:moveTo>
                  <a:pt x="6095" y="13106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40379" y="3808476"/>
            <a:ext cx="15240" cy="131445"/>
          </a:xfrm>
          <a:custGeom>
            <a:avLst/>
            <a:gdLst/>
            <a:ahLst/>
            <a:cxnLst/>
            <a:rect l="l" t="t" r="r" b="b"/>
            <a:pathLst>
              <a:path w="15239" h="131445">
                <a:moveTo>
                  <a:pt x="0" y="131063"/>
                </a:moveTo>
                <a:lnTo>
                  <a:pt x="152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055620" y="3681984"/>
            <a:ext cx="35560" cy="127000"/>
          </a:xfrm>
          <a:custGeom>
            <a:avLst/>
            <a:gdLst/>
            <a:ahLst/>
            <a:cxnLst/>
            <a:rect l="l" t="t" r="r" b="b"/>
            <a:pathLst>
              <a:path w="35560" h="127000">
                <a:moveTo>
                  <a:pt x="0" y="126492"/>
                </a:moveTo>
                <a:lnTo>
                  <a:pt x="350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90672" y="3563111"/>
            <a:ext cx="53340" cy="119380"/>
          </a:xfrm>
          <a:custGeom>
            <a:avLst/>
            <a:gdLst/>
            <a:ahLst/>
            <a:cxnLst/>
            <a:rect l="l" t="t" r="r" b="b"/>
            <a:pathLst>
              <a:path w="53339" h="119379">
                <a:moveTo>
                  <a:pt x="0" y="118871"/>
                </a:moveTo>
                <a:lnTo>
                  <a:pt x="53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44011" y="3453384"/>
            <a:ext cx="71755" cy="109855"/>
          </a:xfrm>
          <a:custGeom>
            <a:avLst/>
            <a:gdLst/>
            <a:ahLst/>
            <a:cxnLst/>
            <a:rect l="l" t="t" r="r" b="b"/>
            <a:pathLst>
              <a:path w="71755" h="109854">
                <a:moveTo>
                  <a:pt x="0" y="109727"/>
                </a:moveTo>
                <a:lnTo>
                  <a:pt x="7162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215639" y="3354323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0" y="99060"/>
                </a:moveTo>
                <a:lnTo>
                  <a:pt x="86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302508" y="3272028"/>
            <a:ext cx="102235" cy="82550"/>
          </a:xfrm>
          <a:custGeom>
            <a:avLst/>
            <a:gdLst/>
            <a:ahLst/>
            <a:cxnLst/>
            <a:rect l="l" t="t" r="r" b="b"/>
            <a:pathLst>
              <a:path w="102235" h="82550">
                <a:moveTo>
                  <a:pt x="0" y="82296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404615" y="3204972"/>
            <a:ext cx="111760" cy="67310"/>
          </a:xfrm>
          <a:custGeom>
            <a:avLst/>
            <a:gdLst/>
            <a:ahLst/>
            <a:cxnLst/>
            <a:rect l="l" t="t" r="r" b="b"/>
            <a:pathLst>
              <a:path w="111760" h="67310">
                <a:moveTo>
                  <a:pt x="0" y="67055"/>
                </a:moveTo>
                <a:lnTo>
                  <a:pt x="111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515867" y="3156204"/>
            <a:ext cx="121920" cy="48895"/>
          </a:xfrm>
          <a:custGeom>
            <a:avLst/>
            <a:gdLst/>
            <a:ahLst/>
            <a:cxnLst/>
            <a:rect l="l" t="t" r="r" b="b"/>
            <a:pathLst>
              <a:path w="121920" h="48894">
                <a:moveTo>
                  <a:pt x="0" y="48768"/>
                </a:moveTo>
                <a:lnTo>
                  <a:pt x="1219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637788" y="3125723"/>
            <a:ext cx="128270" cy="30480"/>
          </a:xfrm>
          <a:custGeom>
            <a:avLst/>
            <a:gdLst/>
            <a:ahLst/>
            <a:cxnLst/>
            <a:rect l="l" t="t" r="r" b="b"/>
            <a:pathLst>
              <a:path w="128270" h="30480">
                <a:moveTo>
                  <a:pt x="0" y="30479"/>
                </a:moveTo>
                <a:lnTo>
                  <a:pt x="1280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765803" y="3115055"/>
            <a:ext cx="131445" cy="10795"/>
          </a:xfrm>
          <a:custGeom>
            <a:avLst/>
            <a:gdLst/>
            <a:ahLst/>
            <a:cxnLst/>
            <a:rect l="l" t="t" r="r" b="b"/>
            <a:pathLst>
              <a:path w="131445" h="10794">
                <a:moveTo>
                  <a:pt x="0" y="10668"/>
                </a:moveTo>
                <a:lnTo>
                  <a:pt x="1310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96867" y="2686811"/>
            <a:ext cx="196850" cy="15240"/>
          </a:xfrm>
          <a:custGeom>
            <a:avLst/>
            <a:gdLst/>
            <a:ahLst/>
            <a:cxnLst/>
            <a:rect l="l" t="t" r="r" b="b"/>
            <a:pathLst>
              <a:path w="196850" h="15239">
                <a:moveTo>
                  <a:pt x="0" y="0"/>
                </a:moveTo>
                <a:lnTo>
                  <a:pt x="196596" y="152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93464" y="2702051"/>
            <a:ext cx="190500" cy="45720"/>
          </a:xfrm>
          <a:custGeom>
            <a:avLst/>
            <a:gdLst/>
            <a:ahLst/>
            <a:cxnLst/>
            <a:rect l="l" t="t" r="r" b="b"/>
            <a:pathLst>
              <a:path w="190500" h="45719">
                <a:moveTo>
                  <a:pt x="0" y="0"/>
                </a:moveTo>
                <a:lnTo>
                  <a:pt x="190500" y="4572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83964" y="2747772"/>
            <a:ext cx="182880" cy="73660"/>
          </a:xfrm>
          <a:custGeom>
            <a:avLst/>
            <a:gdLst/>
            <a:ahLst/>
            <a:cxnLst/>
            <a:rect l="l" t="t" r="r" b="b"/>
            <a:pathLst>
              <a:path w="182879" h="73660">
                <a:moveTo>
                  <a:pt x="0" y="0"/>
                </a:moveTo>
                <a:lnTo>
                  <a:pt x="182880" y="731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466844" y="2820923"/>
            <a:ext cx="169545" cy="100965"/>
          </a:xfrm>
          <a:custGeom>
            <a:avLst/>
            <a:gdLst/>
            <a:ahLst/>
            <a:cxnLst/>
            <a:rect l="l" t="t" r="r" b="b"/>
            <a:pathLst>
              <a:path w="169545" h="100964">
                <a:moveTo>
                  <a:pt x="0" y="0"/>
                </a:moveTo>
                <a:lnTo>
                  <a:pt x="169163" y="100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636008" y="2921507"/>
            <a:ext cx="152400" cy="125095"/>
          </a:xfrm>
          <a:custGeom>
            <a:avLst/>
            <a:gdLst/>
            <a:ahLst/>
            <a:cxnLst/>
            <a:rect l="l" t="t" r="r" b="b"/>
            <a:pathLst>
              <a:path w="152400" h="125094">
                <a:moveTo>
                  <a:pt x="0" y="0"/>
                </a:moveTo>
                <a:lnTo>
                  <a:pt x="152400" y="12496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788408" y="3046476"/>
            <a:ext cx="129539" cy="146685"/>
          </a:xfrm>
          <a:custGeom>
            <a:avLst/>
            <a:gdLst/>
            <a:ahLst/>
            <a:cxnLst/>
            <a:rect l="l" t="t" r="r" b="b"/>
            <a:pathLst>
              <a:path w="129539" h="146685">
                <a:moveTo>
                  <a:pt x="0" y="0"/>
                </a:moveTo>
                <a:lnTo>
                  <a:pt x="129539" y="14630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17947" y="3192779"/>
            <a:ext cx="108585" cy="166370"/>
          </a:xfrm>
          <a:custGeom>
            <a:avLst/>
            <a:gdLst/>
            <a:ahLst/>
            <a:cxnLst/>
            <a:rect l="l" t="t" r="r" b="b"/>
            <a:pathLst>
              <a:path w="108585" h="166370">
                <a:moveTo>
                  <a:pt x="0" y="0"/>
                </a:moveTo>
                <a:lnTo>
                  <a:pt x="108203" y="16611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026152" y="3358896"/>
            <a:ext cx="79375" cy="178435"/>
          </a:xfrm>
          <a:custGeom>
            <a:avLst/>
            <a:gdLst/>
            <a:ahLst/>
            <a:cxnLst/>
            <a:rect l="l" t="t" r="r" b="b"/>
            <a:pathLst>
              <a:path w="79375" h="178435">
                <a:moveTo>
                  <a:pt x="0" y="0"/>
                </a:moveTo>
                <a:lnTo>
                  <a:pt x="79248" y="17830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105400" y="3537203"/>
            <a:ext cx="53340" cy="190500"/>
          </a:xfrm>
          <a:custGeom>
            <a:avLst/>
            <a:gdLst/>
            <a:ahLst/>
            <a:cxnLst/>
            <a:rect l="l" t="t" r="r" b="b"/>
            <a:pathLst>
              <a:path w="53339" h="190500">
                <a:moveTo>
                  <a:pt x="0" y="0"/>
                </a:moveTo>
                <a:lnTo>
                  <a:pt x="53339" y="19050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158740" y="3727703"/>
            <a:ext cx="21590" cy="195580"/>
          </a:xfrm>
          <a:custGeom>
            <a:avLst/>
            <a:gdLst/>
            <a:ahLst/>
            <a:cxnLst/>
            <a:rect l="l" t="t" r="r" b="b"/>
            <a:pathLst>
              <a:path w="21589" h="195579">
                <a:moveTo>
                  <a:pt x="0" y="0"/>
                </a:moveTo>
                <a:lnTo>
                  <a:pt x="21336" y="19507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173979" y="3922776"/>
            <a:ext cx="6350" cy="196850"/>
          </a:xfrm>
          <a:custGeom>
            <a:avLst/>
            <a:gdLst/>
            <a:ahLst/>
            <a:cxnLst/>
            <a:rect l="l" t="t" r="r" b="b"/>
            <a:pathLst>
              <a:path w="6350" h="196850">
                <a:moveTo>
                  <a:pt x="6096" y="0"/>
                </a:moveTo>
                <a:lnTo>
                  <a:pt x="0" y="196596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135879" y="4119371"/>
            <a:ext cx="38100" cy="193675"/>
          </a:xfrm>
          <a:custGeom>
            <a:avLst/>
            <a:gdLst/>
            <a:ahLst/>
            <a:cxnLst/>
            <a:rect l="l" t="t" r="r" b="b"/>
            <a:pathLst>
              <a:path w="38100" h="193675">
                <a:moveTo>
                  <a:pt x="38100" y="0"/>
                </a:moveTo>
                <a:lnTo>
                  <a:pt x="0" y="1935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068823" y="4312920"/>
            <a:ext cx="67310" cy="184785"/>
          </a:xfrm>
          <a:custGeom>
            <a:avLst/>
            <a:gdLst/>
            <a:ahLst/>
            <a:cxnLst/>
            <a:rect l="l" t="t" r="r" b="b"/>
            <a:pathLst>
              <a:path w="67310" h="184785">
                <a:moveTo>
                  <a:pt x="67055" y="0"/>
                </a:moveTo>
                <a:lnTo>
                  <a:pt x="0" y="18440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975859" y="4497323"/>
            <a:ext cx="93345" cy="173990"/>
          </a:xfrm>
          <a:custGeom>
            <a:avLst/>
            <a:gdLst/>
            <a:ahLst/>
            <a:cxnLst/>
            <a:rect l="l" t="t" r="r" b="b"/>
            <a:pathLst>
              <a:path w="93345" h="173989">
                <a:moveTo>
                  <a:pt x="92963" y="0"/>
                </a:moveTo>
                <a:lnTo>
                  <a:pt x="0" y="17373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855464" y="4671059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20396" y="0"/>
                </a:moveTo>
                <a:lnTo>
                  <a:pt x="0" y="1554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713732" y="4826508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39" h="137160">
                <a:moveTo>
                  <a:pt x="141731" y="0"/>
                </a:moveTo>
                <a:lnTo>
                  <a:pt x="0" y="13716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553711" y="4963667"/>
            <a:ext cx="160020" cy="113030"/>
          </a:xfrm>
          <a:custGeom>
            <a:avLst/>
            <a:gdLst/>
            <a:ahLst/>
            <a:cxnLst/>
            <a:rect l="l" t="t" r="r" b="b"/>
            <a:pathLst>
              <a:path w="160020" h="113029">
                <a:moveTo>
                  <a:pt x="160020" y="0"/>
                </a:moveTo>
                <a:lnTo>
                  <a:pt x="0" y="11277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376928" y="5076444"/>
            <a:ext cx="177165" cy="86995"/>
          </a:xfrm>
          <a:custGeom>
            <a:avLst/>
            <a:gdLst/>
            <a:ahLst/>
            <a:cxnLst/>
            <a:rect l="l" t="t" r="r" b="b"/>
            <a:pathLst>
              <a:path w="177164" h="86995">
                <a:moveTo>
                  <a:pt x="176784" y="0"/>
                </a:moveTo>
                <a:lnTo>
                  <a:pt x="0" y="8686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189476" y="5163311"/>
            <a:ext cx="187960" cy="59690"/>
          </a:xfrm>
          <a:custGeom>
            <a:avLst/>
            <a:gdLst/>
            <a:ahLst/>
            <a:cxnLst/>
            <a:rect l="l" t="t" r="r" b="b"/>
            <a:pathLst>
              <a:path w="187960" h="59689">
                <a:moveTo>
                  <a:pt x="187451" y="0"/>
                </a:moveTo>
                <a:lnTo>
                  <a:pt x="0" y="5943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994403" y="5222747"/>
            <a:ext cx="195580" cy="30480"/>
          </a:xfrm>
          <a:custGeom>
            <a:avLst/>
            <a:gdLst/>
            <a:ahLst/>
            <a:cxnLst/>
            <a:rect l="l" t="t" r="r" b="b"/>
            <a:pathLst>
              <a:path w="195579" h="30479">
                <a:moveTo>
                  <a:pt x="195072" y="0"/>
                </a:moveTo>
                <a:lnTo>
                  <a:pt x="0" y="304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797808" y="5253228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19659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04259" y="5222747"/>
            <a:ext cx="193675" cy="30480"/>
          </a:xfrm>
          <a:custGeom>
            <a:avLst/>
            <a:gdLst/>
            <a:ahLst/>
            <a:cxnLst/>
            <a:rect l="l" t="t" r="r" b="b"/>
            <a:pathLst>
              <a:path w="193675" h="30479">
                <a:moveTo>
                  <a:pt x="193548" y="3047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416808" y="5163311"/>
            <a:ext cx="187960" cy="59690"/>
          </a:xfrm>
          <a:custGeom>
            <a:avLst/>
            <a:gdLst/>
            <a:ahLst/>
            <a:cxnLst/>
            <a:rect l="l" t="t" r="r" b="b"/>
            <a:pathLst>
              <a:path w="187960" h="59689">
                <a:moveTo>
                  <a:pt x="187451" y="5943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240023" y="5076444"/>
            <a:ext cx="177165" cy="86995"/>
          </a:xfrm>
          <a:custGeom>
            <a:avLst/>
            <a:gdLst/>
            <a:ahLst/>
            <a:cxnLst/>
            <a:rect l="l" t="t" r="r" b="b"/>
            <a:pathLst>
              <a:path w="177164" h="86995">
                <a:moveTo>
                  <a:pt x="176784" y="8686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078479" y="4963667"/>
            <a:ext cx="161925" cy="113030"/>
          </a:xfrm>
          <a:custGeom>
            <a:avLst/>
            <a:gdLst/>
            <a:ahLst/>
            <a:cxnLst/>
            <a:rect l="l" t="t" r="r" b="b"/>
            <a:pathLst>
              <a:path w="161925" h="113029">
                <a:moveTo>
                  <a:pt x="161544" y="112775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936748" y="4826508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39" h="137160">
                <a:moveTo>
                  <a:pt x="141731" y="13716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817876" y="4671059"/>
            <a:ext cx="119380" cy="155575"/>
          </a:xfrm>
          <a:custGeom>
            <a:avLst/>
            <a:gdLst/>
            <a:ahLst/>
            <a:cxnLst/>
            <a:rect l="l" t="t" r="r" b="b"/>
            <a:pathLst>
              <a:path w="119380" h="155575">
                <a:moveTo>
                  <a:pt x="118872" y="15544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724911" y="4497323"/>
            <a:ext cx="93345" cy="173990"/>
          </a:xfrm>
          <a:custGeom>
            <a:avLst/>
            <a:gdLst/>
            <a:ahLst/>
            <a:cxnLst/>
            <a:rect l="l" t="t" r="r" b="b"/>
            <a:pathLst>
              <a:path w="93344" h="173989">
                <a:moveTo>
                  <a:pt x="92963" y="17373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57855" y="4312920"/>
            <a:ext cx="67310" cy="184785"/>
          </a:xfrm>
          <a:custGeom>
            <a:avLst/>
            <a:gdLst/>
            <a:ahLst/>
            <a:cxnLst/>
            <a:rect l="l" t="t" r="r" b="b"/>
            <a:pathLst>
              <a:path w="67310" h="184785">
                <a:moveTo>
                  <a:pt x="67056" y="184403"/>
                </a:moveTo>
                <a:lnTo>
                  <a:pt x="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19755" y="4119371"/>
            <a:ext cx="38100" cy="193675"/>
          </a:xfrm>
          <a:custGeom>
            <a:avLst/>
            <a:gdLst/>
            <a:ahLst/>
            <a:cxnLst/>
            <a:rect l="l" t="t" r="r" b="b"/>
            <a:pathLst>
              <a:path w="38100" h="193675">
                <a:moveTo>
                  <a:pt x="38100" y="19354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612135" y="3922776"/>
            <a:ext cx="7620" cy="196850"/>
          </a:xfrm>
          <a:custGeom>
            <a:avLst/>
            <a:gdLst/>
            <a:ahLst/>
            <a:cxnLst/>
            <a:rect l="l" t="t" r="r" b="b"/>
            <a:pathLst>
              <a:path w="7619" h="196850">
                <a:moveTo>
                  <a:pt x="7619" y="19659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12135" y="3727703"/>
            <a:ext cx="22860" cy="195580"/>
          </a:xfrm>
          <a:custGeom>
            <a:avLst/>
            <a:gdLst/>
            <a:ahLst/>
            <a:cxnLst/>
            <a:rect l="l" t="t" r="r" b="b"/>
            <a:pathLst>
              <a:path w="22860" h="195579">
                <a:moveTo>
                  <a:pt x="0" y="195072"/>
                </a:moveTo>
                <a:lnTo>
                  <a:pt x="2285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634995" y="3537203"/>
            <a:ext cx="52069" cy="190500"/>
          </a:xfrm>
          <a:custGeom>
            <a:avLst/>
            <a:gdLst/>
            <a:ahLst/>
            <a:cxnLst/>
            <a:rect l="l" t="t" r="r" b="b"/>
            <a:pathLst>
              <a:path w="52069" h="190500">
                <a:moveTo>
                  <a:pt x="0" y="190500"/>
                </a:moveTo>
                <a:lnTo>
                  <a:pt x="518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686811" y="3358896"/>
            <a:ext cx="81280" cy="178435"/>
          </a:xfrm>
          <a:custGeom>
            <a:avLst/>
            <a:gdLst/>
            <a:ahLst/>
            <a:cxnLst/>
            <a:rect l="l" t="t" r="r" b="b"/>
            <a:pathLst>
              <a:path w="81280" h="178435">
                <a:moveTo>
                  <a:pt x="0" y="178307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767583" y="3192779"/>
            <a:ext cx="106680" cy="166370"/>
          </a:xfrm>
          <a:custGeom>
            <a:avLst/>
            <a:gdLst/>
            <a:ahLst/>
            <a:cxnLst/>
            <a:rect l="l" t="t" r="r" b="b"/>
            <a:pathLst>
              <a:path w="106680" h="166370">
                <a:moveTo>
                  <a:pt x="0" y="166116"/>
                </a:moveTo>
                <a:lnTo>
                  <a:pt x="10668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874264" y="3046476"/>
            <a:ext cx="131445" cy="146685"/>
          </a:xfrm>
          <a:custGeom>
            <a:avLst/>
            <a:gdLst/>
            <a:ahLst/>
            <a:cxnLst/>
            <a:rect l="l" t="t" r="r" b="b"/>
            <a:pathLst>
              <a:path w="131444" h="146685">
                <a:moveTo>
                  <a:pt x="0" y="146303"/>
                </a:moveTo>
                <a:lnTo>
                  <a:pt x="1310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005327" y="2921507"/>
            <a:ext cx="152400" cy="125095"/>
          </a:xfrm>
          <a:custGeom>
            <a:avLst/>
            <a:gdLst/>
            <a:ahLst/>
            <a:cxnLst/>
            <a:rect l="l" t="t" r="r" b="b"/>
            <a:pathLst>
              <a:path w="152400" h="125094">
                <a:moveTo>
                  <a:pt x="0" y="124967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157727" y="2820923"/>
            <a:ext cx="169545" cy="100965"/>
          </a:xfrm>
          <a:custGeom>
            <a:avLst/>
            <a:gdLst/>
            <a:ahLst/>
            <a:cxnLst/>
            <a:rect l="l" t="t" r="r" b="b"/>
            <a:pathLst>
              <a:path w="169545" h="100964">
                <a:moveTo>
                  <a:pt x="0" y="100584"/>
                </a:moveTo>
                <a:lnTo>
                  <a:pt x="1691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326891" y="2747772"/>
            <a:ext cx="182880" cy="73660"/>
          </a:xfrm>
          <a:custGeom>
            <a:avLst/>
            <a:gdLst/>
            <a:ahLst/>
            <a:cxnLst/>
            <a:rect l="l" t="t" r="r" b="b"/>
            <a:pathLst>
              <a:path w="182879" h="73660">
                <a:moveTo>
                  <a:pt x="0" y="73151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509771" y="2702051"/>
            <a:ext cx="190500" cy="45720"/>
          </a:xfrm>
          <a:custGeom>
            <a:avLst/>
            <a:gdLst/>
            <a:ahLst/>
            <a:cxnLst/>
            <a:rect l="l" t="t" r="r" b="b"/>
            <a:pathLst>
              <a:path w="190500" h="45719">
                <a:moveTo>
                  <a:pt x="0" y="4572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700271" y="2686811"/>
            <a:ext cx="196850" cy="15240"/>
          </a:xfrm>
          <a:custGeom>
            <a:avLst/>
            <a:gdLst/>
            <a:ahLst/>
            <a:cxnLst/>
            <a:rect l="l" t="t" r="r" b="b"/>
            <a:pathLst>
              <a:path w="196850" h="15239">
                <a:moveTo>
                  <a:pt x="0" y="15239"/>
                </a:moveTo>
                <a:lnTo>
                  <a:pt x="1965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896867" y="2258567"/>
            <a:ext cx="262255" cy="20320"/>
          </a:xfrm>
          <a:custGeom>
            <a:avLst/>
            <a:gdLst/>
            <a:ahLst/>
            <a:cxnLst/>
            <a:rect l="l" t="t" r="r" b="b"/>
            <a:pathLst>
              <a:path w="262254" h="20319">
                <a:moveTo>
                  <a:pt x="0" y="0"/>
                </a:moveTo>
                <a:lnTo>
                  <a:pt x="262128" y="19812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158996" y="2278379"/>
            <a:ext cx="254635" cy="60960"/>
          </a:xfrm>
          <a:custGeom>
            <a:avLst/>
            <a:gdLst/>
            <a:ahLst/>
            <a:cxnLst/>
            <a:rect l="l" t="t" r="r" b="b"/>
            <a:pathLst>
              <a:path w="254635" h="60960">
                <a:moveTo>
                  <a:pt x="0" y="0"/>
                </a:moveTo>
                <a:lnTo>
                  <a:pt x="254507" y="6096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413503" y="2339339"/>
            <a:ext cx="243840" cy="97790"/>
          </a:xfrm>
          <a:custGeom>
            <a:avLst/>
            <a:gdLst/>
            <a:ahLst/>
            <a:cxnLst/>
            <a:rect l="l" t="t" r="r" b="b"/>
            <a:pathLst>
              <a:path w="243839" h="97789">
                <a:moveTo>
                  <a:pt x="0" y="0"/>
                </a:moveTo>
                <a:lnTo>
                  <a:pt x="243840" y="9753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657344" y="2436876"/>
            <a:ext cx="226060" cy="134620"/>
          </a:xfrm>
          <a:custGeom>
            <a:avLst/>
            <a:gdLst/>
            <a:ahLst/>
            <a:cxnLst/>
            <a:rect l="l" t="t" r="r" b="b"/>
            <a:pathLst>
              <a:path w="226060" h="134619">
                <a:moveTo>
                  <a:pt x="0" y="0"/>
                </a:moveTo>
                <a:lnTo>
                  <a:pt x="225551" y="1341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882896" y="2570988"/>
            <a:ext cx="203200" cy="166370"/>
          </a:xfrm>
          <a:custGeom>
            <a:avLst/>
            <a:gdLst/>
            <a:ahLst/>
            <a:cxnLst/>
            <a:rect l="l" t="t" r="r" b="b"/>
            <a:pathLst>
              <a:path w="203200" h="166369">
                <a:moveTo>
                  <a:pt x="0" y="0"/>
                </a:moveTo>
                <a:lnTo>
                  <a:pt x="202691" y="16611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085588" y="2737104"/>
            <a:ext cx="173990" cy="196850"/>
          </a:xfrm>
          <a:custGeom>
            <a:avLst/>
            <a:gdLst/>
            <a:ahLst/>
            <a:cxnLst/>
            <a:rect l="l" t="t" r="r" b="b"/>
            <a:pathLst>
              <a:path w="173989" h="196850">
                <a:moveTo>
                  <a:pt x="0" y="0"/>
                </a:moveTo>
                <a:lnTo>
                  <a:pt x="173736" y="1965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259323" y="2933700"/>
            <a:ext cx="143510" cy="219710"/>
          </a:xfrm>
          <a:custGeom>
            <a:avLst/>
            <a:gdLst/>
            <a:ahLst/>
            <a:cxnLst/>
            <a:rect l="l" t="t" r="r" b="b"/>
            <a:pathLst>
              <a:path w="143510" h="219710">
                <a:moveTo>
                  <a:pt x="0" y="0"/>
                </a:moveTo>
                <a:lnTo>
                  <a:pt x="143255" y="21945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402579" y="3153155"/>
            <a:ext cx="106680" cy="239395"/>
          </a:xfrm>
          <a:custGeom>
            <a:avLst/>
            <a:gdLst/>
            <a:ahLst/>
            <a:cxnLst/>
            <a:rect l="l" t="t" r="r" b="b"/>
            <a:pathLst>
              <a:path w="106679" h="239395">
                <a:moveTo>
                  <a:pt x="0" y="0"/>
                </a:moveTo>
                <a:lnTo>
                  <a:pt x="106680" y="2392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509259" y="3392423"/>
            <a:ext cx="70485" cy="253365"/>
          </a:xfrm>
          <a:custGeom>
            <a:avLst/>
            <a:gdLst/>
            <a:ahLst/>
            <a:cxnLst/>
            <a:rect l="l" t="t" r="r" b="b"/>
            <a:pathLst>
              <a:path w="70485" h="253364">
                <a:moveTo>
                  <a:pt x="0" y="0"/>
                </a:moveTo>
                <a:lnTo>
                  <a:pt x="70103" y="252983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579364" y="3645408"/>
            <a:ext cx="29209" cy="260985"/>
          </a:xfrm>
          <a:custGeom>
            <a:avLst/>
            <a:gdLst/>
            <a:ahLst/>
            <a:cxnLst/>
            <a:rect l="l" t="t" r="r" b="b"/>
            <a:pathLst>
              <a:path w="29210" h="260985">
                <a:moveTo>
                  <a:pt x="0" y="0"/>
                </a:moveTo>
                <a:lnTo>
                  <a:pt x="28956" y="26060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599176" y="3906011"/>
            <a:ext cx="9525" cy="262255"/>
          </a:xfrm>
          <a:custGeom>
            <a:avLst/>
            <a:gdLst/>
            <a:ahLst/>
            <a:cxnLst/>
            <a:rect l="l" t="t" r="r" b="b"/>
            <a:pathLst>
              <a:path w="9525" h="262254">
                <a:moveTo>
                  <a:pt x="9144" y="0"/>
                </a:moveTo>
                <a:lnTo>
                  <a:pt x="0" y="26212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548884" y="4168140"/>
            <a:ext cx="50800" cy="257810"/>
          </a:xfrm>
          <a:custGeom>
            <a:avLst/>
            <a:gdLst/>
            <a:ahLst/>
            <a:cxnLst/>
            <a:rect l="l" t="t" r="r" b="b"/>
            <a:pathLst>
              <a:path w="50800" h="257810">
                <a:moveTo>
                  <a:pt x="50291" y="0"/>
                </a:moveTo>
                <a:lnTo>
                  <a:pt x="0" y="25755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460491" y="4425696"/>
            <a:ext cx="88900" cy="247015"/>
          </a:xfrm>
          <a:custGeom>
            <a:avLst/>
            <a:gdLst/>
            <a:ahLst/>
            <a:cxnLst/>
            <a:rect l="l" t="t" r="r" b="b"/>
            <a:pathLst>
              <a:path w="88900" h="247014">
                <a:moveTo>
                  <a:pt x="88392" y="0"/>
                </a:moveTo>
                <a:lnTo>
                  <a:pt x="0" y="2468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35523" y="4672584"/>
            <a:ext cx="125095" cy="231775"/>
          </a:xfrm>
          <a:custGeom>
            <a:avLst/>
            <a:gdLst/>
            <a:ahLst/>
            <a:cxnLst/>
            <a:rect l="l" t="t" r="r" b="b"/>
            <a:pathLst>
              <a:path w="125095" h="231775">
                <a:moveTo>
                  <a:pt x="124967" y="0"/>
                </a:moveTo>
                <a:lnTo>
                  <a:pt x="0" y="2316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175503" y="4904232"/>
            <a:ext cx="160020" cy="207645"/>
          </a:xfrm>
          <a:custGeom>
            <a:avLst/>
            <a:gdLst/>
            <a:ahLst/>
            <a:cxnLst/>
            <a:rect l="l" t="t" r="r" b="b"/>
            <a:pathLst>
              <a:path w="160020" h="207645">
                <a:moveTo>
                  <a:pt x="160020" y="0"/>
                </a:moveTo>
                <a:lnTo>
                  <a:pt x="0" y="2072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986528" y="5111496"/>
            <a:ext cx="189230" cy="182880"/>
          </a:xfrm>
          <a:custGeom>
            <a:avLst/>
            <a:gdLst/>
            <a:ahLst/>
            <a:cxnLst/>
            <a:rect l="l" t="t" r="r" b="b"/>
            <a:pathLst>
              <a:path w="189229" h="182879">
                <a:moveTo>
                  <a:pt x="188975" y="0"/>
                </a:moveTo>
                <a:lnTo>
                  <a:pt x="0" y="18287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771644" y="5294376"/>
            <a:ext cx="215265" cy="151130"/>
          </a:xfrm>
          <a:custGeom>
            <a:avLst/>
            <a:gdLst/>
            <a:ahLst/>
            <a:cxnLst/>
            <a:rect l="l" t="t" r="r" b="b"/>
            <a:pathLst>
              <a:path w="215264" h="151129">
                <a:moveTo>
                  <a:pt x="214883" y="0"/>
                </a:moveTo>
                <a:lnTo>
                  <a:pt x="0" y="15087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536947" y="5445252"/>
            <a:ext cx="234950" cy="116205"/>
          </a:xfrm>
          <a:custGeom>
            <a:avLst/>
            <a:gdLst/>
            <a:ahLst/>
            <a:cxnLst/>
            <a:rect l="l" t="t" r="r" b="b"/>
            <a:pathLst>
              <a:path w="234950" h="116204">
                <a:moveTo>
                  <a:pt x="234696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287011" y="5561076"/>
            <a:ext cx="250190" cy="79375"/>
          </a:xfrm>
          <a:custGeom>
            <a:avLst/>
            <a:gdLst/>
            <a:ahLst/>
            <a:cxnLst/>
            <a:rect l="l" t="t" r="r" b="b"/>
            <a:pathLst>
              <a:path w="250189" h="79375">
                <a:moveTo>
                  <a:pt x="249936" y="0"/>
                </a:moveTo>
                <a:lnTo>
                  <a:pt x="0" y="792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027932" y="5640323"/>
            <a:ext cx="259079" cy="40005"/>
          </a:xfrm>
          <a:custGeom>
            <a:avLst/>
            <a:gdLst/>
            <a:ahLst/>
            <a:cxnLst/>
            <a:rect l="l" t="t" r="r" b="b"/>
            <a:pathLst>
              <a:path w="259079" h="40004">
                <a:moveTo>
                  <a:pt x="259079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765803" y="567994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2621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06723" y="5640323"/>
            <a:ext cx="259079" cy="40005"/>
          </a:xfrm>
          <a:custGeom>
            <a:avLst/>
            <a:gdLst/>
            <a:ahLst/>
            <a:cxnLst/>
            <a:rect l="l" t="t" r="r" b="b"/>
            <a:pathLst>
              <a:path w="259079" h="40004">
                <a:moveTo>
                  <a:pt x="259079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256788" y="5561076"/>
            <a:ext cx="250190" cy="79375"/>
          </a:xfrm>
          <a:custGeom>
            <a:avLst/>
            <a:gdLst/>
            <a:ahLst/>
            <a:cxnLst/>
            <a:rect l="l" t="t" r="r" b="b"/>
            <a:pathLst>
              <a:path w="250189" h="79375">
                <a:moveTo>
                  <a:pt x="249936" y="79248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020567" y="5445252"/>
            <a:ext cx="236220" cy="116205"/>
          </a:xfrm>
          <a:custGeom>
            <a:avLst/>
            <a:gdLst/>
            <a:ahLst/>
            <a:cxnLst/>
            <a:rect l="l" t="t" r="r" b="b"/>
            <a:pathLst>
              <a:path w="236220" h="116204">
                <a:moveTo>
                  <a:pt x="236219" y="11582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807207" y="5294376"/>
            <a:ext cx="213360" cy="151130"/>
          </a:xfrm>
          <a:custGeom>
            <a:avLst/>
            <a:gdLst/>
            <a:ahLst/>
            <a:cxnLst/>
            <a:rect l="l" t="t" r="r" b="b"/>
            <a:pathLst>
              <a:path w="213360" h="151129">
                <a:moveTo>
                  <a:pt x="213360" y="15087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618232" y="5111496"/>
            <a:ext cx="189230" cy="182880"/>
          </a:xfrm>
          <a:custGeom>
            <a:avLst/>
            <a:gdLst/>
            <a:ahLst/>
            <a:cxnLst/>
            <a:rect l="l" t="t" r="r" b="b"/>
            <a:pathLst>
              <a:path w="189230" h="182879">
                <a:moveTo>
                  <a:pt x="188975" y="18287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458211" y="4904232"/>
            <a:ext cx="160020" cy="207645"/>
          </a:xfrm>
          <a:custGeom>
            <a:avLst/>
            <a:gdLst/>
            <a:ahLst/>
            <a:cxnLst/>
            <a:rect l="l" t="t" r="r" b="b"/>
            <a:pathLst>
              <a:path w="160019" h="207645">
                <a:moveTo>
                  <a:pt x="160019" y="20726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333244" y="4672584"/>
            <a:ext cx="125095" cy="231775"/>
          </a:xfrm>
          <a:custGeom>
            <a:avLst/>
            <a:gdLst/>
            <a:ahLst/>
            <a:cxnLst/>
            <a:rect l="l" t="t" r="r" b="b"/>
            <a:pathLst>
              <a:path w="125094" h="231775">
                <a:moveTo>
                  <a:pt x="124968" y="231648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244851" y="4425696"/>
            <a:ext cx="88900" cy="247015"/>
          </a:xfrm>
          <a:custGeom>
            <a:avLst/>
            <a:gdLst/>
            <a:ahLst/>
            <a:cxnLst/>
            <a:rect l="l" t="t" r="r" b="b"/>
            <a:pathLst>
              <a:path w="88900" h="247014">
                <a:moveTo>
                  <a:pt x="88392" y="24688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94560" y="4168140"/>
            <a:ext cx="50800" cy="257810"/>
          </a:xfrm>
          <a:custGeom>
            <a:avLst/>
            <a:gdLst/>
            <a:ahLst/>
            <a:cxnLst/>
            <a:rect l="l" t="t" r="r" b="b"/>
            <a:pathLst>
              <a:path w="50800" h="257810">
                <a:moveTo>
                  <a:pt x="50291" y="257556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185416" y="3906011"/>
            <a:ext cx="9525" cy="262255"/>
          </a:xfrm>
          <a:custGeom>
            <a:avLst/>
            <a:gdLst/>
            <a:ahLst/>
            <a:cxnLst/>
            <a:rect l="l" t="t" r="r" b="b"/>
            <a:pathLst>
              <a:path w="9525" h="262254">
                <a:moveTo>
                  <a:pt x="9143" y="26212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185416" y="3645408"/>
            <a:ext cx="29209" cy="260985"/>
          </a:xfrm>
          <a:custGeom>
            <a:avLst/>
            <a:gdLst/>
            <a:ahLst/>
            <a:cxnLst/>
            <a:rect l="l" t="t" r="r" b="b"/>
            <a:pathLst>
              <a:path w="29210" h="260985">
                <a:moveTo>
                  <a:pt x="0" y="260604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214372" y="3392423"/>
            <a:ext cx="70485" cy="253365"/>
          </a:xfrm>
          <a:custGeom>
            <a:avLst/>
            <a:gdLst/>
            <a:ahLst/>
            <a:cxnLst/>
            <a:rect l="l" t="t" r="r" b="b"/>
            <a:pathLst>
              <a:path w="70485" h="253364">
                <a:moveTo>
                  <a:pt x="0" y="252983"/>
                </a:moveTo>
                <a:lnTo>
                  <a:pt x="7010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284476" y="3153155"/>
            <a:ext cx="106680" cy="239395"/>
          </a:xfrm>
          <a:custGeom>
            <a:avLst/>
            <a:gdLst/>
            <a:ahLst/>
            <a:cxnLst/>
            <a:rect l="l" t="t" r="r" b="b"/>
            <a:pathLst>
              <a:path w="106680" h="239395">
                <a:moveTo>
                  <a:pt x="0" y="239268"/>
                </a:moveTo>
                <a:lnTo>
                  <a:pt x="10668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391155" y="2933700"/>
            <a:ext cx="143510" cy="219710"/>
          </a:xfrm>
          <a:custGeom>
            <a:avLst/>
            <a:gdLst/>
            <a:ahLst/>
            <a:cxnLst/>
            <a:rect l="l" t="t" r="r" b="b"/>
            <a:pathLst>
              <a:path w="143510" h="219710">
                <a:moveTo>
                  <a:pt x="0" y="219455"/>
                </a:moveTo>
                <a:lnTo>
                  <a:pt x="1432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534411" y="2737104"/>
            <a:ext cx="173990" cy="196850"/>
          </a:xfrm>
          <a:custGeom>
            <a:avLst/>
            <a:gdLst/>
            <a:ahLst/>
            <a:cxnLst/>
            <a:rect l="l" t="t" r="r" b="b"/>
            <a:pathLst>
              <a:path w="173989" h="196850">
                <a:moveTo>
                  <a:pt x="0" y="196596"/>
                </a:moveTo>
                <a:lnTo>
                  <a:pt x="1737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708148" y="2570988"/>
            <a:ext cx="203200" cy="166370"/>
          </a:xfrm>
          <a:custGeom>
            <a:avLst/>
            <a:gdLst/>
            <a:ahLst/>
            <a:cxnLst/>
            <a:rect l="l" t="t" r="r" b="b"/>
            <a:pathLst>
              <a:path w="203200" h="166369">
                <a:moveTo>
                  <a:pt x="0" y="166115"/>
                </a:moveTo>
                <a:lnTo>
                  <a:pt x="20269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910839" y="2436876"/>
            <a:ext cx="226060" cy="134620"/>
          </a:xfrm>
          <a:custGeom>
            <a:avLst/>
            <a:gdLst/>
            <a:ahLst/>
            <a:cxnLst/>
            <a:rect l="l" t="t" r="r" b="b"/>
            <a:pathLst>
              <a:path w="226060" h="134619">
                <a:moveTo>
                  <a:pt x="0" y="134112"/>
                </a:moveTo>
                <a:lnTo>
                  <a:pt x="2255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136392" y="2339339"/>
            <a:ext cx="243840" cy="97790"/>
          </a:xfrm>
          <a:custGeom>
            <a:avLst/>
            <a:gdLst/>
            <a:ahLst/>
            <a:cxnLst/>
            <a:rect l="l" t="t" r="r" b="b"/>
            <a:pathLst>
              <a:path w="243839" h="97789">
                <a:moveTo>
                  <a:pt x="0" y="97536"/>
                </a:moveTo>
                <a:lnTo>
                  <a:pt x="2438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380232" y="2278379"/>
            <a:ext cx="254635" cy="60960"/>
          </a:xfrm>
          <a:custGeom>
            <a:avLst/>
            <a:gdLst/>
            <a:ahLst/>
            <a:cxnLst/>
            <a:rect l="l" t="t" r="r" b="b"/>
            <a:pathLst>
              <a:path w="254635" h="60960">
                <a:moveTo>
                  <a:pt x="0" y="60960"/>
                </a:moveTo>
                <a:lnTo>
                  <a:pt x="25450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634740" y="2258567"/>
            <a:ext cx="262255" cy="20320"/>
          </a:xfrm>
          <a:custGeom>
            <a:avLst/>
            <a:gdLst/>
            <a:ahLst/>
            <a:cxnLst/>
            <a:rect l="l" t="t" r="r" b="b"/>
            <a:pathLst>
              <a:path w="262254" h="20319">
                <a:moveTo>
                  <a:pt x="0" y="19812"/>
                </a:moveTo>
                <a:lnTo>
                  <a:pt x="26212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896867" y="1830323"/>
            <a:ext cx="326390" cy="26034"/>
          </a:xfrm>
          <a:custGeom>
            <a:avLst/>
            <a:gdLst/>
            <a:ahLst/>
            <a:cxnLst/>
            <a:rect l="l" t="t" r="r" b="b"/>
            <a:pathLst>
              <a:path w="326389" h="26035">
                <a:moveTo>
                  <a:pt x="0" y="0"/>
                </a:moveTo>
                <a:lnTo>
                  <a:pt x="326136" y="25908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223003" y="1856232"/>
            <a:ext cx="320040" cy="74930"/>
          </a:xfrm>
          <a:custGeom>
            <a:avLst/>
            <a:gdLst/>
            <a:ahLst/>
            <a:cxnLst/>
            <a:rect l="l" t="t" r="r" b="b"/>
            <a:pathLst>
              <a:path w="320039" h="74930">
                <a:moveTo>
                  <a:pt x="0" y="0"/>
                </a:moveTo>
                <a:lnTo>
                  <a:pt x="320040" y="74675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543044" y="1930907"/>
            <a:ext cx="303530" cy="121920"/>
          </a:xfrm>
          <a:custGeom>
            <a:avLst/>
            <a:gdLst/>
            <a:ahLst/>
            <a:cxnLst/>
            <a:rect l="l" t="t" r="r" b="b"/>
            <a:pathLst>
              <a:path w="303529" h="121919">
                <a:moveTo>
                  <a:pt x="0" y="0"/>
                </a:moveTo>
                <a:lnTo>
                  <a:pt x="303275" y="12191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846320" y="2052827"/>
            <a:ext cx="281940" cy="167640"/>
          </a:xfrm>
          <a:custGeom>
            <a:avLst/>
            <a:gdLst/>
            <a:ahLst/>
            <a:cxnLst/>
            <a:rect l="l" t="t" r="r" b="b"/>
            <a:pathLst>
              <a:path w="281939" h="167639">
                <a:moveTo>
                  <a:pt x="0" y="0"/>
                </a:moveTo>
                <a:lnTo>
                  <a:pt x="281939" y="1676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128259" y="2220467"/>
            <a:ext cx="253365" cy="208915"/>
          </a:xfrm>
          <a:custGeom>
            <a:avLst/>
            <a:gdLst/>
            <a:ahLst/>
            <a:cxnLst/>
            <a:rect l="l" t="t" r="r" b="b"/>
            <a:pathLst>
              <a:path w="253364" h="208914">
                <a:moveTo>
                  <a:pt x="0" y="0"/>
                </a:moveTo>
                <a:lnTo>
                  <a:pt x="252984" y="2087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381244" y="2429255"/>
            <a:ext cx="219710" cy="245745"/>
          </a:xfrm>
          <a:custGeom>
            <a:avLst/>
            <a:gdLst/>
            <a:ahLst/>
            <a:cxnLst/>
            <a:rect l="l" t="t" r="r" b="b"/>
            <a:pathLst>
              <a:path w="219710" h="245744">
                <a:moveTo>
                  <a:pt x="0" y="0"/>
                </a:moveTo>
                <a:lnTo>
                  <a:pt x="219455" y="245364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600700" y="2674620"/>
            <a:ext cx="177165" cy="274320"/>
          </a:xfrm>
          <a:custGeom>
            <a:avLst/>
            <a:gdLst/>
            <a:ahLst/>
            <a:cxnLst/>
            <a:rect l="l" t="t" r="r" b="b"/>
            <a:pathLst>
              <a:path w="177164" h="274319">
                <a:moveTo>
                  <a:pt x="0" y="0"/>
                </a:moveTo>
                <a:lnTo>
                  <a:pt x="176784" y="27431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777484" y="2948939"/>
            <a:ext cx="135890" cy="299085"/>
          </a:xfrm>
          <a:custGeom>
            <a:avLst/>
            <a:gdLst/>
            <a:ahLst/>
            <a:cxnLst/>
            <a:rect l="l" t="t" r="r" b="b"/>
            <a:pathLst>
              <a:path w="135889" h="299085">
                <a:moveTo>
                  <a:pt x="0" y="0"/>
                </a:moveTo>
                <a:lnTo>
                  <a:pt x="135636" y="29870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13120" y="3247644"/>
            <a:ext cx="86995" cy="317500"/>
          </a:xfrm>
          <a:custGeom>
            <a:avLst/>
            <a:gdLst/>
            <a:ahLst/>
            <a:cxnLst/>
            <a:rect l="l" t="t" r="r" b="b"/>
            <a:pathLst>
              <a:path w="86995" h="317500">
                <a:moveTo>
                  <a:pt x="0" y="0"/>
                </a:moveTo>
                <a:lnTo>
                  <a:pt x="86867" y="316991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999988" y="3564635"/>
            <a:ext cx="36830" cy="326390"/>
          </a:xfrm>
          <a:custGeom>
            <a:avLst/>
            <a:gdLst/>
            <a:ahLst/>
            <a:cxnLst/>
            <a:rect l="l" t="t" r="r" b="b"/>
            <a:pathLst>
              <a:path w="36829" h="326389">
                <a:moveTo>
                  <a:pt x="0" y="0"/>
                </a:moveTo>
                <a:lnTo>
                  <a:pt x="36575" y="32613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024371" y="3890771"/>
            <a:ext cx="12700" cy="327660"/>
          </a:xfrm>
          <a:custGeom>
            <a:avLst/>
            <a:gdLst/>
            <a:ahLst/>
            <a:cxnLst/>
            <a:rect l="l" t="t" r="r" b="b"/>
            <a:pathLst>
              <a:path w="12700" h="327660">
                <a:moveTo>
                  <a:pt x="12191" y="0"/>
                </a:moveTo>
                <a:lnTo>
                  <a:pt x="0" y="327659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961888" y="4218432"/>
            <a:ext cx="62865" cy="321945"/>
          </a:xfrm>
          <a:custGeom>
            <a:avLst/>
            <a:gdLst/>
            <a:ahLst/>
            <a:cxnLst/>
            <a:rect l="l" t="t" r="r" b="b"/>
            <a:pathLst>
              <a:path w="62864" h="321945">
                <a:moveTo>
                  <a:pt x="62484" y="0"/>
                </a:moveTo>
                <a:lnTo>
                  <a:pt x="0" y="3215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850635" y="4539996"/>
            <a:ext cx="111760" cy="307975"/>
          </a:xfrm>
          <a:custGeom>
            <a:avLst/>
            <a:gdLst/>
            <a:ahLst/>
            <a:cxnLst/>
            <a:rect l="l" t="t" r="r" b="b"/>
            <a:pathLst>
              <a:path w="111760" h="307975">
                <a:moveTo>
                  <a:pt x="111251" y="0"/>
                </a:moveTo>
                <a:lnTo>
                  <a:pt x="0" y="3078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693664" y="4847844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79" h="288289">
                <a:moveTo>
                  <a:pt x="156972" y="0"/>
                </a:moveTo>
                <a:lnTo>
                  <a:pt x="0" y="28803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495544" y="5135879"/>
            <a:ext cx="198120" cy="260985"/>
          </a:xfrm>
          <a:custGeom>
            <a:avLst/>
            <a:gdLst/>
            <a:ahLst/>
            <a:cxnLst/>
            <a:rect l="l" t="t" r="r" b="b"/>
            <a:pathLst>
              <a:path w="198120" h="260985">
                <a:moveTo>
                  <a:pt x="198119" y="0"/>
                </a:moveTo>
                <a:lnTo>
                  <a:pt x="0" y="26060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259323" y="5396484"/>
            <a:ext cx="236220" cy="228600"/>
          </a:xfrm>
          <a:custGeom>
            <a:avLst/>
            <a:gdLst/>
            <a:ahLst/>
            <a:cxnLst/>
            <a:rect l="l" t="t" r="r" b="b"/>
            <a:pathLst>
              <a:path w="236220" h="228600">
                <a:moveTo>
                  <a:pt x="23622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991100" y="5625084"/>
            <a:ext cx="268605" cy="187960"/>
          </a:xfrm>
          <a:custGeom>
            <a:avLst/>
            <a:gdLst/>
            <a:ahLst/>
            <a:cxnLst/>
            <a:rect l="l" t="t" r="r" b="b"/>
            <a:pathLst>
              <a:path w="268604" h="187960">
                <a:moveTo>
                  <a:pt x="268224" y="0"/>
                </a:moveTo>
                <a:lnTo>
                  <a:pt x="0" y="1874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696967" y="5812535"/>
            <a:ext cx="294640" cy="146685"/>
          </a:xfrm>
          <a:custGeom>
            <a:avLst/>
            <a:gdLst/>
            <a:ahLst/>
            <a:cxnLst/>
            <a:rect l="l" t="t" r="r" b="b"/>
            <a:pathLst>
              <a:path w="294639" h="146685">
                <a:moveTo>
                  <a:pt x="294132" y="0"/>
                </a:moveTo>
                <a:lnTo>
                  <a:pt x="0" y="14630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384547" y="5958840"/>
            <a:ext cx="312420" cy="99060"/>
          </a:xfrm>
          <a:custGeom>
            <a:avLst/>
            <a:gdLst/>
            <a:ahLst/>
            <a:cxnLst/>
            <a:rect l="l" t="t" r="r" b="b"/>
            <a:pathLst>
              <a:path w="312420" h="99060">
                <a:moveTo>
                  <a:pt x="312419" y="0"/>
                </a:moveTo>
                <a:lnTo>
                  <a:pt x="0" y="9906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059935" y="6057900"/>
            <a:ext cx="325120" cy="50800"/>
          </a:xfrm>
          <a:custGeom>
            <a:avLst/>
            <a:gdLst/>
            <a:ahLst/>
            <a:cxnLst/>
            <a:rect l="l" t="t" r="r" b="b"/>
            <a:pathLst>
              <a:path w="325120" h="50800">
                <a:moveTo>
                  <a:pt x="324612" y="0"/>
                </a:moveTo>
                <a:lnTo>
                  <a:pt x="0" y="502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409188" y="6057900"/>
            <a:ext cx="323215" cy="50800"/>
          </a:xfrm>
          <a:custGeom>
            <a:avLst/>
            <a:gdLst/>
            <a:ahLst/>
            <a:cxnLst/>
            <a:rect l="l" t="t" r="r" b="b"/>
            <a:pathLst>
              <a:path w="323214" h="50800">
                <a:moveTo>
                  <a:pt x="323088" y="50292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096767" y="5958840"/>
            <a:ext cx="312420" cy="99060"/>
          </a:xfrm>
          <a:custGeom>
            <a:avLst/>
            <a:gdLst/>
            <a:ahLst/>
            <a:cxnLst/>
            <a:rect l="l" t="t" r="r" b="b"/>
            <a:pathLst>
              <a:path w="312420" h="99060">
                <a:moveTo>
                  <a:pt x="312419" y="99060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802635" y="5812535"/>
            <a:ext cx="294640" cy="146685"/>
          </a:xfrm>
          <a:custGeom>
            <a:avLst/>
            <a:gdLst/>
            <a:ahLst/>
            <a:cxnLst/>
            <a:rect l="l" t="t" r="r" b="b"/>
            <a:pathLst>
              <a:path w="294639" h="146685">
                <a:moveTo>
                  <a:pt x="294131" y="146303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534411" y="5625084"/>
            <a:ext cx="268605" cy="187960"/>
          </a:xfrm>
          <a:custGeom>
            <a:avLst/>
            <a:gdLst/>
            <a:ahLst/>
            <a:cxnLst/>
            <a:rect l="l" t="t" r="r" b="b"/>
            <a:pathLst>
              <a:path w="268605" h="187960">
                <a:moveTo>
                  <a:pt x="268224" y="187451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298192" y="5396484"/>
            <a:ext cx="236220" cy="228600"/>
          </a:xfrm>
          <a:custGeom>
            <a:avLst/>
            <a:gdLst/>
            <a:ahLst/>
            <a:cxnLst/>
            <a:rect l="l" t="t" r="r" b="b"/>
            <a:pathLst>
              <a:path w="236219" h="228600">
                <a:moveTo>
                  <a:pt x="236219" y="22859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098548" y="5135879"/>
            <a:ext cx="200025" cy="260985"/>
          </a:xfrm>
          <a:custGeom>
            <a:avLst/>
            <a:gdLst/>
            <a:ahLst/>
            <a:cxnLst/>
            <a:rect l="l" t="t" r="r" b="b"/>
            <a:pathLst>
              <a:path w="200025" h="260985">
                <a:moveTo>
                  <a:pt x="199644" y="26060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943100" y="4847844"/>
            <a:ext cx="155575" cy="288290"/>
          </a:xfrm>
          <a:custGeom>
            <a:avLst/>
            <a:gdLst/>
            <a:ahLst/>
            <a:cxnLst/>
            <a:rect l="l" t="t" r="r" b="b"/>
            <a:pathLst>
              <a:path w="155575" h="288289">
                <a:moveTo>
                  <a:pt x="155448" y="288035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831848" y="4539996"/>
            <a:ext cx="111760" cy="307975"/>
          </a:xfrm>
          <a:custGeom>
            <a:avLst/>
            <a:gdLst/>
            <a:ahLst/>
            <a:cxnLst/>
            <a:rect l="l" t="t" r="r" b="b"/>
            <a:pathLst>
              <a:path w="111760" h="307975">
                <a:moveTo>
                  <a:pt x="111251" y="307847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769364" y="4218432"/>
            <a:ext cx="62865" cy="321945"/>
          </a:xfrm>
          <a:custGeom>
            <a:avLst/>
            <a:gdLst/>
            <a:ahLst/>
            <a:cxnLst/>
            <a:rect l="l" t="t" r="r" b="b"/>
            <a:pathLst>
              <a:path w="62864" h="321945">
                <a:moveTo>
                  <a:pt x="62484" y="32156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757172" y="3890771"/>
            <a:ext cx="12700" cy="327660"/>
          </a:xfrm>
          <a:custGeom>
            <a:avLst/>
            <a:gdLst/>
            <a:ahLst/>
            <a:cxnLst/>
            <a:rect l="l" t="t" r="r" b="b"/>
            <a:pathLst>
              <a:path w="12700" h="327660">
                <a:moveTo>
                  <a:pt x="12191" y="327659"/>
                </a:moveTo>
                <a:lnTo>
                  <a:pt x="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757172" y="3564635"/>
            <a:ext cx="36830" cy="326390"/>
          </a:xfrm>
          <a:custGeom>
            <a:avLst/>
            <a:gdLst/>
            <a:ahLst/>
            <a:cxnLst/>
            <a:rect l="l" t="t" r="r" b="b"/>
            <a:pathLst>
              <a:path w="36830" h="326389">
                <a:moveTo>
                  <a:pt x="0" y="326136"/>
                </a:moveTo>
                <a:lnTo>
                  <a:pt x="365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793748" y="3247644"/>
            <a:ext cx="86995" cy="317500"/>
          </a:xfrm>
          <a:custGeom>
            <a:avLst/>
            <a:gdLst/>
            <a:ahLst/>
            <a:cxnLst/>
            <a:rect l="l" t="t" r="r" b="b"/>
            <a:pathLst>
              <a:path w="86994" h="317500">
                <a:moveTo>
                  <a:pt x="0" y="316991"/>
                </a:moveTo>
                <a:lnTo>
                  <a:pt x="86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880616" y="2948939"/>
            <a:ext cx="134620" cy="299085"/>
          </a:xfrm>
          <a:custGeom>
            <a:avLst/>
            <a:gdLst/>
            <a:ahLst/>
            <a:cxnLst/>
            <a:rect l="l" t="t" r="r" b="b"/>
            <a:pathLst>
              <a:path w="134619" h="299085">
                <a:moveTo>
                  <a:pt x="0" y="298704"/>
                </a:moveTo>
                <a:lnTo>
                  <a:pt x="1341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014727" y="2674620"/>
            <a:ext cx="178435" cy="274320"/>
          </a:xfrm>
          <a:custGeom>
            <a:avLst/>
            <a:gdLst/>
            <a:ahLst/>
            <a:cxnLst/>
            <a:rect l="l" t="t" r="r" b="b"/>
            <a:pathLst>
              <a:path w="178435" h="274319">
                <a:moveTo>
                  <a:pt x="0" y="274319"/>
                </a:moveTo>
                <a:lnTo>
                  <a:pt x="1783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193035" y="2429255"/>
            <a:ext cx="218440" cy="245745"/>
          </a:xfrm>
          <a:custGeom>
            <a:avLst/>
            <a:gdLst/>
            <a:ahLst/>
            <a:cxnLst/>
            <a:rect l="l" t="t" r="r" b="b"/>
            <a:pathLst>
              <a:path w="218439" h="245744">
                <a:moveTo>
                  <a:pt x="0" y="245364"/>
                </a:moveTo>
                <a:lnTo>
                  <a:pt x="21793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410967" y="2220467"/>
            <a:ext cx="253365" cy="208915"/>
          </a:xfrm>
          <a:custGeom>
            <a:avLst/>
            <a:gdLst/>
            <a:ahLst/>
            <a:cxnLst/>
            <a:rect l="l" t="t" r="r" b="b"/>
            <a:pathLst>
              <a:path w="253364" h="208914">
                <a:moveTo>
                  <a:pt x="0" y="208787"/>
                </a:moveTo>
                <a:lnTo>
                  <a:pt x="2529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663951" y="2052827"/>
            <a:ext cx="281940" cy="167640"/>
          </a:xfrm>
          <a:custGeom>
            <a:avLst/>
            <a:gdLst/>
            <a:ahLst/>
            <a:cxnLst/>
            <a:rect l="l" t="t" r="r" b="b"/>
            <a:pathLst>
              <a:path w="281939" h="167639">
                <a:moveTo>
                  <a:pt x="0" y="167639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945892" y="1930907"/>
            <a:ext cx="304800" cy="121920"/>
          </a:xfrm>
          <a:custGeom>
            <a:avLst/>
            <a:gdLst/>
            <a:ahLst/>
            <a:cxnLst/>
            <a:rect l="l" t="t" r="r" b="b"/>
            <a:pathLst>
              <a:path w="304800" h="121919">
                <a:moveTo>
                  <a:pt x="0" y="121919"/>
                </a:moveTo>
                <a:lnTo>
                  <a:pt x="304800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250692" y="1856232"/>
            <a:ext cx="318770" cy="74930"/>
          </a:xfrm>
          <a:custGeom>
            <a:avLst/>
            <a:gdLst/>
            <a:ahLst/>
            <a:cxnLst/>
            <a:rect l="l" t="t" r="r" b="b"/>
            <a:pathLst>
              <a:path w="318770" h="74930">
                <a:moveTo>
                  <a:pt x="0" y="74675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569208" y="1830323"/>
            <a:ext cx="327660" cy="26034"/>
          </a:xfrm>
          <a:custGeom>
            <a:avLst/>
            <a:gdLst/>
            <a:ahLst/>
            <a:cxnLst/>
            <a:rect l="l" t="t" r="r" b="b"/>
            <a:pathLst>
              <a:path w="327660" h="26035">
                <a:moveTo>
                  <a:pt x="0" y="25908"/>
                </a:moveTo>
                <a:lnTo>
                  <a:pt x="32765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067305" y="2068829"/>
            <a:ext cx="3680460" cy="3685540"/>
          </a:xfrm>
          <a:custGeom>
            <a:avLst/>
            <a:gdLst/>
            <a:ahLst/>
            <a:cxnLst/>
            <a:rect l="l" t="t" r="r" b="b"/>
            <a:pathLst>
              <a:path w="3680460" h="3685540">
                <a:moveTo>
                  <a:pt x="1545335" y="64008"/>
                </a:moveTo>
                <a:lnTo>
                  <a:pt x="1828799" y="1583436"/>
                </a:lnTo>
                <a:lnTo>
                  <a:pt x="2122932" y="0"/>
                </a:lnTo>
                <a:lnTo>
                  <a:pt x="2350008" y="257556"/>
                </a:lnTo>
                <a:lnTo>
                  <a:pt x="2627376" y="292608"/>
                </a:lnTo>
                <a:lnTo>
                  <a:pt x="2741676" y="606552"/>
                </a:lnTo>
                <a:lnTo>
                  <a:pt x="2994660" y="691896"/>
                </a:lnTo>
                <a:lnTo>
                  <a:pt x="3364992" y="733044"/>
                </a:lnTo>
                <a:lnTo>
                  <a:pt x="3425952" y="1034796"/>
                </a:lnTo>
                <a:lnTo>
                  <a:pt x="3424428" y="1330452"/>
                </a:lnTo>
                <a:lnTo>
                  <a:pt x="3680459" y="1543812"/>
                </a:lnTo>
                <a:lnTo>
                  <a:pt x="3444240" y="1840992"/>
                </a:lnTo>
                <a:lnTo>
                  <a:pt x="3407664" y="2086356"/>
                </a:lnTo>
                <a:lnTo>
                  <a:pt x="3604259" y="2391156"/>
                </a:lnTo>
                <a:lnTo>
                  <a:pt x="3596640" y="2695956"/>
                </a:lnTo>
                <a:lnTo>
                  <a:pt x="3256788" y="2828544"/>
                </a:lnTo>
                <a:lnTo>
                  <a:pt x="3112008" y="3046476"/>
                </a:lnTo>
                <a:lnTo>
                  <a:pt x="2773680" y="3048000"/>
                </a:lnTo>
                <a:lnTo>
                  <a:pt x="2706623" y="3378708"/>
                </a:lnTo>
                <a:lnTo>
                  <a:pt x="2499360" y="3564636"/>
                </a:lnTo>
                <a:lnTo>
                  <a:pt x="2211323" y="3534156"/>
                </a:lnTo>
                <a:lnTo>
                  <a:pt x="1962911" y="3639312"/>
                </a:lnTo>
                <a:lnTo>
                  <a:pt x="1693164" y="3685032"/>
                </a:lnTo>
                <a:lnTo>
                  <a:pt x="1475232" y="3419856"/>
                </a:lnTo>
                <a:lnTo>
                  <a:pt x="1211580" y="3436620"/>
                </a:lnTo>
                <a:lnTo>
                  <a:pt x="891539" y="3480816"/>
                </a:lnTo>
                <a:lnTo>
                  <a:pt x="697992" y="3275076"/>
                </a:lnTo>
                <a:lnTo>
                  <a:pt x="525780" y="3066288"/>
                </a:lnTo>
                <a:lnTo>
                  <a:pt x="323088" y="2878836"/>
                </a:lnTo>
                <a:lnTo>
                  <a:pt x="166116" y="2648712"/>
                </a:lnTo>
                <a:lnTo>
                  <a:pt x="97536" y="2378964"/>
                </a:lnTo>
                <a:lnTo>
                  <a:pt x="0" y="2115312"/>
                </a:lnTo>
                <a:lnTo>
                  <a:pt x="12192" y="1833372"/>
                </a:lnTo>
                <a:lnTo>
                  <a:pt x="321563" y="1610868"/>
                </a:lnTo>
                <a:lnTo>
                  <a:pt x="214883" y="1322832"/>
                </a:lnTo>
                <a:lnTo>
                  <a:pt x="274319" y="1057656"/>
                </a:lnTo>
                <a:lnTo>
                  <a:pt x="451104" y="853440"/>
                </a:lnTo>
                <a:lnTo>
                  <a:pt x="522731" y="545592"/>
                </a:lnTo>
                <a:lnTo>
                  <a:pt x="810768" y="454152"/>
                </a:lnTo>
                <a:lnTo>
                  <a:pt x="998219" y="224028"/>
                </a:lnTo>
                <a:lnTo>
                  <a:pt x="1283208" y="178308"/>
                </a:lnTo>
                <a:lnTo>
                  <a:pt x="1545335" y="64008"/>
                </a:lnTo>
              </a:path>
            </a:pathLst>
          </a:custGeom>
          <a:ln w="19812">
            <a:solidFill>
              <a:srgbClr val="EF7E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128259" y="506425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1" y="0"/>
                </a:moveTo>
                <a:lnTo>
                  <a:pt x="0" y="50292"/>
                </a:lnTo>
                <a:lnTo>
                  <a:pt x="50291" y="100584"/>
                </a:lnTo>
                <a:lnTo>
                  <a:pt x="100584" y="50292"/>
                </a:lnTo>
                <a:lnTo>
                  <a:pt x="50291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128259" y="506425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1" y="0"/>
                </a:moveTo>
                <a:lnTo>
                  <a:pt x="100584" y="50292"/>
                </a:lnTo>
                <a:lnTo>
                  <a:pt x="50291" y="100584"/>
                </a:lnTo>
                <a:lnTo>
                  <a:pt x="0" y="50292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EF7E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295905" y="2306573"/>
            <a:ext cx="3175000" cy="3256915"/>
          </a:xfrm>
          <a:custGeom>
            <a:avLst/>
            <a:gdLst/>
            <a:ahLst/>
            <a:cxnLst/>
            <a:rect l="l" t="t" r="r" b="b"/>
            <a:pathLst>
              <a:path w="3175000" h="3256915">
                <a:moveTo>
                  <a:pt x="1359408" y="105155"/>
                </a:moveTo>
                <a:lnTo>
                  <a:pt x="1600199" y="1338071"/>
                </a:lnTo>
                <a:lnTo>
                  <a:pt x="1857756" y="0"/>
                </a:lnTo>
                <a:lnTo>
                  <a:pt x="2055876" y="227075"/>
                </a:lnTo>
                <a:lnTo>
                  <a:pt x="2292096" y="268224"/>
                </a:lnTo>
                <a:lnTo>
                  <a:pt x="2423160" y="496824"/>
                </a:lnTo>
                <a:lnTo>
                  <a:pt x="2622804" y="603503"/>
                </a:lnTo>
                <a:lnTo>
                  <a:pt x="2912364" y="665988"/>
                </a:lnTo>
                <a:lnTo>
                  <a:pt x="2980944" y="914400"/>
                </a:lnTo>
                <a:lnTo>
                  <a:pt x="2996184" y="1164336"/>
                </a:lnTo>
                <a:lnTo>
                  <a:pt x="3174492" y="1360932"/>
                </a:lnTo>
                <a:lnTo>
                  <a:pt x="3022092" y="1610868"/>
                </a:lnTo>
                <a:lnTo>
                  <a:pt x="3002280" y="1827276"/>
                </a:lnTo>
                <a:lnTo>
                  <a:pt x="3105911" y="2078736"/>
                </a:lnTo>
                <a:lnTo>
                  <a:pt x="3090672" y="2333244"/>
                </a:lnTo>
                <a:lnTo>
                  <a:pt x="2848356" y="2473452"/>
                </a:lnTo>
                <a:lnTo>
                  <a:pt x="2721864" y="2663952"/>
                </a:lnTo>
                <a:lnTo>
                  <a:pt x="2442972" y="2686812"/>
                </a:lnTo>
                <a:lnTo>
                  <a:pt x="2369820" y="2959608"/>
                </a:lnTo>
                <a:lnTo>
                  <a:pt x="2171699" y="3081528"/>
                </a:lnTo>
                <a:lnTo>
                  <a:pt x="1938528" y="3110484"/>
                </a:lnTo>
                <a:lnTo>
                  <a:pt x="1717547" y="3180588"/>
                </a:lnTo>
                <a:lnTo>
                  <a:pt x="1478280" y="3256788"/>
                </a:lnTo>
                <a:lnTo>
                  <a:pt x="1283208" y="3025140"/>
                </a:lnTo>
                <a:lnTo>
                  <a:pt x="1050035" y="3032760"/>
                </a:lnTo>
                <a:lnTo>
                  <a:pt x="794004" y="3023616"/>
                </a:lnTo>
                <a:lnTo>
                  <a:pt x="615695" y="2859024"/>
                </a:lnTo>
                <a:lnTo>
                  <a:pt x="473963" y="2670048"/>
                </a:lnTo>
                <a:lnTo>
                  <a:pt x="294131" y="2511552"/>
                </a:lnTo>
                <a:lnTo>
                  <a:pt x="170687" y="2307336"/>
                </a:lnTo>
                <a:lnTo>
                  <a:pt x="96012" y="2078736"/>
                </a:lnTo>
                <a:lnTo>
                  <a:pt x="50292" y="1845564"/>
                </a:lnTo>
                <a:lnTo>
                  <a:pt x="0" y="1604771"/>
                </a:lnTo>
                <a:lnTo>
                  <a:pt x="179831" y="1389888"/>
                </a:lnTo>
                <a:lnTo>
                  <a:pt x="150875" y="1144524"/>
                </a:lnTo>
                <a:lnTo>
                  <a:pt x="266700" y="940308"/>
                </a:lnTo>
                <a:lnTo>
                  <a:pt x="399288" y="749808"/>
                </a:lnTo>
                <a:lnTo>
                  <a:pt x="478536" y="498348"/>
                </a:lnTo>
                <a:lnTo>
                  <a:pt x="726948" y="422148"/>
                </a:lnTo>
                <a:lnTo>
                  <a:pt x="902207" y="254508"/>
                </a:lnTo>
                <a:lnTo>
                  <a:pt x="1133856" y="192024"/>
                </a:lnTo>
                <a:lnTo>
                  <a:pt x="1359408" y="105155"/>
                </a:lnTo>
              </a:path>
            </a:pathLst>
          </a:custGeom>
          <a:ln w="22860">
            <a:solidFill>
              <a:srgbClr val="1B57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038855" y="527913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2" y="0"/>
                </a:moveTo>
                <a:lnTo>
                  <a:pt x="0" y="50291"/>
                </a:lnTo>
                <a:lnTo>
                  <a:pt x="50292" y="100583"/>
                </a:lnTo>
                <a:lnTo>
                  <a:pt x="100583" y="50291"/>
                </a:lnTo>
                <a:lnTo>
                  <a:pt x="50292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038855" y="527913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2" y="0"/>
                </a:moveTo>
                <a:lnTo>
                  <a:pt x="100583" y="50291"/>
                </a:lnTo>
                <a:lnTo>
                  <a:pt x="50292" y="100583"/>
                </a:lnTo>
                <a:lnTo>
                  <a:pt x="0" y="50291"/>
                </a:lnTo>
                <a:lnTo>
                  <a:pt x="50292" y="0"/>
                </a:lnTo>
                <a:close/>
              </a:path>
            </a:pathLst>
          </a:custGeom>
          <a:ln w="9144">
            <a:solidFill>
              <a:srgbClr val="1B57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329433" y="2562605"/>
            <a:ext cx="3068320" cy="2966085"/>
          </a:xfrm>
          <a:custGeom>
            <a:avLst/>
            <a:gdLst/>
            <a:ahLst/>
            <a:cxnLst/>
            <a:rect l="l" t="t" r="r" b="b"/>
            <a:pathLst>
              <a:path w="3068320" h="2966085">
                <a:moveTo>
                  <a:pt x="1354836" y="36576"/>
                </a:moveTo>
                <a:lnTo>
                  <a:pt x="1566671" y="1030224"/>
                </a:lnTo>
                <a:lnTo>
                  <a:pt x="1784604" y="0"/>
                </a:lnTo>
                <a:lnTo>
                  <a:pt x="1964436" y="155448"/>
                </a:lnTo>
                <a:lnTo>
                  <a:pt x="2165604" y="199644"/>
                </a:lnTo>
                <a:lnTo>
                  <a:pt x="2339340" y="310896"/>
                </a:lnTo>
                <a:lnTo>
                  <a:pt x="2621280" y="313944"/>
                </a:lnTo>
                <a:lnTo>
                  <a:pt x="2731008" y="522732"/>
                </a:lnTo>
                <a:lnTo>
                  <a:pt x="2761488" y="760476"/>
                </a:lnTo>
                <a:lnTo>
                  <a:pt x="2778252" y="975360"/>
                </a:lnTo>
                <a:lnTo>
                  <a:pt x="2959608" y="1139952"/>
                </a:lnTo>
                <a:lnTo>
                  <a:pt x="3067812" y="1351788"/>
                </a:lnTo>
                <a:lnTo>
                  <a:pt x="2904744" y="1563624"/>
                </a:lnTo>
                <a:lnTo>
                  <a:pt x="2909316" y="1778508"/>
                </a:lnTo>
                <a:lnTo>
                  <a:pt x="2898648" y="2005584"/>
                </a:lnTo>
                <a:lnTo>
                  <a:pt x="2756916" y="2180844"/>
                </a:lnTo>
                <a:lnTo>
                  <a:pt x="2543556" y="2279904"/>
                </a:lnTo>
                <a:lnTo>
                  <a:pt x="2490216" y="2529840"/>
                </a:lnTo>
                <a:lnTo>
                  <a:pt x="2308860" y="2656332"/>
                </a:lnTo>
                <a:lnTo>
                  <a:pt x="2061971" y="2636520"/>
                </a:lnTo>
                <a:lnTo>
                  <a:pt x="1869948" y="2705100"/>
                </a:lnTo>
                <a:lnTo>
                  <a:pt x="1667256" y="2717292"/>
                </a:lnTo>
                <a:lnTo>
                  <a:pt x="1447800" y="2965704"/>
                </a:lnTo>
                <a:lnTo>
                  <a:pt x="1223771" y="2880360"/>
                </a:lnTo>
                <a:lnTo>
                  <a:pt x="1048512" y="2695956"/>
                </a:lnTo>
                <a:lnTo>
                  <a:pt x="810768" y="2682240"/>
                </a:lnTo>
                <a:lnTo>
                  <a:pt x="704088" y="2456688"/>
                </a:lnTo>
                <a:lnTo>
                  <a:pt x="588264" y="2281428"/>
                </a:lnTo>
                <a:lnTo>
                  <a:pt x="437388" y="2141220"/>
                </a:lnTo>
                <a:lnTo>
                  <a:pt x="324612" y="1967484"/>
                </a:lnTo>
                <a:lnTo>
                  <a:pt x="263652" y="1767840"/>
                </a:lnTo>
                <a:lnTo>
                  <a:pt x="199644" y="1568196"/>
                </a:lnTo>
                <a:lnTo>
                  <a:pt x="0" y="1348740"/>
                </a:lnTo>
                <a:lnTo>
                  <a:pt x="60960" y="1117092"/>
                </a:lnTo>
                <a:lnTo>
                  <a:pt x="44196" y="862584"/>
                </a:lnTo>
                <a:lnTo>
                  <a:pt x="396240" y="772668"/>
                </a:lnTo>
                <a:lnTo>
                  <a:pt x="518160" y="609600"/>
                </a:lnTo>
                <a:lnTo>
                  <a:pt x="547116" y="348996"/>
                </a:lnTo>
                <a:lnTo>
                  <a:pt x="807720" y="329184"/>
                </a:lnTo>
                <a:lnTo>
                  <a:pt x="949452" y="161544"/>
                </a:lnTo>
                <a:lnTo>
                  <a:pt x="1165860" y="143256"/>
                </a:lnTo>
                <a:lnTo>
                  <a:pt x="1354836" y="36576"/>
                </a:lnTo>
              </a:path>
            </a:pathLst>
          </a:custGeom>
          <a:ln w="22860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596895" y="447294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29">
                <a:moveTo>
                  <a:pt x="56387" y="0"/>
                </a:moveTo>
                <a:lnTo>
                  <a:pt x="0" y="56387"/>
                </a:lnTo>
                <a:lnTo>
                  <a:pt x="56387" y="112776"/>
                </a:lnTo>
                <a:lnTo>
                  <a:pt x="112776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2596895" y="447294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29">
                <a:moveTo>
                  <a:pt x="56387" y="0"/>
                </a:moveTo>
                <a:lnTo>
                  <a:pt x="112776" y="56387"/>
                </a:lnTo>
                <a:lnTo>
                  <a:pt x="56387" y="112776"/>
                </a:lnTo>
                <a:lnTo>
                  <a:pt x="0" y="56387"/>
                </a:lnTo>
                <a:lnTo>
                  <a:pt x="56387" y="0"/>
                </a:lnTo>
                <a:close/>
              </a:path>
            </a:pathLst>
          </a:custGeom>
          <a:ln w="9144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109722" y="3303270"/>
            <a:ext cx="1461770" cy="1455420"/>
          </a:xfrm>
          <a:custGeom>
            <a:avLst/>
            <a:gdLst/>
            <a:ahLst/>
            <a:cxnLst/>
            <a:rect l="l" t="t" r="r" b="b"/>
            <a:pathLst>
              <a:path w="1461770" h="1455420">
                <a:moveTo>
                  <a:pt x="684276" y="0"/>
                </a:moveTo>
                <a:lnTo>
                  <a:pt x="786383" y="333755"/>
                </a:lnTo>
                <a:lnTo>
                  <a:pt x="888491" y="10667"/>
                </a:lnTo>
                <a:lnTo>
                  <a:pt x="982979" y="47243"/>
                </a:lnTo>
                <a:lnTo>
                  <a:pt x="1082039" y="73151"/>
                </a:lnTo>
                <a:lnTo>
                  <a:pt x="1164336" y="131063"/>
                </a:lnTo>
                <a:lnTo>
                  <a:pt x="1271015" y="166115"/>
                </a:lnTo>
                <a:lnTo>
                  <a:pt x="1351788" y="237743"/>
                </a:lnTo>
                <a:lnTo>
                  <a:pt x="1386839" y="342899"/>
                </a:lnTo>
                <a:lnTo>
                  <a:pt x="1383791" y="454151"/>
                </a:lnTo>
                <a:lnTo>
                  <a:pt x="1461515" y="537971"/>
                </a:lnTo>
                <a:lnTo>
                  <a:pt x="1459991" y="643127"/>
                </a:lnTo>
                <a:lnTo>
                  <a:pt x="1438655" y="743711"/>
                </a:lnTo>
                <a:lnTo>
                  <a:pt x="1440179" y="848867"/>
                </a:lnTo>
                <a:lnTo>
                  <a:pt x="1438655" y="961643"/>
                </a:lnTo>
                <a:lnTo>
                  <a:pt x="1350264" y="1033271"/>
                </a:lnTo>
                <a:lnTo>
                  <a:pt x="1269491" y="1098803"/>
                </a:lnTo>
                <a:lnTo>
                  <a:pt x="1202436" y="1173479"/>
                </a:lnTo>
                <a:lnTo>
                  <a:pt x="1136903" y="1257299"/>
                </a:lnTo>
                <a:lnTo>
                  <a:pt x="1033272" y="1278635"/>
                </a:lnTo>
                <a:lnTo>
                  <a:pt x="938783" y="1318259"/>
                </a:lnTo>
                <a:lnTo>
                  <a:pt x="836676" y="1315211"/>
                </a:lnTo>
                <a:lnTo>
                  <a:pt x="726948" y="1455419"/>
                </a:lnTo>
                <a:lnTo>
                  <a:pt x="632460" y="1331975"/>
                </a:lnTo>
                <a:lnTo>
                  <a:pt x="533400" y="1298447"/>
                </a:lnTo>
                <a:lnTo>
                  <a:pt x="399288" y="1319783"/>
                </a:lnTo>
                <a:lnTo>
                  <a:pt x="359663" y="1187195"/>
                </a:lnTo>
                <a:lnTo>
                  <a:pt x="301751" y="1101852"/>
                </a:lnTo>
                <a:lnTo>
                  <a:pt x="228600" y="1030223"/>
                </a:lnTo>
                <a:lnTo>
                  <a:pt x="169163" y="946403"/>
                </a:lnTo>
                <a:lnTo>
                  <a:pt x="137159" y="847343"/>
                </a:lnTo>
                <a:lnTo>
                  <a:pt x="134111" y="743711"/>
                </a:lnTo>
                <a:lnTo>
                  <a:pt x="0" y="638555"/>
                </a:lnTo>
                <a:lnTo>
                  <a:pt x="51815" y="525779"/>
                </a:lnTo>
                <a:lnTo>
                  <a:pt x="65531" y="409955"/>
                </a:lnTo>
                <a:lnTo>
                  <a:pt x="222503" y="362711"/>
                </a:lnTo>
                <a:lnTo>
                  <a:pt x="268224" y="272795"/>
                </a:lnTo>
                <a:lnTo>
                  <a:pt x="277367" y="140207"/>
                </a:lnTo>
                <a:lnTo>
                  <a:pt x="403860" y="123443"/>
                </a:lnTo>
                <a:lnTo>
                  <a:pt x="484631" y="57912"/>
                </a:lnTo>
                <a:lnTo>
                  <a:pt x="586739" y="36575"/>
                </a:lnTo>
                <a:lnTo>
                  <a:pt x="684276" y="0"/>
                </a:lnTo>
              </a:path>
            </a:pathLst>
          </a:custGeom>
          <a:ln w="22860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543300" y="331012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1" y="0"/>
                </a:moveTo>
                <a:lnTo>
                  <a:pt x="0" y="50292"/>
                </a:lnTo>
                <a:lnTo>
                  <a:pt x="50291" y="100584"/>
                </a:lnTo>
                <a:lnTo>
                  <a:pt x="100584" y="50292"/>
                </a:lnTo>
                <a:lnTo>
                  <a:pt x="50291" y="0"/>
                </a:lnTo>
                <a:close/>
              </a:path>
            </a:pathLst>
          </a:custGeom>
          <a:solidFill>
            <a:srgbClr val="5F47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543300" y="331012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50291" y="0"/>
                </a:moveTo>
                <a:lnTo>
                  <a:pt x="100584" y="50292"/>
                </a:lnTo>
                <a:lnTo>
                  <a:pt x="50291" y="100584"/>
                </a:lnTo>
                <a:lnTo>
                  <a:pt x="0" y="50292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710433" y="2708910"/>
            <a:ext cx="2452370" cy="2432685"/>
          </a:xfrm>
          <a:custGeom>
            <a:avLst/>
            <a:gdLst/>
            <a:ahLst/>
            <a:cxnLst/>
            <a:rect l="l" t="t" r="r" b="b"/>
            <a:pathLst>
              <a:path w="2452370" h="2432685">
                <a:moveTo>
                  <a:pt x="990600" y="0"/>
                </a:moveTo>
                <a:lnTo>
                  <a:pt x="1185671" y="824484"/>
                </a:lnTo>
                <a:lnTo>
                  <a:pt x="1353312" y="176784"/>
                </a:lnTo>
                <a:lnTo>
                  <a:pt x="1496568" y="283463"/>
                </a:lnTo>
                <a:lnTo>
                  <a:pt x="1656588" y="313943"/>
                </a:lnTo>
                <a:lnTo>
                  <a:pt x="1775460" y="426719"/>
                </a:lnTo>
                <a:lnTo>
                  <a:pt x="1903476" y="518160"/>
                </a:lnTo>
                <a:lnTo>
                  <a:pt x="2246376" y="455675"/>
                </a:lnTo>
                <a:lnTo>
                  <a:pt x="2124456" y="752855"/>
                </a:lnTo>
                <a:lnTo>
                  <a:pt x="2129028" y="925067"/>
                </a:lnTo>
                <a:lnTo>
                  <a:pt x="2452116" y="1018032"/>
                </a:lnTo>
                <a:lnTo>
                  <a:pt x="2167128" y="1225295"/>
                </a:lnTo>
                <a:lnTo>
                  <a:pt x="2186940" y="1379220"/>
                </a:lnTo>
                <a:lnTo>
                  <a:pt x="2238756" y="1552956"/>
                </a:lnTo>
                <a:lnTo>
                  <a:pt x="2409444" y="1812035"/>
                </a:lnTo>
                <a:lnTo>
                  <a:pt x="2071116" y="1836420"/>
                </a:lnTo>
                <a:lnTo>
                  <a:pt x="1950720" y="1944623"/>
                </a:lnTo>
                <a:lnTo>
                  <a:pt x="1790700" y="1994915"/>
                </a:lnTo>
                <a:lnTo>
                  <a:pt x="1728216" y="2176272"/>
                </a:lnTo>
                <a:lnTo>
                  <a:pt x="1575816" y="2231135"/>
                </a:lnTo>
                <a:lnTo>
                  <a:pt x="1421892" y="2273808"/>
                </a:lnTo>
                <a:lnTo>
                  <a:pt x="1264920" y="2281428"/>
                </a:lnTo>
                <a:lnTo>
                  <a:pt x="1097280" y="2432304"/>
                </a:lnTo>
                <a:lnTo>
                  <a:pt x="958595" y="2234184"/>
                </a:lnTo>
                <a:lnTo>
                  <a:pt x="794004" y="2237232"/>
                </a:lnTo>
                <a:lnTo>
                  <a:pt x="605028" y="2240279"/>
                </a:lnTo>
                <a:lnTo>
                  <a:pt x="519684" y="2072639"/>
                </a:lnTo>
                <a:lnTo>
                  <a:pt x="419100" y="1946147"/>
                </a:lnTo>
                <a:lnTo>
                  <a:pt x="300228" y="1837944"/>
                </a:lnTo>
                <a:lnTo>
                  <a:pt x="207264" y="1702308"/>
                </a:lnTo>
                <a:lnTo>
                  <a:pt x="166116" y="1543812"/>
                </a:lnTo>
                <a:lnTo>
                  <a:pt x="105156" y="1388364"/>
                </a:lnTo>
                <a:lnTo>
                  <a:pt x="0" y="1217676"/>
                </a:lnTo>
                <a:lnTo>
                  <a:pt x="86868" y="1050035"/>
                </a:lnTo>
                <a:lnTo>
                  <a:pt x="147828" y="890015"/>
                </a:lnTo>
                <a:lnTo>
                  <a:pt x="268224" y="763524"/>
                </a:lnTo>
                <a:lnTo>
                  <a:pt x="367284" y="638555"/>
                </a:lnTo>
                <a:lnTo>
                  <a:pt x="402336" y="448055"/>
                </a:lnTo>
                <a:lnTo>
                  <a:pt x="588264" y="413003"/>
                </a:lnTo>
                <a:lnTo>
                  <a:pt x="617219" y="112775"/>
                </a:lnTo>
                <a:lnTo>
                  <a:pt x="870204" y="266700"/>
                </a:lnTo>
                <a:lnTo>
                  <a:pt x="990600" y="0"/>
                </a:lnTo>
              </a:path>
            </a:pathLst>
          </a:custGeom>
          <a:ln w="22860">
            <a:solidFill>
              <a:srgbClr val="0F35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795016" y="3535679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62483" y="0"/>
                </a:moveTo>
                <a:lnTo>
                  <a:pt x="0" y="62484"/>
                </a:lnTo>
                <a:lnTo>
                  <a:pt x="62483" y="124968"/>
                </a:lnTo>
                <a:lnTo>
                  <a:pt x="124967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0F35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795016" y="3535679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62483" y="0"/>
                </a:moveTo>
                <a:lnTo>
                  <a:pt x="124967" y="62484"/>
                </a:lnTo>
                <a:lnTo>
                  <a:pt x="62483" y="124968"/>
                </a:lnTo>
                <a:lnTo>
                  <a:pt x="0" y="62484"/>
                </a:lnTo>
                <a:lnTo>
                  <a:pt x="62483" y="0"/>
                </a:lnTo>
                <a:close/>
              </a:path>
            </a:pathLst>
          </a:custGeom>
          <a:ln w="9144">
            <a:solidFill>
              <a:srgbClr val="0F35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397758" y="3437382"/>
            <a:ext cx="998219" cy="1031875"/>
          </a:xfrm>
          <a:custGeom>
            <a:avLst/>
            <a:gdLst/>
            <a:ahLst/>
            <a:cxnLst/>
            <a:rect l="l" t="t" r="r" b="b"/>
            <a:pathLst>
              <a:path w="998220" h="1031875">
                <a:moveTo>
                  <a:pt x="422147" y="33527"/>
                </a:moveTo>
                <a:lnTo>
                  <a:pt x="498347" y="231647"/>
                </a:lnTo>
                <a:lnTo>
                  <a:pt x="582167" y="0"/>
                </a:lnTo>
                <a:lnTo>
                  <a:pt x="644651" y="76200"/>
                </a:lnTo>
                <a:lnTo>
                  <a:pt x="722376" y="83819"/>
                </a:lnTo>
                <a:lnTo>
                  <a:pt x="760476" y="161543"/>
                </a:lnTo>
                <a:lnTo>
                  <a:pt x="818388" y="202691"/>
                </a:lnTo>
                <a:lnTo>
                  <a:pt x="915924" y="216407"/>
                </a:lnTo>
                <a:lnTo>
                  <a:pt x="944879" y="292607"/>
                </a:lnTo>
                <a:lnTo>
                  <a:pt x="940307" y="376427"/>
                </a:lnTo>
                <a:lnTo>
                  <a:pt x="998219" y="437387"/>
                </a:lnTo>
                <a:lnTo>
                  <a:pt x="929639" y="518159"/>
                </a:lnTo>
                <a:lnTo>
                  <a:pt x="946403" y="586739"/>
                </a:lnTo>
                <a:lnTo>
                  <a:pt x="967739" y="664463"/>
                </a:lnTo>
                <a:lnTo>
                  <a:pt x="978407" y="749807"/>
                </a:lnTo>
                <a:lnTo>
                  <a:pt x="894588" y="790955"/>
                </a:lnTo>
                <a:lnTo>
                  <a:pt x="854963" y="851915"/>
                </a:lnTo>
                <a:lnTo>
                  <a:pt x="760476" y="851915"/>
                </a:lnTo>
                <a:lnTo>
                  <a:pt x="742188" y="943355"/>
                </a:lnTo>
                <a:lnTo>
                  <a:pt x="681227" y="986027"/>
                </a:lnTo>
                <a:lnTo>
                  <a:pt x="606551" y="996695"/>
                </a:lnTo>
                <a:lnTo>
                  <a:pt x="536447" y="1013459"/>
                </a:lnTo>
                <a:lnTo>
                  <a:pt x="460247" y="1031747"/>
                </a:lnTo>
                <a:lnTo>
                  <a:pt x="400812" y="955547"/>
                </a:lnTo>
                <a:lnTo>
                  <a:pt x="321563" y="975359"/>
                </a:lnTo>
                <a:lnTo>
                  <a:pt x="242315" y="966215"/>
                </a:lnTo>
                <a:lnTo>
                  <a:pt x="182879" y="918971"/>
                </a:lnTo>
                <a:lnTo>
                  <a:pt x="135636" y="858011"/>
                </a:lnTo>
                <a:lnTo>
                  <a:pt x="76200" y="807719"/>
                </a:lnTo>
                <a:lnTo>
                  <a:pt x="39624" y="740663"/>
                </a:lnTo>
                <a:lnTo>
                  <a:pt x="16763" y="667511"/>
                </a:lnTo>
                <a:lnTo>
                  <a:pt x="16763" y="589787"/>
                </a:lnTo>
                <a:lnTo>
                  <a:pt x="0" y="515111"/>
                </a:lnTo>
                <a:lnTo>
                  <a:pt x="35051" y="445007"/>
                </a:lnTo>
                <a:lnTo>
                  <a:pt x="41147" y="370331"/>
                </a:lnTo>
                <a:lnTo>
                  <a:pt x="86867" y="310895"/>
                </a:lnTo>
                <a:lnTo>
                  <a:pt x="115824" y="242315"/>
                </a:lnTo>
                <a:lnTo>
                  <a:pt x="149351" y="170687"/>
                </a:lnTo>
                <a:lnTo>
                  <a:pt x="210312" y="124967"/>
                </a:lnTo>
                <a:lnTo>
                  <a:pt x="274319" y="80771"/>
                </a:lnTo>
                <a:lnTo>
                  <a:pt x="352043" y="70103"/>
                </a:lnTo>
                <a:lnTo>
                  <a:pt x="422147" y="33527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265676" y="365302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265676" y="365302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152400" y="76200"/>
                </a:lnTo>
                <a:lnTo>
                  <a:pt x="76200" y="152400"/>
                </a:lnTo>
                <a:lnTo>
                  <a:pt x="0" y="76200"/>
                </a:lnTo>
                <a:lnTo>
                  <a:pt x="7620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180076" y="5116067"/>
            <a:ext cx="285115" cy="91440"/>
          </a:xfrm>
          <a:custGeom>
            <a:avLst/>
            <a:gdLst/>
            <a:ahLst/>
            <a:cxnLst/>
            <a:rect l="l" t="t" r="r" b="b"/>
            <a:pathLst>
              <a:path w="285114" h="91439">
                <a:moveTo>
                  <a:pt x="0" y="0"/>
                </a:moveTo>
                <a:lnTo>
                  <a:pt x="284988" y="91439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058155" y="5207508"/>
            <a:ext cx="814069" cy="169545"/>
          </a:xfrm>
          <a:custGeom>
            <a:avLst/>
            <a:gdLst/>
            <a:ahLst/>
            <a:cxnLst/>
            <a:rect l="l" t="t" r="r" b="b"/>
            <a:pathLst>
              <a:path w="814070" h="169545">
                <a:moveTo>
                  <a:pt x="0" y="169164"/>
                </a:moveTo>
                <a:lnTo>
                  <a:pt x="813815" y="169164"/>
                </a:lnTo>
                <a:lnTo>
                  <a:pt x="813815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F8B1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 txBox="1"/>
          <p:nvPr/>
        </p:nvSpPr>
        <p:spPr>
          <a:xfrm>
            <a:off x="5084190" y="5229569"/>
            <a:ext cx="7639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404040"/>
                </a:solidFill>
                <a:latin typeface="Arial"/>
                <a:cs typeface="Arial"/>
              </a:rPr>
              <a:t>dic</a:t>
            </a:r>
            <a:r>
              <a:rPr dirty="0" sz="9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04040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900" b="1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04040"/>
                </a:solidFill>
                <a:latin typeface="Arial"/>
                <a:cs typeface="Arial"/>
              </a:rPr>
              <a:t>2.01</a:t>
            </a:r>
            <a:endParaRPr sz="9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089148" y="5330952"/>
            <a:ext cx="3175" cy="152400"/>
          </a:xfrm>
          <a:custGeom>
            <a:avLst/>
            <a:gdLst/>
            <a:ahLst/>
            <a:cxnLst/>
            <a:rect l="l" t="t" r="r" b="b"/>
            <a:pathLst>
              <a:path w="3175" h="152400">
                <a:moveTo>
                  <a:pt x="0" y="0"/>
                </a:moveTo>
                <a:lnTo>
                  <a:pt x="3047" y="15240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 txBox="1"/>
          <p:nvPr/>
        </p:nvSpPr>
        <p:spPr>
          <a:xfrm>
            <a:off x="1353438" y="230598"/>
            <a:ext cx="9876155" cy="1212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5304155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YECT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SUSTENT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35" b="1">
                <a:solidFill>
                  <a:srgbClr val="20586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OS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EL</a:t>
            </a:r>
            <a:r>
              <a:rPr dirty="0" sz="1400" spc="-3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NU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EVO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RC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É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CTR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EXI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O.</a:t>
            </a:r>
            <a:r>
              <a:rPr dirty="0" sz="1400" spc="-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35" b="1">
                <a:solidFill>
                  <a:srgbClr val="20586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NC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10" b="1">
                <a:solidFill>
                  <a:srgbClr val="205868"/>
                </a:solidFill>
                <a:latin typeface="Arial"/>
                <a:cs typeface="Arial"/>
              </a:rPr>
              <a:t>P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:</a:t>
            </a:r>
            <a:r>
              <a:rPr dirty="0" sz="1400" spc="4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TR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S</a:t>
            </a:r>
            <a:r>
              <a:rPr dirty="0" sz="1400" spc="-100" b="1">
                <a:solidFill>
                  <a:srgbClr val="205868"/>
                </a:solidFill>
                <a:latin typeface="Arial"/>
                <a:cs typeface="Arial"/>
              </a:rPr>
              <a:t>P</a:t>
            </a:r>
            <a:r>
              <a:rPr dirty="0" sz="1400" spc="-20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R</a:t>
            </a:r>
            <a:r>
              <a:rPr dirty="0" sz="1400" spc="5" b="1">
                <a:solidFill>
                  <a:srgbClr val="205868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NC</a:t>
            </a:r>
            <a:r>
              <a:rPr dirty="0" sz="1400" spc="15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4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Y</a:t>
            </a:r>
            <a:r>
              <a:rPr dirty="0" sz="1400" spc="-30" b="1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NF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45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spc="-30" b="1">
                <a:solidFill>
                  <a:srgbClr val="205868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205868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0586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00">
              <a:latin typeface="Times New Roman"/>
              <a:cs typeface="Times New Roman"/>
            </a:endParaRPr>
          </a:p>
          <a:p>
            <a:pPr marL="688340">
              <a:lnSpc>
                <a:spcPct val="100000"/>
              </a:lnSpc>
              <a:tabLst>
                <a:tab pos="4452620" algn="l"/>
              </a:tabLst>
            </a:pP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EVOLU</a:t>
            </a:r>
            <a:r>
              <a:rPr dirty="0" sz="1200" spc="-5" b="1" u="heavy">
                <a:solidFill>
                  <a:srgbClr val="1B577B"/>
                </a:solidFill>
                <a:latin typeface="Arial"/>
                <a:cs typeface="Arial"/>
              </a:rPr>
              <a:t>C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IÓN DEL</a:t>
            </a:r>
            <a:r>
              <a:rPr dirty="0" sz="1200" spc="-25" b="1" u="heavy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CT</a:t>
            </a:r>
            <a:r>
              <a:rPr dirty="0" sz="1200" spc="-5" b="1" u="heavy">
                <a:solidFill>
                  <a:srgbClr val="1B577B"/>
                </a:solidFill>
                <a:latin typeface="Arial"/>
                <a:cs typeface="Arial"/>
              </a:rPr>
              <a:t>C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P</a:t>
            </a:r>
            <a:r>
              <a:rPr dirty="0" sz="1200" spc="-25" b="1" u="heavy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EN LOS</a:t>
            </a:r>
            <a:r>
              <a:rPr dirty="0" sz="1200" spc="15" b="1" u="heavy">
                <a:solidFill>
                  <a:srgbClr val="1B577B"/>
                </a:solidFill>
                <a:latin typeface="Arial"/>
                <a:cs typeface="Arial"/>
              </a:rPr>
              <a:t> 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Ú</a:t>
            </a:r>
            <a:r>
              <a:rPr dirty="0" sz="1200" spc="-90" b="1" u="heavy">
                <a:solidFill>
                  <a:srgbClr val="1B577B"/>
                </a:solidFill>
                <a:latin typeface="Arial"/>
                <a:cs typeface="Arial"/>
              </a:rPr>
              <a:t>L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TIMOS 2</a:t>
            </a:r>
            <a:r>
              <a:rPr dirty="0" sz="1200" spc="-40" b="1" u="heavy">
                <a:solidFill>
                  <a:srgbClr val="1B577B"/>
                </a:solidFill>
                <a:latin typeface="Arial"/>
                <a:cs typeface="Arial"/>
              </a:rPr>
              <a:t> A</a:t>
            </a:r>
            <a:r>
              <a:rPr dirty="0" sz="1200" b="1" u="heavy">
                <a:solidFill>
                  <a:srgbClr val="1B577B"/>
                </a:solidFill>
                <a:latin typeface="Arial"/>
                <a:cs typeface="Arial"/>
              </a:rPr>
              <a:t>ÑOS.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662427" y="5483352"/>
            <a:ext cx="859790" cy="137160"/>
          </a:xfrm>
          <a:prstGeom prst="rect">
            <a:avLst/>
          </a:prstGeom>
          <a:solidFill>
            <a:srgbClr val="13425D"/>
          </a:solidFill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1.84</a:t>
            </a:r>
            <a:endParaRPr sz="90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296667" y="4529328"/>
            <a:ext cx="358140" cy="113030"/>
          </a:xfrm>
          <a:custGeom>
            <a:avLst/>
            <a:gdLst/>
            <a:ahLst/>
            <a:cxnLst/>
            <a:rect l="l" t="t" r="r" b="b"/>
            <a:pathLst>
              <a:path w="358139" h="113029">
                <a:moveTo>
                  <a:pt x="358139" y="0"/>
                </a:moveTo>
                <a:lnTo>
                  <a:pt x="0" y="112776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 txBox="1"/>
          <p:nvPr/>
        </p:nvSpPr>
        <p:spPr>
          <a:xfrm>
            <a:off x="1888235" y="4642103"/>
            <a:ext cx="818515" cy="169545"/>
          </a:xfrm>
          <a:prstGeom prst="rect">
            <a:avLst/>
          </a:prstGeom>
          <a:solidFill>
            <a:srgbClr val="3A6330"/>
          </a:solidFill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jun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1.59</a:t>
            </a:r>
            <a:endParaRPr sz="90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529584" y="3104388"/>
            <a:ext cx="64135" cy="256540"/>
          </a:xfrm>
          <a:custGeom>
            <a:avLst/>
            <a:gdLst/>
            <a:ahLst/>
            <a:cxnLst/>
            <a:rect l="l" t="t" r="r" b="b"/>
            <a:pathLst>
              <a:path w="64135" h="256539">
                <a:moveTo>
                  <a:pt x="64007" y="256032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 txBox="1"/>
          <p:nvPr/>
        </p:nvSpPr>
        <p:spPr>
          <a:xfrm>
            <a:off x="3105911" y="2935223"/>
            <a:ext cx="845819" cy="169545"/>
          </a:xfrm>
          <a:prstGeom prst="rect">
            <a:avLst/>
          </a:prstGeom>
          <a:solidFill>
            <a:srgbClr val="47365A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sep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546604" y="3368040"/>
            <a:ext cx="311150" cy="231775"/>
          </a:xfrm>
          <a:custGeom>
            <a:avLst/>
            <a:gdLst/>
            <a:ahLst/>
            <a:cxnLst/>
            <a:rect l="l" t="t" r="r" b="b"/>
            <a:pathLst>
              <a:path w="311150" h="231775">
                <a:moveTo>
                  <a:pt x="310895" y="231648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 txBox="1"/>
          <p:nvPr/>
        </p:nvSpPr>
        <p:spPr>
          <a:xfrm>
            <a:off x="1702307" y="3282696"/>
            <a:ext cx="844550" cy="169545"/>
          </a:xfrm>
          <a:prstGeom prst="rect">
            <a:avLst/>
          </a:prstGeom>
          <a:solidFill>
            <a:srgbClr val="0D2C3D"/>
          </a:solidFill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sep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1.29</a:t>
            </a:r>
            <a:endParaRPr sz="900">
              <a:latin typeface="Arial"/>
              <a:cs typeface="Arial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4343400" y="3525011"/>
            <a:ext cx="114300" cy="204470"/>
          </a:xfrm>
          <a:custGeom>
            <a:avLst/>
            <a:gdLst/>
            <a:ahLst/>
            <a:cxnLst/>
            <a:rect l="l" t="t" r="r" b="b"/>
            <a:pathLst>
              <a:path w="114300" h="204470">
                <a:moveTo>
                  <a:pt x="0" y="204215"/>
                </a:moveTo>
                <a:lnTo>
                  <a:pt x="57912" y="0"/>
                </a:lnTo>
                <a:lnTo>
                  <a:pt x="1143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 txBox="1"/>
          <p:nvPr/>
        </p:nvSpPr>
        <p:spPr>
          <a:xfrm>
            <a:off x="4457700" y="3439667"/>
            <a:ext cx="820419" cy="16954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feb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0.59</a:t>
            </a:r>
            <a:endParaRPr sz="9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617721" y="1609181"/>
            <a:ext cx="5588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224654" y="1702398"/>
            <a:ext cx="6540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ACAP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LCO</a:t>
            </a:r>
            <a:endParaRPr sz="9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556505" y="1780123"/>
            <a:ext cx="1488440" cy="65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AC</a:t>
            </a:r>
            <a:endParaRPr sz="900">
              <a:latin typeface="Arial"/>
              <a:cs typeface="Arial"/>
            </a:endParaRPr>
          </a:p>
          <a:p>
            <a:pPr marL="328930">
              <a:lnSpc>
                <a:spcPts val="1045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BALSAS</a:t>
            </a:r>
            <a:endParaRPr sz="9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29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BRAVO</a:t>
            </a:r>
            <a:endParaRPr sz="900">
              <a:latin typeface="Arial"/>
              <a:cs typeface="Arial"/>
            </a:endParaRPr>
          </a:p>
          <a:p>
            <a:pPr marL="88519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CAMAR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655945" y="2553807"/>
            <a:ext cx="6731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CAMPEC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841238" y="2839938"/>
            <a:ext cx="5594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CENTRAL</a:t>
            </a:r>
            <a:endParaRPr sz="9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980938" y="3151215"/>
            <a:ext cx="749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PAYAN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071361" y="3480018"/>
            <a:ext cx="6546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ETU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endParaRPr sz="9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110478" y="3818726"/>
            <a:ext cx="7054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IH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AH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097270" y="4160103"/>
            <a:ext cx="6096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AH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032372" y="4494748"/>
            <a:ext cx="464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917184" y="4815676"/>
            <a:ext cx="5842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</a:t>
            </a:r>
            <a:endParaRPr sz="9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754115" y="5115269"/>
            <a:ext cx="6096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5547486" y="5386542"/>
            <a:ext cx="647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ASTECA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022850" y="5623092"/>
            <a:ext cx="749300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8765">
              <a:lnSpc>
                <a:spcPct val="143100"/>
              </a:lnSpc>
            </a:pP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EZ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LA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717160" y="5970564"/>
            <a:ext cx="922019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 VE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9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055109" y="6073586"/>
            <a:ext cx="123888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4691" sz="135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dirty="0" baseline="-24691" sz="1350" spc="-7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baseline="-24691" sz="1350" spc="-7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900" spc="-45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baseline="-24691" sz="1350" spc="-217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900" spc="-459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24691" sz="1350" spc="-217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AS 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730501" y="5623092"/>
            <a:ext cx="2009139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CIDE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endParaRPr sz="9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46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ATLAN1</a:t>
            </a:r>
            <a:endParaRPr sz="900">
              <a:latin typeface="Arial"/>
              <a:cs typeface="Arial"/>
            </a:endParaRPr>
          </a:p>
          <a:p>
            <a:pPr marL="603250">
              <a:lnSpc>
                <a:spcPts val="944"/>
              </a:lnSpc>
              <a:spcBef>
                <a:spcPts val="11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NTER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EY</a:t>
            </a:r>
            <a:endParaRPr sz="900">
              <a:latin typeface="Arial"/>
              <a:cs typeface="Arial"/>
            </a:endParaRPr>
          </a:p>
          <a:p>
            <a:pPr marL="922019">
              <a:lnSpc>
                <a:spcPts val="944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CT</a:t>
            </a:r>
            <a:r>
              <a:rPr dirty="0" sz="900" spc="-4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-24691" sz="1350" spc="-82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 spc="-5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baseline="-24691" sz="1350" spc="-307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-45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baseline="-24691" sz="1350" spc="-232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900" spc="-35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baseline="-24691" sz="1350" spc="-61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-2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24691" sz="1350" spc="7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baseline="-24691" sz="135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baseline="-24691" sz="1350" spc="-7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baseline="-24691" sz="1350">
                <a:solidFill>
                  <a:srgbClr val="585858"/>
                </a:solidFill>
                <a:latin typeface="Arial"/>
                <a:cs typeface="Arial"/>
              </a:rPr>
              <a:t>IS</a:t>
            </a:r>
            <a:endParaRPr baseline="-24691" sz="13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3719576" y="5970564"/>
            <a:ext cx="3816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</a:tabLst>
            </a:pPr>
            <a:r>
              <a:rPr dirty="0" sz="900" u="sng">
                <a:solidFill>
                  <a:srgbClr val="585858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649729" y="5386542"/>
            <a:ext cx="5962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endParaRPr sz="9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1322324" y="5115269"/>
            <a:ext cx="7181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PETACALCO</a:t>
            </a:r>
            <a:endParaRPr sz="9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400683" y="4815676"/>
            <a:ext cx="47688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PUEBLA</a:t>
            </a:r>
            <a:endParaRPr sz="9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012342" y="4494748"/>
            <a:ext cx="75057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Q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ERETARO</a:t>
            </a:r>
            <a:endParaRPr sz="9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921816" y="4160103"/>
            <a:ext cx="7753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SANTA LU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IA</a:t>
            </a:r>
            <a:endParaRPr sz="9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162913" y="3818726"/>
            <a:ext cx="5207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SINAL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770331" y="3480018"/>
            <a:ext cx="95186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RA 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019352" y="3151215"/>
            <a:ext cx="7943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RA SUR</a:t>
            </a:r>
            <a:endParaRPr sz="9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1387602" y="2839938"/>
            <a:ext cx="5651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ESTE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706372" y="2553807"/>
            <a:ext cx="43243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003298" y="1780123"/>
            <a:ext cx="1235075" cy="65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955" marR="5080" indent="443865">
              <a:lnSpc>
                <a:spcPts val="101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UZ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VALLAD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LID</a:t>
            </a:r>
            <a:endParaRPr sz="900">
              <a:latin typeface="Arial"/>
              <a:cs typeface="Arial"/>
            </a:endParaRPr>
          </a:p>
          <a:p>
            <a:pPr marL="12700" indent="135890">
              <a:lnSpc>
                <a:spcPct val="100000"/>
              </a:lnSpc>
              <a:spcBef>
                <a:spcPts val="26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TUXPAN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TEPIC</a:t>
            </a:r>
            <a:endParaRPr sz="9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998089" y="1702398"/>
            <a:ext cx="5715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YU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ATAN</a:t>
            </a:r>
            <a:endParaRPr sz="90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7808976" y="3971544"/>
            <a:ext cx="3654552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331964" y="1976627"/>
            <a:ext cx="111252" cy="3834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387590" y="1998726"/>
            <a:ext cx="0" cy="3736975"/>
          </a:xfrm>
          <a:custGeom>
            <a:avLst/>
            <a:gdLst/>
            <a:ahLst/>
            <a:cxnLst/>
            <a:rect l="l" t="t" r="r" b="b"/>
            <a:pathLst>
              <a:path w="0" h="3736975">
                <a:moveTo>
                  <a:pt x="0" y="0"/>
                </a:moveTo>
                <a:lnTo>
                  <a:pt x="0" y="373653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 txBox="1"/>
          <p:nvPr/>
        </p:nvSpPr>
        <p:spPr>
          <a:xfrm>
            <a:off x="7746238" y="1577051"/>
            <a:ext cx="941069" cy="37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marR="5080" indent="-182880">
              <a:lnSpc>
                <a:spcPct val="100000"/>
              </a:lnSpc>
              <a:buFont typeface="Arial"/>
              <a:buChar char="•"/>
              <a:tabLst>
                <a:tab pos="196215" algn="l"/>
              </a:tabLst>
            </a:pPr>
            <a:r>
              <a:rPr dirty="0" sz="1250" spc="-10">
                <a:latin typeface="Arial"/>
                <a:cs typeface="Arial"/>
              </a:rPr>
              <a:t>P</a:t>
            </a:r>
            <a:r>
              <a:rPr dirty="0" sz="1250" spc="-5">
                <a:latin typeface="Arial"/>
                <a:cs typeface="Arial"/>
              </a:rPr>
              <a:t>recios</a:t>
            </a:r>
            <a:r>
              <a:rPr dirty="0" sz="1250" spc="-5">
                <a:latin typeface="Arial"/>
                <a:cs typeface="Arial"/>
              </a:rPr>
              <a:t> esquemas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0" name="object 28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273" name="object 273"/>
          <p:cNvSpPr txBox="1"/>
          <p:nvPr/>
        </p:nvSpPr>
        <p:spPr>
          <a:xfrm>
            <a:off x="8693022" y="1577051"/>
            <a:ext cx="58928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iniciales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9493122" y="1577051"/>
            <a:ext cx="90551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(~$2.0/kwh),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10607420" y="1577051"/>
            <a:ext cx="77597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15">
                <a:latin typeface="Arial"/>
                <a:cs typeface="Arial"/>
              </a:rPr>
              <a:t>m</a:t>
            </a:r>
            <a:r>
              <a:rPr dirty="0" sz="1250" spc="-5">
                <a:latin typeface="Arial"/>
                <a:cs typeface="Arial"/>
              </a:rPr>
              <a:t>ost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ab</a:t>
            </a:r>
            <a:r>
              <a:rPr dirty="0" sz="1250" spc="0">
                <a:latin typeface="Arial"/>
                <a:cs typeface="Arial"/>
              </a:rPr>
              <a:t>a</a:t>
            </a:r>
            <a:r>
              <a:rPr dirty="0" sz="1250" spc="-5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8821039" y="1767551"/>
            <a:ext cx="708025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at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act</a:t>
            </a:r>
            <a:r>
              <a:rPr dirty="0" sz="1250" spc="0">
                <a:latin typeface="Arial"/>
                <a:cs typeface="Arial"/>
              </a:rPr>
              <a:t>i</a:t>
            </a:r>
            <a:r>
              <a:rPr dirty="0" sz="1250" spc="-5">
                <a:latin typeface="Arial"/>
                <a:cs typeface="Arial"/>
              </a:rPr>
              <a:t>v</a:t>
            </a:r>
            <a:r>
              <a:rPr dirty="0" sz="1250" spc="0">
                <a:latin typeface="Arial"/>
                <a:cs typeface="Arial"/>
              </a:rPr>
              <a:t>o</a:t>
            </a:r>
            <a:r>
              <a:rPr dirty="0" sz="1250" spc="-5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9660763" y="1767551"/>
            <a:ext cx="1725295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7345" algn="l"/>
                <a:tab pos="1632585" algn="l"/>
              </a:tabLst>
            </a:pPr>
            <a:r>
              <a:rPr dirty="0" sz="1250" spc="-5">
                <a:latin typeface="Arial"/>
                <a:cs typeface="Arial"/>
              </a:rPr>
              <a:t>de</a:t>
            </a:r>
            <a:r>
              <a:rPr dirty="0" sz="1250" spc="-5">
                <a:latin typeface="Arial"/>
                <a:cs typeface="Arial"/>
              </a:rPr>
              <a:t>	</a:t>
            </a:r>
            <a:r>
              <a:rPr dirty="0" sz="1250" spc="0">
                <a:latin typeface="Arial"/>
                <a:cs typeface="Arial"/>
              </a:rPr>
              <a:t>a</a:t>
            </a:r>
            <a:r>
              <a:rPr dirty="0" sz="1250" spc="-5">
                <a:latin typeface="Arial"/>
                <a:cs typeface="Arial"/>
              </a:rPr>
              <a:t>pala</a:t>
            </a:r>
            <a:r>
              <a:rPr dirty="0" sz="1250" spc="0">
                <a:latin typeface="Arial"/>
                <a:cs typeface="Arial"/>
              </a:rPr>
              <a:t>n</a:t>
            </a:r>
            <a:r>
              <a:rPr dirty="0" sz="1250" spc="-5">
                <a:latin typeface="Arial"/>
                <a:cs typeface="Arial"/>
              </a:rPr>
              <a:t>ca</a:t>
            </a:r>
            <a:r>
              <a:rPr dirty="0" sz="1250">
                <a:latin typeface="Arial"/>
                <a:cs typeface="Arial"/>
              </a:rPr>
              <a:t>m</a:t>
            </a:r>
            <a:r>
              <a:rPr dirty="0" sz="1250" spc="-5">
                <a:latin typeface="Arial"/>
                <a:cs typeface="Arial"/>
              </a:rPr>
              <a:t>i</a:t>
            </a:r>
            <a:r>
              <a:rPr dirty="0" sz="1250" spc="0">
                <a:latin typeface="Arial"/>
                <a:cs typeface="Arial"/>
              </a:rPr>
              <a:t>e</a:t>
            </a:r>
            <a:r>
              <a:rPr dirty="0" sz="1250" spc="-5">
                <a:latin typeface="Arial"/>
                <a:cs typeface="Arial"/>
              </a:rPr>
              <a:t>nto</a:t>
            </a:r>
            <a:r>
              <a:rPr dirty="0" sz="1250">
                <a:latin typeface="Arial"/>
                <a:cs typeface="Arial"/>
              </a:rPr>
              <a:t>	</a:t>
            </a:r>
            <a:r>
              <a:rPr dirty="0" sz="1250" spc="-5"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929498" y="1958051"/>
            <a:ext cx="890905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rentabilida</a:t>
            </a:r>
            <a:r>
              <a:rPr dirty="0" sz="1250">
                <a:latin typeface="Arial"/>
                <a:cs typeface="Arial"/>
              </a:rPr>
              <a:t>d</a:t>
            </a:r>
            <a:r>
              <a:rPr dirty="0" sz="1250" spc="-5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7746238" y="2351497"/>
            <a:ext cx="3637915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95580" marR="5080" indent="-182880">
              <a:lnSpc>
                <a:spcPct val="100000"/>
              </a:lnSpc>
              <a:buFont typeface="Arial"/>
              <a:buChar char="•"/>
              <a:tabLst>
                <a:tab pos="196215" algn="l"/>
              </a:tabLst>
            </a:pPr>
            <a:r>
              <a:rPr dirty="0" sz="1250" spc="-5">
                <a:latin typeface="Arial"/>
                <a:cs typeface="Arial"/>
              </a:rPr>
              <a:t>Desafo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tu</a:t>
            </a:r>
            <a:r>
              <a:rPr dirty="0" sz="1250" spc="5">
                <a:latin typeface="Arial"/>
                <a:cs typeface="Arial"/>
              </a:rPr>
              <a:t>n</a:t>
            </a:r>
            <a:r>
              <a:rPr dirty="0" sz="1250" spc="-5">
                <a:latin typeface="Arial"/>
                <a:cs typeface="Arial"/>
              </a:rPr>
              <a:t>ada</a:t>
            </a:r>
            <a:r>
              <a:rPr dirty="0" sz="1250">
                <a:latin typeface="Arial"/>
                <a:cs typeface="Arial"/>
              </a:rPr>
              <a:t>m</a:t>
            </a:r>
            <a:r>
              <a:rPr dirty="0" sz="1250" spc="0">
                <a:latin typeface="Arial"/>
                <a:cs typeface="Arial"/>
              </a:rPr>
              <a:t>e</a:t>
            </a:r>
            <a:r>
              <a:rPr dirty="0" sz="1250" spc="-5">
                <a:latin typeface="Arial"/>
                <a:cs typeface="Arial"/>
              </a:rPr>
              <a:t>nte,</a:t>
            </a:r>
            <a:r>
              <a:rPr dirty="0" sz="1250">
                <a:latin typeface="Arial"/>
                <a:cs typeface="Arial"/>
              </a:rPr>
              <a:t>   </a:t>
            </a:r>
            <a:r>
              <a:rPr dirty="0" sz="1250" spc="16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los</a:t>
            </a:r>
            <a:r>
              <a:rPr dirty="0" sz="1250">
                <a:latin typeface="Arial"/>
                <a:cs typeface="Arial"/>
              </a:rPr>
              <a:t>   </a:t>
            </a:r>
            <a:r>
              <a:rPr dirty="0" sz="1250" spc="14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ec</a:t>
            </a:r>
            <a:r>
              <a:rPr dirty="0" sz="1250" spc="0">
                <a:latin typeface="Arial"/>
                <a:cs typeface="Arial"/>
              </a:rPr>
              <a:t>i</a:t>
            </a:r>
            <a:r>
              <a:rPr dirty="0" sz="1250" spc="-5">
                <a:latin typeface="Arial"/>
                <a:cs typeface="Arial"/>
              </a:rPr>
              <a:t>os</a:t>
            </a:r>
            <a:r>
              <a:rPr dirty="0" sz="1250">
                <a:latin typeface="Arial"/>
                <a:cs typeface="Arial"/>
              </a:rPr>
              <a:t>   </a:t>
            </a:r>
            <a:r>
              <a:rPr dirty="0" sz="1250" spc="15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a</a:t>
            </a:r>
            <a:r>
              <a:rPr dirty="0" sz="1250" spc="0">
                <a:latin typeface="Arial"/>
                <a:cs typeface="Arial"/>
              </a:rPr>
              <a:t>c</a:t>
            </a:r>
            <a:r>
              <a:rPr dirty="0" sz="1250" spc="0">
                <a:latin typeface="Arial"/>
                <a:cs typeface="Arial"/>
              </a:rPr>
              <a:t>t</a:t>
            </a:r>
            <a:r>
              <a:rPr dirty="0" sz="1250" spc="-5">
                <a:latin typeface="Arial"/>
                <a:cs typeface="Arial"/>
              </a:rPr>
              <a:t>uales</a:t>
            </a:r>
            <a:r>
              <a:rPr dirty="0" sz="1250" spc="-5">
                <a:latin typeface="Arial"/>
                <a:cs typeface="Arial"/>
              </a:rPr>
              <a:t> (~0.59/kwh</a:t>
            </a:r>
            <a:r>
              <a:rPr dirty="0" sz="1250">
                <a:latin typeface="Arial"/>
                <a:cs typeface="Arial"/>
              </a:rPr>
              <a:t>)</a:t>
            </a:r>
            <a:r>
              <a:rPr dirty="0" sz="1250" spc="-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han</a:t>
            </a:r>
            <a:r>
              <a:rPr dirty="0" sz="1250" spc="95">
                <a:latin typeface="Arial"/>
                <a:cs typeface="Arial"/>
              </a:rPr>
              <a:t> </a:t>
            </a:r>
            <a:r>
              <a:rPr dirty="0" sz="1250" spc="0">
                <a:latin typeface="Arial"/>
                <a:cs typeface="Arial"/>
              </a:rPr>
              <a:t>d</a:t>
            </a:r>
            <a:r>
              <a:rPr dirty="0" sz="1250" spc="-5">
                <a:latin typeface="Arial"/>
                <a:cs typeface="Arial"/>
              </a:rPr>
              <a:t>es</a:t>
            </a:r>
            <a:r>
              <a:rPr dirty="0" sz="1250" spc="0">
                <a:latin typeface="Arial"/>
                <a:cs typeface="Arial"/>
              </a:rPr>
              <a:t>i</a:t>
            </a:r>
            <a:r>
              <a:rPr dirty="0" sz="1250" spc="-5">
                <a:latin typeface="Arial"/>
                <a:cs typeface="Arial"/>
              </a:rPr>
              <a:t>ncent</a:t>
            </a:r>
            <a:r>
              <a:rPr dirty="0" sz="1250" spc="0">
                <a:latin typeface="Arial"/>
                <a:cs typeface="Arial"/>
              </a:rPr>
              <a:t>i</a:t>
            </a:r>
            <a:r>
              <a:rPr dirty="0" sz="1250" spc="-5">
                <a:latin typeface="Arial"/>
                <a:cs typeface="Arial"/>
              </a:rPr>
              <a:t>vado</a:t>
            </a:r>
            <a:r>
              <a:rPr dirty="0" sz="1250" spc="105">
                <a:latin typeface="Arial"/>
                <a:cs typeface="Arial"/>
              </a:rPr>
              <a:t> </a:t>
            </a:r>
            <a:r>
              <a:rPr dirty="0" sz="1250" spc="0">
                <a:latin typeface="Arial"/>
                <a:cs typeface="Arial"/>
              </a:rPr>
              <a:t>l</a:t>
            </a:r>
            <a:r>
              <a:rPr dirty="0" sz="1250" spc="-5">
                <a:latin typeface="Arial"/>
                <a:cs typeface="Arial"/>
              </a:rPr>
              <a:t>a</a:t>
            </a:r>
            <a:r>
              <a:rPr dirty="0" sz="1250" spc="9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i</a:t>
            </a:r>
            <a:r>
              <a:rPr dirty="0" sz="1250" spc="0">
                <a:latin typeface="Arial"/>
                <a:cs typeface="Arial"/>
              </a:rPr>
              <a:t>n</a:t>
            </a:r>
            <a:r>
              <a:rPr dirty="0" sz="1250" spc="-20">
                <a:latin typeface="Arial"/>
                <a:cs typeface="Arial"/>
              </a:rPr>
              <a:t>v</a:t>
            </a:r>
            <a:r>
              <a:rPr dirty="0" sz="1250" spc="-5">
                <a:latin typeface="Arial"/>
                <a:cs typeface="Arial"/>
              </a:rPr>
              <a:t>ersi</a:t>
            </a:r>
            <a:r>
              <a:rPr dirty="0" sz="1250" spc="0">
                <a:latin typeface="Arial"/>
                <a:cs typeface="Arial"/>
              </a:rPr>
              <a:t>ó</a:t>
            </a:r>
            <a:r>
              <a:rPr dirty="0" sz="1250" spc="-5">
                <a:latin typeface="Arial"/>
                <a:cs typeface="Arial"/>
              </a:rPr>
              <a:t>n</a:t>
            </a:r>
            <a:r>
              <a:rPr dirty="0" sz="1250" spc="9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de</a:t>
            </a:r>
            <a:r>
              <a:rPr dirty="0" sz="1250" spc="-5">
                <a:latin typeface="Arial"/>
                <a:cs typeface="Arial"/>
              </a:rPr>
              <a:t> p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i</a:t>
            </a:r>
            <a:r>
              <a:rPr dirty="0" sz="1250" spc="-20">
                <a:latin typeface="Arial"/>
                <a:cs typeface="Arial"/>
              </a:rPr>
              <a:t>v</a:t>
            </a:r>
            <a:r>
              <a:rPr dirty="0" sz="1250" spc="-5">
                <a:latin typeface="Arial"/>
                <a:cs typeface="Arial"/>
              </a:rPr>
              <a:t>ados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e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instituciones</a:t>
            </a:r>
            <a:r>
              <a:rPr dirty="0" sz="1250" spc="3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financie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-5">
                <a:latin typeface="Arial"/>
                <a:cs typeface="Arial"/>
              </a:rPr>
              <a:t>a</a:t>
            </a:r>
            <a:r>
              <a:rPr dirty="0" sz="1250">
                <a:latin typeface="Arial"/>
                <a:cs typeface="Arial"/>
              </a:rPr>
              <a:t>s</a:t>
            </a:r>
            <a:r>
              <a:rPr dirty="0" sz="1250" spc="-5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DOZ</dc:creator>
  <dc:title>Dirección de Proyectos Sustentables</dc:title>
  <dcterms:created xsi:type="dcterms:W3CDTF">2015-04-24T14:34:43Z</dcterms:created>
  <dcterms:modified xsi:type="dcterms:W3CDTF">2015-04-24T14:34:43Z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2015-04-24T00:00:00Z</vt:filetime>
  </property>
</Properties>
</file>