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96" r:id="rId2"/>
  </p:sldMasterIdLst>
  <p:notesMasterIdLst>
    <p:notesMasterId r:id="rId25"/>
  </p:notesMasterIdLst>
  <p:handoutMasterIdLst>
    <p:handoutMasterId r:id="rId26"/>
  </p:handoutMasterIdLst>
  <p:sldIdLst>
    <p:sldId id="742" r:id="rId3"/>
    <p:sldId id="662" r:id="rId4"/>
    <p:sldId id="752" r:id="rId5"/>
    <p:sldId id="756" r:id="rId6"/>
    <p:sldId id="754" r:id="rId7"/>
    <p:sldId id="757" r:id="rId8"/>
    <p:sldId id="755" r:id="rId9"/>
    <p:sldId id="753" r:id="rId10"/>
    <p:sldId id="758" r:id="rId11"/>
    <p:sldId id="749" r:id="rId12"/>
    <p:sldId id="759" r:id="rId13"/>
    <p:sldId id="661" r:id="rId14"/>
    <p:sldId id="744" r:id="rId15"/>
    <p:sldId id="745" r:id="rId16"/>
    <p:sldId id="746" r:id="rId17"/>
    <p:sldId id="747" r:id="rId18"/>
    <p:sldId id="664" r:id="rId19"/>
    <p:sldId id="748" r:id="rId20"/>
    <p:sldId id="665" r:id="rId21"/>
    <p:sldId id="750" r:id="rId22"/>
    <p:sldId id="751" r:id="rId23"/>
    <p:sldId id="725" r:id="rId24"/>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3">
          <p15:clr>
            <a:srgbClr val="A4A3A4"/>
          </p15:clr>
        </p15:guide>
        <p15:guide id="2" pos="767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666666"/>
    <a:srgbClr val="445469"/>
    <a:srgbClr val="B78B02"/>
    <a:srgbClr val="F10F21"/>
    <a:srgbClr val="DEA902"/>
    <a:srgbClr val="D09E02"/>
    <a:srgbClr val="1E273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131" autoAdjust="0"/>
    <p:restoredTop sz="99409" autoAdjust="0"/>
  </p:normalViewPr>
  <p:slideViewPr>
    <p:cSldViewPr snapToGrid="0" snapToObjects="1">
      <p:cViewPr varScale="1">
        <p:scale>
          <a:sx n="39" d="100"/>
          <a:sy n="39" d="100"/>
        </p:scale>
        <p:origin x="29" y="293"/>
      </p:cViewPr>
      <p:guideLst>
        <p:guide orient="horz" pos="4323"/>
        <p:guide pos="7678"/>
      </p:guideLst>
    </p:cSldViewPr>
  </p:slideViewPr>
  <p:notesTextViewPr>
    <p:cViewPr>
      <p:scale>
        <a:sx n="100" d="100"/>
        <a:sy n="100" d="100"/>
      </p:scale>
      <p:origin x="0" y="0"/>
    </p:cViewPr>
  </p:notesTextViewPr>
  <p:sorterViewPr>
    <p:cViewPr>
      <p:scale>
        <a:sx n="80" d="100"/>
        <a:sy n="80" d="100"/>
      </p:scale>
      <p:origin x="0" y="18504"/>
    </p:cViewPr>
  </p:sorterViewPr>
  <p:notesViewPr>
    <p:cSldViewPr snapToGrid="0">
      <p:cViewPr varScale="1">
        <p:scale>
          <a:sx n="68" d="100"/>
          <a:sy n="68" d="100"/>
        </p:scale>
        <p:origin x="3082" y="3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4914308365628494E-2"/>
          <c:y val="3.52735278090794E-2"/>
          <c:w val="0.64299186579072398"/>
          <c:h val="0.88746025573877996"/>
        </c:manualLayout>
      </c:layout>
      <c:barChart>
        <c:barDir val="col"/>
        <c:grouping val="stacked"/>
        <c:varyColors val="0"/>
        <c:ser>
          <c:idx val="0"/>
          <c:order val="0"/>
          <c:tx>
            <c:strRef>
              <c:f>'HVAC-Cash flow'!$B$57</c:f>
              <c:strCache>
                <c:ptCount val="1"/>
                <c:pt idx="0">
                  <c:v>Capital</c:v>
                </c:pt>
              </c:strCache>
            </c:strRef>
          </c:tx>
          <c:spPr>
            <a:solidFill>
              <a:srgbClr val="CC6633"/>
            </a:solidFill>
            <a:effectLst/>
          </c:spPr>
          <c:invertIfNegative val="0"/>
          <c:cat>
            <c:numRef>
              <c:f>'HVAC-Cash flow'!$C$56:$M$56</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'HVAC-Cash flow'!$C$57:$M$57</c:f>
              <c:numCache>
                <c:formatCode>General</c:formatCode>
                <c:ptCount val="11"/>
                <c:pt idx="0" formatCode="#,##0;[Red]\-#,##0">
                  <c:v>-18286.8</c:v>
                </c:pt>
              </c:numCache>
            </c:numRef>
          </c:val>
        </c:ser>
        <c:ser>
          <c:idx val="1"/>
          <c:order val="1"/>
          <c:tx>
            <c:strRef>
              <c:f>'HVAC-Cash flow'!$B$58</c:f>
              <c:strCache>
                <c:ptCount val="1"/>
                <c:pt idx="0">
                  <c:v>Deuda</c:v>
                </c:pt>
              </c:strCache>
            </c:strRef>
          </c:tx>
          <c:spPr>
            <a:pattFill prst="wdUpDiag">
              <a:fgClr>
                <a:srgbClr val="FF6600"/>
              </a:fgClr>
              <a:bgClr>
                <a:prstClr val="white"/>
              </a:bgClr>
            </a:pattFill>
            <a:effectLst/>
          </c:spPr>
          <c:invertIfNegative val="0"/>
          <c:cat>
            <c:numRef>
              <c:f>'HVAC-Cash flow'!$C$56:$M$56</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'HVAC-Cash flow'!$C$58:$M$58</c:f>
              <c:numCache>
                <c:formatCode>General</c:formatCode>
                <c:ptCount val="11"/>
                <c:pt idx="0" formatCode="#,##0;[Red]\-#,##0">
                  <c:v>-73147.199999999997</c:v>
                </c:pt>
              </c:numCache>
            </c:numRef>
          </c:val>
        </c:ser>
        <c:ser>
          <c:idx val="2"/>
          <c:order val="2"/>
          <c:tx>
            <c:strRef>
              <c:f>'HVAC-Cash flow'!$B$59</c:f>
              <c:strCache>
                <c:ptCount val="1"/>
                <c:pt idx="0">
                  <c:v>Ingreso (ahorros)</c:v>
                </c:pt>
              </c:strCache>
            </c:strRef>
          </c:tx>
          <c:spPr>
            <a:solidFill>
              <a:srgbClr val="99CC99"/>
            </a:solidFill>
            <a:effectLst/>
          </c:spPr>
          <c:invertIfNegative val="0"/>
          <c:cat>
            <c:numRef>
              <c:f>'HVAC-Cash flow'!$C$56:$M$56</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'HVAC-Cash flow'!$C$59:$M$59</c:f>
              <c:numCache>
                <c:formatCode>#,##0;[Red]\-#,##0</c:formatCode>
                <c:ptCount val="11"/>
                <c:pt idx="1">
                  <c:v>21987.221000000001</c:v>
                </c:pt>
                <c:pt idx="2">
                  <c:v>22697.7095262</c:v>
                </c:pt>
                <c:pt idx="3">
                  <c:v>23438.180668205641</c:v>
                </c:pt>
                <c:pt idx="4">
                  <c:v>24209.89969240392</c:v>
                </c:pt>
                <c:pt idx="5">
                  <c:v>25014.185259423361</c:v>
                </c:pt>
                <c:pt idx="6">
                  <c:v>25852.411677370881</c:v>
                </c:pt>
                <c:pt idx="7">
                  <c:v>26726.01125015608</c:v>
                </c:pt>
                <c:pt idx="8">
                  <c:v>27636.476724912671</c:v>
                </c:pt>
                <c:pt idx="9">
                  <c:v>28585.36384270398</c:v>
                </c:pt>
                <c:pt idx="10">
                  <c:v>29574.293996866101</c:v>
                </c:pt>
              </c:numCache>
            </c:numRef>
          </c:val>
        </c:ser>
        <c:ser>
          <c:idx val="3"/>
          <c:order val="3"/>
          <c:tx>
            <c:strRef>
              <c:f>'HVAC-Cash flow'!$B$60</c:f>
              <c:strCache>
                <c:ptCount val="1"/>
                <c:pt idx="0">
                  <c:v>Pago de crédito</c:v>
                </c:pt>
              </c:strCache>
            </c:strRef>
          </c:tx>
          <c:spPr>
            <a:solidFill>
              <a:srgbClr val="FF6600"/>
            </a:solidFill>
            <a:effectLst/>
          </c:spPr>
          <c:invertIfNegative val="0"/>
          <c:cat>
            <c:numRef>
              <c:f>'HVAC-Cash flow'!$C$56:$M$56</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'HVAC-Cash flow'!$C$60:$M$60</c:f>
              <c:numCache>
                <c:formatCode>#,##0;[Red]\-#,##0</c:formatCode>
                <c:ptCount val="11"/>
                <c:pt idx="1">
                  <c:v>-17291.91588353123</c:v>
                </c:pt>
                <c:pt idx="2">
                  <c:v>-17291.91588353123</c:v>
                </c:pt>
                <c:pt idx="3">
                  <c:v>-17291.91588353123</c:v>
                </c:pt>
                <c:pt idx="4">
                  <c:v>-17291.91588353123</c:v>
                </c:pt>
                <c:pt idx="5">
                  <c:v>-17291.91588353123</c:v>
                </c:pt>
                <c:pt idx="6">
                  <c:v>0</c:v>
                </c:pt>
                <c:pt idx="7">
                  <c:v>0</c:v>
                </c:pt>
                <c:pt idx="8">
                  <c:v>0</c:v>
                </c:pt>
                <c:pt idx="9">
                  <c:v>0</c:v>
                </c:pt>
                <c:pt idx="10">
                  <c:v>0</c:v>
                </c:pt>
              </c:numCache>
            </c:numRef>
          </c:val>
        </c:ser>
        <c:ser>
          <c:idx val="4"/>
          <c:order val="4"/>
          <c:tx>
            <c:strRef>
              <c:f>'HVAC-Cash flow'!$B$61</c:f>
              <c:strCache>
                <c:ptCount val="1"/>
                <c:pt idx="0">
                  <c:v>Egresos</c:v>
                </c:pt>
              </c:strCache>
            </c:strRef>
          </c:tx>
          <c:spPr>
            <a:solidFill>
              <a:srgbClr val="CC9966"/>
            </a:solidFill>
            <a:effectLst/>
          </c:spPr>
          <c:invertIfNegative val="0"/>
          <c:cat>
            <c:numRef>
              <c:f>'HVAC-Cash flow'!$C$56:$M$56</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'HVAC-Cash flow'!$C$61:$M$61</c:f>
              <c:numCache>
                <c:formatCode>#,##0;[Red]\-#,##0</c:formatCode>
                <c:ptCount val="11"/>
                <c:pt idx="1">
                  <c:v>-2431.9349999999999</c:v>
                </c:pt>
                <c:pt idx="2">
                  <c:v>-884.33999999999833</c:v>
                </c:pt>
                <c:pt idx="3">
                  <c:v>-1190.924925306043</c:v>
                </c:pt>
                <c:pt idx="4">
                  <c:v>-1573.4976218587881</c:v>
                </c:pt>
                <c:pt idx="5">
                  <c:v>-1987.24743550841</c:v>
                </c:pt>
                <c:pt idx="6">
                  <c:v>-7755.7235032113067</c:v>
                </c:pt>
                <c:pt idx="7">
                  <c:v>-8017.8033750468176</c:v>
                </c:pt>
                <c:pt idx="8">
                  <c:v>-8290.9430174738009</c:v>
                </c:pt>
                <c:pt idx="9">
                  <c:v>-8575.6091528111992</c:v>
                </c:pt>
                <c:pt idx="10">
                  <c:v>-8872.2881990598271</c:v>
                </c:pt>
              </c:numCache>
            </c:numRef>
          </c:val>
        </c:ser>
        <c:dLbls>
          <c:showLegendKey val="0"/>
          <c:showVal val="0"/>
          <c:showCatName val="0"/>
          <c:showSerName val="0"/>
          <c:showPercent val="0"/>
          <c:showBubbleSize val="0"/>
        </c:dLbls>
        <c:gapWidth val="150"/>
        <c:overlap val="100"/>
        <c:axId val="626668928"/>
        <c:axId val="626669488"/>
      </c:barChart>
      <c:catAx>
        <c:axId val="626668928"/>
        <c:scaling>
          <c:orientation val="minMax"/>
        </c:scaling>
        <c:delete val="0"/>
        <c:axPos val="b"/>
        <c:numFmt formatCode="General" sourceLinked="1"/>
        <c:majorTickMark val="out"/>
        <c:minorTickMark val="none"/>
        <c:tickLblPos val="nextTo"/>
        <c:crossAx val="626669488"/>
        <c:crosses val="autoZero"/>
        <c:auto val="1"/>
        <c:lblAlgn val="ctr"/>
        <c:lblOffset val="100"/>
        <c:noMultiLvlLbl val="0"/>
      </c:catAx>
      <c:valAx>
        <c:axId val="626669488"/>
        <c:scaling>
          <c:orientation val="minMax"/>
        </c:scaling>
        <c:delete val="0"/>
        <c:axPos val="l"/>
        <c:majorGridlines/>
        <c:numFmt formatCode="#,##0;[Red]\-#,##0" sourceLinked="1"/>
        <c:majorTickMark val="out"/>
        <c:minorTickMark val="none"/>
        <c:tickLblPos val="nextTo"/>
        <c:crossAx val="626668928"/>
        <c:crosses val="autoZero"/>
        <c:crossBetween val="between"/>
      </c:valAx>
    </c:plotArea>
    <c:legend>
      <c:legendPos val="r"/>
      <c:layout/>
      <c:overlay val="0"/>
    </c:legend>
    <c:plotVisOnly val="1"/>
    <c:dispBlanksAs val="gap"/>
    <c:showDLblsOverMax val="0"/>
  </c:chart>
  <c:txPr>
    <a:bodyPr/>
    <a:lstStyle/>
    <a:p>
      <a:pPr>
        <a:defRPr sz="3200"/>
      </a:pPr>
      <a:endParaRPr lang="es-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4B36C83-A9DE-48EF-ADBA-010DEE893C33}" type="datetimeFigureOut">
              <a:rPr lang="es-US" smtClean="0"/>
              <a:t>2/28/2017</a:t>
            </a:fld>
            <a:endParaRPr lang="es-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FFDCF84-3EC6-43C4-BCA9-267707EF2B4F}" type="slidenum">
              <a:rPr lang="es-US" smtClean="0"/>
              <a:t>‹#›</a:t>
            </a:fld>
            <a:endParaRPr lang="es-US"/>
          </a:p>
        </p:txBody>
      </p:sp>
    </p:spTree>
    <p:extLst>
      <p:ext uri="{BB962C8B-B14F-4D97-AF65-F5344CB8AC3E}">
        <p14:creationId xmlns:p14="http://schemas.microsoft.com/office/powerpoint/2010/main" val="2895369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Lato Light"/>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Lato Light"/>
              </a:defRPr>
            </a:lvl1pPr>
          </a:lstStyle>
          <a:p>
            <a:fld id="{EFC10EE1-B198-C942-8235-326C972CBB30}" type="datetimeFigureOut">
              <a:rPr lang="en-US" smtClean="0"/>
              <a:pPr/>
              <a:t>2/28/2017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Lato Light"/>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Lato Light"/>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kern="1200">
        <a:solidFill>
          <a:schemeClr val="tx1"/>
        </a:solidFill>
        <a:latin typeface="Lato Light"/>
        <a:ea typeface="+mn-ea"/>
        <a:cs typeface="+mn-cs"/>
      </a:defRPr>
    </a:lvl1pPr>
    <a:lvl2pPr marL="914217" algn="l" defTabSz="914217" rtl="0" eaLnBrk="1" latinLnBrk="0" hangingPunct="1">
      <a:defRPr sz="2400" kern="1200">
        <a:solidFill>
          <a:schemeClr val="tx1"/>
        </a:solidFill>
        <a:latin typeface="Lato Light"/>
        <a:ea typeface="+mn-ea"/>
        <a:cs typeface="+mn-cs"/>
      </a:defRPr>
    </a:lvl2pPr>
    <a:lvl3pPr marL="1828434" algn="l" defTabSz="914217" rtl="0" eaLnBrk="1" latinLnBrk="0" hangingPunct="1">
      <a:defRPr sz="2400" kern="1200">
        <a:solidFill>
          <a:schemeClr val="tx1"/>
        </a:solidFill>
        <a:latin typeface="Lato Light"/>
        <a:ea typeface="+mn-ea"/>
        <a:cs typeface="+mn-cs"/>
      </a:defRPr>
    </a:lvl3pPr>
    <a:lvl4pPr marL="2742651" algn="l" defTabSz="914217" rtl="0" eaLnBrk="1" latinLnBrk="0" hangingPunct="1">
      <a:defRPr sz="2400" kern="1200">
        <a:solidFill>
          <a:schemeClr val="tx1"/>
        </a:solidFill>
        <a:latin typeface="Lato Light"/>
        <a:ea typeface="+mn-ea"/>
        <a:cs typeface="+mn-cs"/>
      </a:defRPr>
    </a:lvl4pPr>
    <a:lvl5pPr marL="3656868" algn="l" defTabSz="914217" rtl="0" eaLnBrk="1" latinLnBrk="0" hangingPunct="1">
      <a:defRPr sz="2400" kern="1200">
        <a:solidFill>
          <a:schemeClr val="tx1"/>
        </a:solidFill>
        <a:latin typeface="Lato Light"/>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C73934-D492-4443-9427-018DE5D6DDA5}" type="slidenum">
              <a:rPr lang="en-US" smtClean="0"/>
              <a:t>1</a:t>
            </a:fld>
            <a:endParaRPr lang="en-US" dirty="0"/>
          </a:p>
        </p:txBody>
      </p:sp>
    </p:spTree>
    <p:extLst>
      <p:ext uri="{BB962C8B-B14F-4D97-AF65-F5344CB8AC3E}">
        <p14:creationId xmlns:p14="http://schemas.microsoft.com/office/powerpoint/2010/main" val="1926924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217" rtl="0" eaLnBrk="1" fontAlgn="auto" latinLnBrk="0" hangingPunct="1">
              <a:lnSpc>
                <a:spcPct val="100000"/>
              </a:lnSpc>
              <a:spcBef>
                <a:spcPts val="0"/>
              </a:spcBef>
              <a:spcAft>
                <a:spcPts val="0"/>
              </a:spcAft>
              <a:buClrTx/>
              <a:buSzTx/>
              <a:buFontTx/>
              <a:buNone/>
              <a:tabLst/>
              <a:defRPr/>
            </a:pPr>
            <a:r>
              <a:rPr lang="en-US" sz="2400" kern="1200" dirty="0" smtClean="0">
                <a:solidFill>
                  <a:schemeClr val="tx1"/>
                </a:solidFill>
                <a:effectLst/>
                <a:latin typeface="Lato Light"/>
                <a:ea typeface="+mn-ea"/>
                <a:cs typeface="+mn-cs"/>
              </a:rPr>
              <a:t>The Energy Savings Insurance (ESI) Program overcomes these barriers to investment in EE through the implementation of risk mitigation instruments, its innovative approach is to provide an insurance product that covers projected energy savings for specifically defined and verifiable EE measures as agreed upon in a standard contract between SMEs and technology services providers (TSPs). Its risk-sharing mechanisms compensate firms in the event that promised financial flows associated with EE savings are not realized.</a:t>
            </a:r>
            <a:endParaRPr lang="es-US" sz="2400" kern="1200" dirty="0" smtClean="0">
              <a:solidFill>
                <a:schemeClr val="tx1"/>
              </a:solidFill>
              <a:effectLst/>
              <a:latin typeface="Lato Light"/>
              <a:ea typeface="+mn-ea"/>
              <a:cs typeface="+mn-cs"/>
            </a:endParaRPr>
          </a:p>
          <a:p>
            <a:endParaRPr lang="es-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3</a:t>
            </a:fld>
            <a:endParaRPr lang="en-US" dirty="0"/>
          </a:p>
        </p:txBody>
      </p:sp>
    </p:spTree>
    <p:extLst>
      <p:ext uri="{BB962C8B-B14F-4D97-AF65-F5344CB8AC3E}">
        <p14:creationId xmlns:p14="http://schemas.microsoft.com/office/powerpoint/2010/main" val="1534080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0" i="0" u="none" strike="noStrike" kern="1200" baseline="0" dirty="0" smtClean="0">
                <a:solidFill>
                  <a:schemeClr val="tx1"/>
                </a:solidFill>
                <a:latin typeface="Lato Light"/>
                <a:ea typeface="+mn-ea"/>
                <a:cs typeface="+mn-cs"/>
              </a:rPr>
              <a:t>The energy savings insurance is a financial risk mitigation instrument that helps to build trust</a:t>
            </a:r>
          </a:p>
          <a:p>
            <a:r>
              <a:rPr lang="en-US" sz="2400" b="0" i="0" u="none" strike="noStrike" kern="1200" baseline="0" dirty="0" smtClean="0">
                <a:solidFill>
                  <a:schemeClr val="tx1"/>
                </a:solidFill>
                <a:latin typeface="Lato Light"/>
                <a:ea typeface="+mn-ea"/>
                <a:cs typeface="+mn-cs"/>
              </a:rPr>
              <a:t>between TSPs and firms, and FIs and firms. The insurance acts as the guarantor of the</a:t>
            </a:r>
          </a:p>
          <a:p>
            <a:r>
              <a:rPr lang="en-US" sz="2400" b="0" i="0" u="none" strike="noStrike" kern="1200" baseline="0" dirty="0" smtClean="0">
                <a:solidFill>
                  <a:schemeClr val="tx1"/>
                </a:solidFill>
                <a:latin typeface="Lato Light"/>
                <a:ea typeface="+mn-ea"/>
                <a:cs typeface="+mn-cs"/>
              </a:rPr>
              <a:t>contract’s performance guarantee and pays a firm the performance guarantee in case a TSP</a:t>
            </a:r>
          </a:p>
          <a:p>
            <a:r>
              <a:rPr lang="en-US" sz="2400" b="0" i="0" u="none" strike="noStrike" kern="1200" baseline="0" dirty="0" smtClean="0">
                <a:solidFill>
                  <a:schemeClr val="tx1"/>
                </a:solidFill>
                <a:latin typeface="Lato Light"/>
                <a:ea typeface="+mn-ea"/>
                <a:cs typeface="+mn-cs"/>
              </a:rPr>
              <a:t>fails to fulfill its commitment. This instrument reduces a borrower's (a firm’s) risk for credit</a:t>
            </a:r>
          </a:p>
          <a:p>
            <a:r>
              <a:rPr lang="es-US" sz="2400" b="0" i="0" u="none" strike="noStrike" kern="1200" baseline="0" dirty="0" err="1" smtClean="0">
                <a:solidFill>
                  <a:schemeClr val="tx1"/>
                </a:solidFill>
                <a:latin typeface="Lato Light"/>
                <a:ea typeface="+mn-ea"/>
                <a:cs typeface="+mn-cs"/>
              </a:rPr>
              <a:t>payment</a:t>
            </a:r>
            <a:r>
              <a:rPr lang="es-US" sz="2400" b="0" i="0" u="none" strike="noStrike" kern="1200" baseline="0" dirty="0" smtClean="0">
                <a:solidFill>
                  <a:schemeClr val="tx1"/>
                </a:solidFill>
                <a:latin typeface="Lato Light"/>
                <a:ea typeface="+mn-ea"/>
                <a:cs typeface="+mn-cs"/>
              </a:rPr>
              <a:t> default.</a:t>
            </a:r>
            <a:endParaRPr lang="es-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4</a:t>
            </a:fld>
            <a:endParaRPr lang="en-US" dirty="0"/>
          </a:p>
        </p:txBody>
      </p:sp>
    </p:spTree>
    <p:extLst>
      <p:ext uri="{BB962C8B-B14F-4D97-AF65-F5344CB8AC3E}">
        <p14:creationId xmlns:p14="http://schemas.microsoft.com/office/powerpoint/2010/main" val="1043913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217" rtl="0" eaLnBrk="1" fontAlgn="auto" latinLnBrk="0" hangingPunct="1">
              <a:lnSpc>
                <a:spcPct val="100000"/>
              </a:lnSpc>
              <a:spcBef>
                <a:spcPts val="0"/>
              </a:spcBef>
              <a:spcAft>
                <a:spcPts val="0"/>
              </a:spcAft>
              <a:buClrTx/>
              <a:buSzTx/>
              <a:buFontTx/>
              <a:buNone/>
              <a:tabLst/>
              <a:defRPr/>
            </a:pPr>
            <a:r>
              <a:rPr lang="en-US" sz="2400" kern="1200" dirty="0" smtClean="0">
                <a:solidFill>
                  <a:schemeClr val="tx1"/>
                </a:solidFill>
                <a:effectLst/>
                <a:latin typeface="Lato Light"/>
                <a:ea typeface="+mn-ea"/>
                <a:cs typeface="+mn-cs"/>
              </a:rPr>
              <a:t>With its mechanisms deployed, ESI enhances: </a:t>
            </a:r>
            <a:r>
              <a:rPr lang="en-US" sz="2400" kern="1200" dirty="0" err="1" smtClean="0">
                <a:solidFill>
                  <a:schemeClr val="tx1"/>
                </a:solidFill>
                <a:effectLst/>
                <a:latin typeface="Lato Light"/>
                <a:ea typeface="+mn-ea"/>
                <a:cs typeface="+mn-cs"/>
              </a:rPr>
              <a:t>i</a:t>
            </a:r>
            <a:r>
              <a:rPr lang="en-US" sz="2400" kern="1200" dirty="0" smtClean="0">
                <a:solidFill>
                  <a:schemeClr val="tx1"/>
                </a:solidFill>
                <a:effectLst/>
                <a:latin typeface="Lato Light"/>
                <a:ea typeface="+mn-ea"/>
                <a:cs typeface="+mn-cs"/>
              </a:rPr>
              <a:t>) potential private sector investors to feel confident that their EE projects will generate enough energy savings to pay for the loans assumed and eventually make a profit; and ii) local financial institutions become more aware of the real risk and returns associated with these projects and hence increase their willingness to finance them.</a:t>
            </a:r>
            <a:endParaRPr lang="es-US" sz="2400" kern="1200" dirty="0" smtClean="0">
              <a:solidFill>
                <a:schemeClr val="tx1"/>
              </a:solidFill>
              <a:effectLst/>
              <a:latin typeface="Lato Light"/>
              <a:ea typeface="+mn-ea"/>
              <a:cs typeface="+mn-cs"/>
            </a:endParaRPr>
          </a:p>
          <a:p>
            <a:endParaRPr lang="es-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5</a:t>
            </a:fld>
            <a:endParaRPr lang="en-US" dirty="0"/>
          </a:p>
        </p:txBody>
      </p:sp>
    </p:spTree>
    <p:extLst>
      <p:ext uri="{BB962C8B-B14F-4D97-AF65-F5344CB8AC3E}">
        <p14:creationId xmlns:p14="http://schemas.microsoft.com/office/powerpoint/2010/main" val="3387938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217" rtl="0" eaLnBrk="1" fontAlgn="auto" latinLnBrk="0" hangingPunct="1">
              <a:lnSpc>
                <a:spcPct val="100000"/>
              </a:lnSpc>
              <a:spcBef>
                <a:spcPts val="0"/>
              </a:spcBef>
              <a:spcAft>
                <a:spcPts val="0"/>
              </a:spcAft>
              <a:buClrTx/>
              <a:buSzTx/>
              <a:buFontTx/>
              <a:buNone/>
              <a:tabLst/>
              <a:defRPr/>
            </a:pPr>
            <a:r>
              <a:rPr lang="en-US" sz="2400" kern="1200" dirty="0" smtClean="0">
                <a:solidFill>
                  <a:schemeClr val="tx1"/>
                </a:solidFill>
                <a:effectLst/>
                <a:latin typeface="Lato Light"/>
                <a:ea typeface="+mn-ea"/>
                <a:cs typeface="+mn-cs"/>
              </a:rPr>
              <a:t>With its mechanisms deployed, ESI enhances: </a:t>
            </a:r>
            <a:r>
              <a:rPr lang="en-US" sz="2400" kern="1200" dirty="0" err="1" smtClean="0">
                <a:solidFill>
                  <a:schemeClr val="tx1"/>
                </a:solidFill>
                <a:effectLst/>
                <a:latin typeface="Lato Light"/>
                <a:ea typeface="+mn-ea"/>
                <a:cs typeface="+mn-cs"/>
              </a:rPr>
              <a:t>i</a:t>
            </a:r>
            <a:r>
              <a:rPr lang="en-US" sz="2400" kern="1200" dirty="0" smtClean="0">
                <a:solidFill>
                  <a:schemeClr val="tx1"/>
                </a:solidFill>
                <a:effectLst/>
                <a:latin typeface="Lato Light"/>
                <a:ea typeface="+mn-ea"/>
                <a:cs typeface="+mn-cs"/>
              </a:rPr>
              <a:t>) potential private sector investors to feel confident that their EE projects will generate enough energy savings to pay for the loans assumed and eventually make a profit; and ii) local financial institutions become more aware of the real risk and returns associated with these projects and hence increase their willingness to finance them.</a:t>
            </a:r>
            <a:endParaRPr lang="es-US" sz="2400" kern="1200" dirty="0" smtClean="0">
              <a:solidFill>
                <a:schemeClr val="tx1"/>
              </a:solidFill>
              <a:effectLst/>
              <a:latin typeface="Lato Light"/>
              <a:ea typeface="+mn-ea"/>
              <a:cs typeface="+mn-cs"/>
            </a:endParaRPr>
          </a:p>
          <a:p>
            <a:endParaRPr lang="es-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7</a:t>
            </a:fld>
            <a:endParaRPr lang="en-US" dirty="0"/>
          </a:p>
        </p:txBody>
      </p:sp>
    </p:spTree>
    <p:extLst>
      <p:ext uri="{BB962C8B-B14F-4D97-AF65-F5344CB8AC3E}">
        <p14:creationId xmlns:p14="http://schemas.microsoft.com/office/powerpoint/2010/main" val="3600892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0" i="0" u="none" strike="noStrike" kern="1200" baseline="0" dirty="0" smtClean="0">
                <a:solidFill>
                  <a:schemeClr val="tx1"/>
                </a:solidFill>
                <a:latin typeface="Lato Light"/>
                <a:ea typeface="+mn-ea"/>
                <a:cs typeface="+mn-cs"/>
              </a:rPr>
              <a:t>The market assessment goal is to identify bankable energy savings projects that incentivize firms to decide to</a:t>
            </a:r>
          </a:p>
          <a:p>
            <a:r>
              <a:rPr lang="en-US" sz="2400" b="0" i="0" u="none" strike="noStrike" kern="1200" baseline="0" dirty="0" smtClean="0">
                <a:solidFill>
                  <a:schemeClr val="tx1"/>
                </a:solidFill>
                <a:latin typeface="Lato Light"/>
                <a:ea typeface="+mn-ea"/>
                <a:cs typeface="+mn-cs"/>
              </a:rPr>
              <a:t>invest in such a project due to its profitability either with own resources or through loan</a:t>
            </a:r>
          </a:p>
          <a:p>
            <a:r>
              <a:rPr lang="en-US" sz="2400" b="0" i="0" u="none" strike="noStrike" kern="1200" baseline="0" dirty="0" smtClean="0">
                <a:solidFill>
                  <a:schemeClr val="tx1"/>
                </a:solidFill>
                <a:latin typeface="Lato Light"/>
                <a:ea typeface="+mn-ea"/>
                <a:cs typeface="+mn-cs"/>
              </a:rPr>
              <a:t>Resources.</a:t>
            </a:r>
          </a:p>
          <a:p>
            <a:r>
              <a:rPr lang="en-US" sz="2400" b="0" i="0" u="none" strike="noStrike" kern="1200" baseline="0" dirty="0" smtClean="0">
                <a:solidFill>
                  <a:schemeClr val="tx1"/>
                </a:solidFill>
                <a:latin typeface="Lato Light"/>
                <a:ea typeface="+mn-ea"/>
                <a:cs typeface="+mn-cs"/>
              </a:rPr>
              <a:t>The financing structure aims to provide financing with competitive and suitable long-term</a:t>
            </a:r>
          </a:p>
          <a:p>
            <a:r>
              <a:rPr lang="en-US" sz="2400" b="0" i="0" u="none" strike="noStrike" kern="1200" baseline="0" dirty="0" smtClean="0">
                <a:solidFill>
                  <a:schemeClr val="tx1"/>
                </a:solidFill>
                <a:latin typeface="Lato Light"/>
                <a:ea typeface="+mn-ea"/>
                <a:cs typeface="+mn-cs"/>
              </a:rPr>
              <a:t>financing conditions and tackle the lack of financing for EE projects and SMEs. Furthermore,</a:t>
            </a:r>
          </a:p>
          <a:p>
            <a:r>
              <a:rPr lang="en-US" sz="2400" b="0" i="0" u="none" strike="noStrike" kern="1200" baseline="0" dirty="0" smtClean="0">
                <a:solidFill>
                  <a:schemeClr val="tx1"/>
                </a:solidFill>
                <a:latin typeface="Lato Light"/>
                <a:ea typeface="+mn-ea"/>
                <a:cs typeface="+mn-cs"/>
              </a:rPr>
              <a:t>it is important that the financing is structured to lower the firms’ annual energy and</a:t>
            </a:r>
          </a:p>
          <a:p>
            <a:r>
              <a:rPr lang="en-US" sz="2400" b="0" i="0" u="none" strike="noStrike" kern="1200" baseline="0" dirty="0" smtClean="0">
                <a:solidFill>
                  <a:schemeClr val="tx1"/>
                </a:solidFill>
                <a:latin typeface="Lato Light"/>
                <a:ea typeface="+mn-ea"/>
                <a:cs typeface="+mn-cs"/>
              </a:rPr>
              <a:t>financing cost, and to ensure that the financing conditions incentivize SME firms to investing</a:t>
            </a:r>
          </a:p>
          <a:p>
            <a:r>
              <a:rPr lang="en-US" sz="2400" b="0" i="0" u="none" strike="noStrike" kern="1200" baseline="0" dirty="0" smtClean="0">
                <a:solidFill>
                  <a:schemeClr val="tx1"/>
                </a:solidFill>
                <a:latin typeface="Lato Light"/>
                <a:ea typeface="+mn-ea"/>
                <a:cs typeface="+mn-cs"/>
              </a:rPr>
              <a:t>in these types of technologies.</a:t>
            </a:r>
          </a:p>
          <a:p>
            <a:r>
              <a:rPr lang="en-US" sz="2400" b="0" i="0" u="none" strike="noStrike" kern="1200" baseline="0" dirty="0" smtClean="0">
                <a:solidFill>
                  <a:schemeClr val="tx1"/>
                </a:solidFill>
                <a:latin typeface="Lato Light"/>
                <a:ea typeface="+mn-ea"/>
                <a:cs typeface="+mn-cs"/>
              </a:rPr>
              <a:t>The standardized performance contract overcomes the trust barrier through the</a:t>
            </a:r>
          </a:p>
          <a:p>
            <a:r>
              <a:rPr lang="en-US" sz="2400" b="0" i="0" u="none" strike="noStrike" kern="1200" baseline="0" dirty="0" smtClean="0">
                <a:solidFill>
                  <a:schemeClr val="tx1"/>
                </a:solidFill>
                <a:latin typeface="Lato Light"/>
                <a:ea typeface="+mn-ea"/>
                <a:cs typeface="+mn-cs"/>
              </a:rPr>
              <a:t>establishment of the “rules of the game”. This is in a market where firms are not used to</a:t>
            </a:r>
          </a:p>
          <a:p>
            <a:r>
              <a:rPr lang="en-US" sz="2400" b="0" i="0" u="none" strike="noStrike" kern="1200" baseline="0" dirty="0" smtClean="0">
                <a:solidFill>
                  <a:schemeClr val="tx1"/>
                </a:solidFill>
                <a:latin typeface="Lato Light"/>
                <a:ea typeface="+mn-ea"/>
                <a:cs typeface="+mn-cs"/>
              </a:rPr>
              <a:t>buying future energy saving promises and where providers are not used to selling</a:t>
            </a:r>
          </a:p>
          <a:p>
            <a:r>
              <a:rPr lang="en-US" sz="2400" b="0" i="0" u="none" strike="noStrike" kern="1200" baseline="0" dirty="0" smtClean="0">
                <a:solidFill>
                  <a:schemeClr val="tx1"/>
                </a:solidFill>
                <a:latin typeface="Lato Light"/>
                <a:ea typeface="+mn-ea"/>
                <a:cs typeface="+mn-cs"/>
              </a:rPr>
              <a:t>guaranteed energy savings. Furthermore, the contract also provides the framework for</a:t>
            </a:r>
          </a:p>
          <a:p>
            <a:r>
              <a:rPr lang="en-US" sz="2400" b="0" i="0" u="none" strike="noStrike" kern="1200" baseline="0" dirty="0" smtClean="0">
                <a:solidFill>
                  <a:schemeClr val="tx1"/>
                </a:solidFill>
                <a:latin typeface="Lato Light"/>
                <a:ea typeface="+mn-ea"/>
                <a:cs typeface="+mn-cs"/>
              </a:rPr>
              <a:t>negotiations between the firm and the TSP and establishes the guarantees and risk</a:t>
            </a:r>
          </a:p>
          <a:p>
            <a:r>
              <a:rPr lang="en-US" sz="2400" b="0" i="0" u="none" strike="noStrike" kern="1200" baseline="0" dirty="0" smtClean="0">
                <a:solidFill>
                  <a:schemeClr val="tx1"/>
                </a:solidFill>
                <a:latin typeface="Lato Light"/>
                <a:ea typeface="+mn-ea"/>
                <a:cs typeface="+mn-cs"/>
              </a:rPr>
              <a:t>mitigation instruments that improve the credit evaluation process and access to financing.</a:t>
            </a:r>
          </a:p>
          <a:p>
            <a:r>
              <a:rPr lang="en-US" sz="2400" b="0" i="0" u="none" strike="noStrike" kern="1200" baseline="0" dirty="0" smtClean="0">
                <a:solidFill>
                  <a:schemeClr val="tx1"/>
                </a:solidFill>
                <a:latin typeface="Lato Light"/>
                <a:ea typeface="+mn-ea"/>
                <a:cs typeface="+mn-cs"/>
              </a:rPr>
              <a:t>The validation procedures help to build trust between TSPs and firms, and between firms</a:t>
            </a:r>
          </a:p>
          <a:p>
            <a:r>
              <a:rPr lang="en-US" sz="2400" b="0" i="0" u="none" strike="noStrike" kern="1200" baseline="0" dirty="0" smtClean="0">
                <a:solidFill>
                  <a:schemeClr val="tx1"/>
                </a:solidFill>
                <a:latin typeface="Lato Light"/>
                <a:ea typeface="+mn-ea"/>
                <a:cs typeface="+mn-cs"/>
              </a:rPr>
              <a:t>and FIs and insurance companies. A third party expert in EE technology conducts the</a:t>
            </a:r>
          </a:p>
          <a:p>
            <a:r>
              <a:rPr lang="en-US" sz="2400" b="0" i="0" u="none" strike="noStrike" kern="1200" baseline="0" dirty="0" smtClean="0">
                <a:solidFill>
                  <a:schemeClr val="tx1"/>
                </a:solidFill>
                <a:latin typeface="Lato Light"/>
                <a:ea typeface="+mn-ea"/>
                <a:cs typeface="+mn-cs"/>
              </a:rPr>
              <a:t>validation procedures and evaluates the capacity of the project to generate the energy</a:t>
            </a:r>
          </a:p>
          <a:p>
            <a:r>
              <a:rPr lang="es-US" sz="2400" b="0" i="0" u="none" strike="noStrike" kern="1200" baseline="0" dirty="0" err="1" smtClean="0">
                <a:solidFill>
                  <a:schemeClr val="tx1"/>
                </a:solidFill>
                <a:latin typeface="Lato Light"/>
                <a:ea typeface="+mn-ea"/>
                <a:cs typeface="+mn-cs"/>
              </a:rPr>
              <a:t>savings</a:t>
            </a:r>
            <a:r>
              <a:rPr lang="es-US" sz="2400" b="0" i="0" u="none" strike="noStrike" kern="1200" baseline="0" dirty="0" smtClean="0">
                <a:solidFill>
                  <a:schemeClr val="tx1"/>
                </a:solidFill>
                <a:latin typeface="Lato Light"/>
                <a:ea typeface="+mn-ea"/>
                <a:cs typeface="+mn-cs"/>
              </a:rPr>
              <a:t> </a:t>
            </a:r>
            <a:r>
              <a:rPr lang="es-US" sz="2400" b="0" i="0" u="none" strike="noStrike" kern="1200" baseline="0" dirty="0" err="1" smtClean="0">
                <a:solidFill>
                  <a:schemeClr val="tx1"/>
                </a:solidFill>
                <a:latin typeface="Lato Light"/>
                <a:ea typeface="+mn-ea"/>
                <a:cs typeface="+mn-cs"/>
              </a:rPr>
              <a:t>promised</a:t>
            </a:r>
            <a:r>
              <a:rPr lang="es-US" sz="2400" b="0" i="0" u="none" strike="noStrike" kern="1200" baseline="0" dirty="0" smtClean="0">
                <a:solidFill>
                  <a:schemeClr val="tx1"/>
                </a:solidFill>
                <a:latin typeface="Lato Light"/>
                <a:ea typeface="+mn-ea"/>
                <a:cs typeface="+mn-cs"/>
              </a:rPr>
              <a:t>.</a:t>
            </a:r>
          </a:p>
          <a:p>
            <a:r>
              <a:rPr lang="en-US" sz="2400" b="0" i="0" u="none" strike="noStrike" kern="1200" baseline="0" dirty="0" smtClean="0">
                <a:solidFill>
                  <a:schemeClr val="tx1"/>
                </a:solidFill>
                <a:latin typeface="Lato Light"/>
                <a:ea typeface="+mn-ea"/>
                <a:cs typeface="+mn-cs"/>
              </a:rPr>
              <a:t>The promotion/communications plan addresses the lack of priority placed on EE projects</a:t>
            </a:r>
          </a:p>
          <a:p>
            <a:r>
              <a:rPr lang="en-US" sz="2400" b="0" i="0" u="none" strike="noStrike" kern="1200" baseline="0" dirty="0" smtClean="0">
                <a:solidFill>
                  <a:schemeClr val="tx1"/>
                </a:solidFill>
                <a:latin typeface="Lato Light"/>
                <a:ea typeface="+mn-ea"/>
                <a:cs typeface="+mn-cs"/>
              </a:rPr>
              <a:t>by providing convincing arguments in an accessible way to the target firms.</a:t>
            </a:r>
          </a:p>
          <a:p>
            <a:r>
              <a:rPr lang="en-US" sz="2400" b="0" i="0" u="none" strike="noStrike" kern="1200" baseline="0" dirty="0" smtClean="0">
                <a:solidFill>
                  <a:schemeClr val="tx1"/>
                </a:solidFill>
                <a:latin typeface="Lato Light"/>
                <a:ea typeface="+mn-ea"/>
                <a:cs typeface="+mn-cs"/>
              </a:rPr>
              <a:t>The capacity building efforts overcome the lack of experience of TSPs and FIs in dealing with</a:t>
            </a:r>
          </a:p>
          <a:p>
            <a:r>
              <a:rPr lang="en-US" sz="2400" b="0" i="0" u="none" strike="noStrike" kern="1200" baseline="0" dirty="0" smtClean="0">
                <a:solidFill>
                  <a:schemeClr val="tx1"/>
                </a:solidFill>
                <a:latin typeface="Lato Light"/>
                <a:ea typeface="+mn-ea"/>
                <a:cs typeface="+mn-cs"/>
              </a:rPr>
              <a:t>EE projects and in realizing them. Additionally, this mechanism also helps to overcome the</a:t>
            </a:r>
          </a:p>
          <a:p>
            <a:r>
              <a:rPr lang="en-US" sz="2400" b="0" i="0" u="none" strike="noStrike" kern="1200" baseline="0" dirty="0" smtClean="0">
                <a:solidFill>
                  <a:schemeClr val="tx1"/>
                </a:solidFill>
                <a:latin typeface="Lato Light"/>
                <a:ea typeface="+mn-ea"/>
                <a:cs typeface="+mn-cs"/>
              </a:rPr>
              <a:t>priority barrier as it aims to build TSPs’ and FIs’ understanding of energy efficiency</a:t>
            </a:r>
          </a:p>
          <a:p>
            <a:r>
              <a:rPr lang="en-US" sz="2400" b="0" i="0" u="none" strike="noStrike" kern="1200" baseline="0" dirty="0" smtClean="0">
                <a:solidFill>
                  <a:schemeClr val="tx1"/>
                </a:solidFill>
                <a:latin typeface="Lato Light"/>
                <a:ea typeface="+mn-ea"/>
                <a:cs typeface="+mn-cs"/>
              </a:rPr>
              <a:t>investment opportunities and risk mitigation instruments.</a:t>
            </a:r>
          </a:p>
          <a:p>
            <a:r>
              <a:rPr lang="en-US" sz="2400" b="0" i="0" u="none" strike="noStrike" kern="1200" baseline="0" dirty="0" smtClean="0">
                <a:solidFill>
                  <a:schemeClr val="tx1"/>
                </a:solidFill>
                <a:latin typeface="Lato Light"/>
                <a:ea typeface="+mn-ea"/>
                <a:cs typeface="+mn-cs"/>
              </a:rPr>
              <a:t>Finally the insurance mechanism which builds trust between stakeholders.</a:t>
            </a:r>
            <a:endParaRPr lang="es-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8</a:t>
            </a:fld>
            <a:endParaRPr lang="en-US" dirty="0"/>
          </a:p>
        </p:txBody>
      </p:sp>
    </p:spTree>
    <p:extLst>
      <p:ext uri="{BB962C8B-B14F-4D97-AF65-F5344CB8AC3E}">
        <p14:creationId xmlns:p14="http://schemas.microsoft.com/office/powerpoint/2010/main" val="1465957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C73934-D492-4443-9427-018DE5D6DDA5}"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4164717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217" rtl="0" eaLnBrk="1" fontAlgn="auto" latinLnBrk="0" hangingPunct="1">
              <a:lnSpc>
                <a:spcPct val="100000"/>
              </a:lnSpc>
              <a:spcBef>
                <a:spcPts val="0"/>
              </a:spcBef>
              <a:spcAft>
                <a:spcPts val="0"/>
              </a:spcAft>
              <a:buClrTx/>
              <a:buSzTx/>
              <a:buFontTx/>
              <a:buNone/>
              <a:tabLst/>
              <a:defRPr/>
            </a:pPr>
            <a:r>
              <a:rPr lang="es-US" dirty="0" err="1" smtClean="0"/>
              <a:t>Mexico</a:t>
            </a:r>
            <a:r>
              <a:rPr lang="es-US" dirty="0" smtClean="0"/>
              <a:t>:</a:t>
            </a:r>
            <a:r>
              <a:rPr lang="es-US" baseline="0" dirty="0" smtClean="0"/>
              <a:t> </a:t>
            </a:r>
            <a:r>
              <a:rPr lang="en-US" sz="2400" kern="1200" dirty="0" smtClean="0">
                <a:solidFill>
                  <a:schemeClr val="tx1"/>
                </a:solidFill>
                <a:effectLst/>
                <a:latin typeface="Lato Light"/>
                <a:ea typeface="+mn-ea"/>
                <a:cs typeface="+mn-cs"/>
              </a:rPr>
              <a:t>Validator company: ANCE, insurer: ASERTA.</a:t>
            </a:r>
            <a:endParaRPr lang="es-US" sz="2400" kern="1200" dirty="0" smtClean="0">
              <a:solidFill>
                <a:schemeClr val="tx1"/>
              </a:solidFill>
              <a:effectLst/>
              <a:latin typeface="Lato Light"/>
              <a:ea typeface="+mn-ea"/>
              <a:cs typeface="+mn-cs"/>
            </a:endParaRPr>
          </a:p>
          <a:p>
            <a:endParaRPr lang="es-US" dirty="0" smtClean="0"/>
          </a:p>
          <a:p>
            <a:pPr marL="0" marR="0" lvl="1" indent="0" algn="l" defTabSz="914217" rtl="0" eaLnBrk="1" fontAlgn="auto" latinLnBrk="0" hangingPunct="1">
              <a:lnSpc>
                <a:spcPct val="100000"/>
              </a:lnSpc>
              <a:spcBef>
                <a:spcPts val="0"/>
              </a:spcBef>
              <a:spcAft>
                <a:spcPts val="0"/>
              </a:spcAft>
              <a:buClrTx/>
              <a:buSzTx/>
              <a:buFontTx/>
              <a:buNone/>
              <a:tabLst/>
              <a:defRPr/>
            </a:pPr>
            <a:r>
              <a:rPr lang="es-US" dirty="0" smtClean="0"/>
              <a:t>Colombia:</a:t>
            </a:r>
            <a:r>
              <a:rPr lang="es-US" baseline="0" dirty="0" smtClean="0"/>
              <a:t> </a:t>
            </a:r>
            <a:r>
              <a:rPr lang="en-US" sz="2400" kern="1200" dirty="0" smtClean="0">
                <a:solidFill>
                  <a:schemeClr val="tx1"/>
                </a:solidFill>
                <a:effectLst/>
                <a:latin typeface="Lato Light"/>
                <a:ea typeface="+mn-ea"/>
                <a:cs typeface="+mn-cs"/>
              </a:rPr>
              <a:t>Validator company: ICONTEC, insurer: SURAMERICANA.</a:t>
            </a:r>
            <a:endParaRPr lang="es-US" sz="2400" kern="1200" dirty="0" smtClean="0">
              <a:solidFill>
                <a:schemeClr val="tx1"/>
              </a:solidFill>
              <a:effectLst/>
              <a:latin typeface="Lato Light"/>
              <a:ea typeface="+mn-ea"/>
              <a:cs typeface="+mn-cs"/>
            </a:endParaRPr>
          </a:p>
          <a:p>
            <a:endParaRPr lang="es-US" dirty="0" smtClean="0"/>
          </a:p>
          <a:p>
            <a:r>
              <a:rPr lang="es-US" dirty="0" smtClean="0"/>
              <a:t>El Salvador: </a:t>
            </a:r>
            <a:r>
              <a:rPr lang="es-US" dirty="0" err="1" smtClean="0"/>
              <a:t>Validatos</a:t>
            </a:r>
            <a:r>
              <a:rPr lang="es-US" dirty="0" smtClean="0"/>
              <a:t>: DQS, </a:t>
            </a:r>
            <a:r>
              <a:rPr lang="es-US" dirty="0" err="1" smtClean="0"/>
              <a:t>insurer</a:t>
            </a:r>
            <a:r>
              <a:rPr lang="es-US" dirty="0" smtClean="0"/>
              <a:t>:</a:t>
            </a:r>
            <a:r>
              <a:rPr lang="es-US" baseline="0" dirty="0" smtClean="0"/>
              <a:t> </a:t>
            </a:r>
            <a:r>
              <a:rPr lang="es-US" baseline="0" dirty="0" err="1" smtClean="0"/>
              <a:t>Asesuiza</a:t>
            </a:r>
            <a:endParaRPr lang="es-US" baseline="0" dirty="0" smtClean="0"/>
          </a:p>
          <a:p>
            <a:endParaRPr lang="es-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18</a:t>
            </a:fld>
            <a:endParaRPr lang="en-US" dirty="0"/>
          </a:p>
        </p:txBody>
      </p:sp>
    </p:spTree>
    <p:extLst>
      <p:ext uri="{BB962C8B-B14F-4D97-AF65-F5344CB8AC3E}">
        <p14:creationId xmlns:p14="http://schemas.microsoft.com/office/powerpoint/2010/main" val="4002250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US" dirty="0"/>
          </a:p>
        </p:txBody>
      </p:sp>
      <p:sp>
        <p:nvSpPr>
          <p:cNvPr id="4" name="Slide Number Placeholder 3"/>
          <p:cNvSpPr>
            <a:spLocks noGrp="1"/>
          </p:cNvSpPr>
          <p:nvPr>
            <p:ph type="sldNum" sz="quarter" idx="10"/>
          </p:nvPr>
        </p:nvSpPr>
        <p:spPr/>
        <p:txBody>
          <a:bodyPr/>
          <a:lstStyle/>
          <a:p>
            <a:fld id="{006BE02D-20C0-F840-AFAC-BEA99C74FDC2}"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66801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hat we do">
    <p:spTree>
      <p:nvGrpSpPr>
        <p:cNvPr id="1" name=""/>
        <p:cNvGrpSpPr/>
        <p:nvPr/>
      </p:nvGrpSpPr>
      <p:grpSpPr>
        <a:xfrm>
          <a:off x="0" y="0"/>
          <a:ext cx="0" cy="0"/>
          <a:chOff x="0" y="0"/>
          <a:chExt cx="0" cy="0"/>
        </a:xfrm>
      </p:grpSpPr>
      <p:sp>
        <p:nvSpPr>
          <p:cNvPr id="11" name="Picture Placeholder 2"/>
          <p:cNvSpPr>
            <a:spLocks noGrp="1" noChangeAspect="1"/>
          </p:cNvSpPr>
          <p:nvPr>
            <p:ph type="pic" sz="quarter" idx="23"/>
          </p:nvPr>
        </p:nvSpPr>
        <p:spPr>
          <a:xfrm>
            <a:off x="958061" y="3957748"/>
            <a:ext cx="9112724" cy="8310562"/>
          </a:xfrm>
        </p:spPr>
        <p:txBody>
          <a:bodyPr anchor="t"/>
          <a:lstStyle>
            <a:lvl1pPr marL="0" indent="0" algn="ctr">
              <a:buNone/>
              <a:defRPr/>
            </a:lvl1pPr>
          </a:lstStyle>
          <a:p>
            <a:r>
              <a:rPr lang="en-US" dirty="0" smtClean="0"/>
              <a:t>Drag picture to placeholder or click icon to add</a:t>
            </a:r>
            <a:endParaRPr lang="id-ID"/>
          </a:p>
        </p:txBody>
      </p:sp>
      <p:sp>
        <p:nvSpPr>
          <p:cNvPr id="9" name="Oval 8"/>
          <p:cNvSpPr/>
          <p:nvPr userDrawn="1"/>
        </p:nvSpPr>
        <p:spPr>
          <a:xfrm>
            <a:off x="23019760" y="473371"/>
            <a:ext cx="959010" cy="95901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endParaRPr lang="en-US"/>
          </a:p>
        </p:txBody>
      </p:sp>
      <p:sp>
        <p:nvSpPr>
          <p:cNvPr id="10" name="TextBox 9"/>
          <p:cNvSpPr txBox="1"/>
          <p:nvPr userDrawn="1"/>
        </p:nvSpPr>
        <p:spPr>
          <a:xfrm>
            <a:off x="23071044" y="607069"/>
            <a:ext cx="885447" cy="615554"/>
          </a:xfrm>
          <a:prstGeom prst="rect">
            <a:avLst/>
          </a:prstGeom>
          <a:noFill/>
        </p:spPr>
        <p:txBody>
          <a:bodyPr wrap="none" lIns="182807" tIns="91404" rIns="182807" bIns="91404" rtlCol="0">
            <a:spAutoFit/>
          </a:bodyPr>
          <a:lstStyle/>
          <a:p>
            <a:pPr algn="ctr"/>
            <a:fld id="{260E2A6B-A809-4840-BF14-8648BC0BDF87}" type="slidenum">
              <a:rPr lang="id-ID" sz="2800" b="1" smtClean="0">
                <a:solidFill>
                  <a:schemeClr val="bg1"/>
                </a:solidFill>
                <a:latin typeface="Raleway Light"/>
                <a:cs typeface="Raleway Light"/>
              </a:rPr>
              <a:pPr algn="ctr"/>
              <a:t>‹#›</a:t>
            </a:fld>
            <a:endParaRPr lang="id-ID" sz="2800" dirty="0">
              <a:solidFill>
                <a:schemeClr val="bg1"/>
              </a:solidFill>
              <a:latin typeface="Raleway Light"/>
              <a:cs typeface="Raleway Light"/>
            </a:endParaRPr>
          </a:p>
        </p:txBody>
      </p:sp>
    </p:spTree>
    <p:extLst>
      <p:ext uri="{BB962C8B-B14F-4D97-AF65-F5344CB8AC3E}">
        <p14:creationId xmlns:p14="http://schemas.microsoft.com/office/powerpoint/2010/main" val="263701551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ur Clients">
    <p:spTree>
      <p:nvGrpSpPr>
        <p:cNvPr id="1" name=""/>
        <p:cNvGrpSpPr/>
        <p:nvPr/>
      </p:nvGrpSpPr>
      <p:grpSpPr>
        <a:xfrm>
          <a:off x="0" y="0"/>
          <a:ext cx="0" cy="0"/>
          <a:chOff x="0" y="0"/>
          <a:chExt cx="0" cy="0"/>
        </a:xfrm>
      </p:grpSpPr>
      <p:sp>
        <p:nvSpPr>
          <p:cNvPr id="16" name="Oval 15"/>
          <p:cNvSpPr/>
          <p:nvPr userDrawn="1"/>
        </p:nvSpPr>
        <p:spPr>
          <a:xfrm>
            <a:off x="23019760" y="473371"/>
            <a:ext cx="959010" cy="95901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endParaRPr lang="en-US"/>
          </a:p>
        </p:txBody>
      </p:sp>
      <p:sp>
        <p:nvSpPr>
          <p:cNvPr id="17" name="TextBox 16"/>
          <p:cNvSpPr txBox="1"/>
          <p:nvPr userDrawn="1"/>
        </p:nvSpPr>
        <p:spPr>
          <a:xfrm>
            <a:off x="23071044" y="607069"/>
            <a:ext cx="885447" cy="615554"/>
          </a:xfrm>
          <a:prstGeom prst="rect">
            <a:avLst/>
          </a:prstGeom>
          <a:noFill/>
        </p:spPr>
        <p:txBody>
          <a:bodyPr wrap="none" lIns="182807" tIns="91404" rIns="182807" bIns="91404" rtlCol="0">
            <a:spAutoFit/>
          </a:bodyPr>
          <a:lstStyle/>
          <a:p>
            <a:pPr algn="ctr"/>
            <a:fld id="{260E2A6B-A809-4840-BF14-8648BC0BDF87}" type="slidenum">
              <a:rPr lang="id-ID" sz="2800" b="1" smtClean="0">
                <a:solidFill>
                  <a:schemeClr val="bg1"/>
                </a:solidFill>
                <a:latin typeface="Raleway Light"/>
                <a:cs typeface="Raleway Light"/>
              </a:rPr>
              <a:pPr algn="ctr"/>
              <a:t>‹#›</a:t>
            </a:fld>
            <a:endParaRPr lang="id-ID" sz="2800" dirty="0">
              <a:solidFill>
                <a:schemeClr val="bg1"/>
              </a:solidFill>
              <a:latin typeface="Raleway Light"/>
              <a:cs typeface="Raleway Light"/>
            </a:endParaRPr>
          </a:p>
        </p:txBody>
      </p:sp>
      <p:sp>
        <p:nvSpPr>
          <p:cNvPr id="11" name="Picture Placeholder 2"/>
          <p:cNvSpPr>
            <a:spLocks noGrp="1" noChangeAspect="1"/>
          </p:cNvSpPr>
          <p:nvPr>
            <p:ph type="pic" sz="quarter" idx="23"/>
          </p:nvPr>
        </p:nvSpPr>
        <p:spPr>
          <a:xfrm>
            <a:off x="23084" y="4391316"/>
            <a:ext cx="24377644" cy="4250173"/>
          </a:xfrm>
        </p:spPr>
        <p:txBody>
          <a:bodyPr anchor="t"/>
          <a:lstStyle>
            <a:lvl1pPr marL="0" indent="0" algn="ctr">
              <a:buNone/>
              <a:defRPr/>
            </a:lvl1pPr>
          </a:lstStyle>
          <a:p>
            <a:r>
              <a:rPr lang="en-US" dirty="0" smtClean="0"/>
              <a:t>Drag picture to placeholder or click icon to add</a:t>
            </a:r>
            <a:endParaRPr lang="id-ID"/>
          </a:p>
        </p:txBody>
      </p:sp>
    </p:spTree>
    <p:extLst>
      <p:ext uri="{BB962C8B-B14F-4D97-AF65-F5344CB8AC3E}">
        <p14:creationId xmlns:p14="http://schemas.microsoft.com/office/powerpoint/2010/main" val="3071783467"/>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Individual">
    <p:spTree>
      <p:nvGrpSpPr>
        <p:cNvPr id="1" name=""/>
        <p:cNvGrpSpPr/>
        <p:nvPr/>
      </p:nvGrpSpPr>
      <p:grpSpPr>
        <a:xfrm>
          <a:off x="0" y="0"/>
          <a:ext cx="0" cy="0"/>
          <a:chOff x="0" y="0"/>
          <a:chExt cx="0" cy="0"/>
        </a:xfrm>
      </p:grpSpPr>
      <p:sp>
        <p:nvSpPr>
          <p:cNvPr id="10" name="Oval 9"/>
          <p:cNvSpPr/>
          <p:nvPr userDrawn="1"/>
        </p:nvSpPr>
        <p:spPr>
          <a:xfrm>
            <a:off x="23019760" y="473371"/>
            <a:ext cx="959010" cy="95901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endParaRPr lang="en-US"/>
          </a:p>
        </p:txBody>
      </p:sp>
      <p:sp>
        <p:nvSpPr>
          <p:cNvPr id="11" name="TextBox 10"/>
          <p:cNvSpPr txBox="1"/>
          <p:nvPr userDrawn="1"/>
        </p:nvSpPr>
        <p:spPr>
          <a:xfrm>
            <a:off x="23071044" y="607069"/>
            <a:ext cx="885447" cy="615554"/>
          </a:xfrm>
          <a:prstGeom prst="rect">
            <a:avLst/>
          </a:prstGeom>
          <a:noFill/>
        </p:spPr>
        <p:txBody>
          <a:bodyPr wrap="none" lIns="182807" tIns="91404" rIns="182807" bIns="91404" rtlCol="0">
            <a:spAutoFit/>
          </a:bodyPr>
          <a:lstStyle/>
          <a:p>
            <a:pPr algn="ctr"/>
            <a:fld id="{260E2A6B-A809-4840-BF14-8648BC0BDF87}" type="slidenum">
              <a:rPr lang="id-ID" sz="2800" b="1" smtClean="0">
                <a:solidFill>
                  <a:schemeClr val="bg1"/>
                </a:solidFill>
                <a:latin typeface="Raleway Light"/>
                <a:cs typeface="Raleway Light"/>
              </a:rPr>
              <a:pPr algn="ctr"/>
              <a:t>‹#›</a:t>
            </a:fld>
            <a:endParaRPr lang="id-ID" sz="2800" dirty="0">
              <a:solidFill>
                <a:schemeClr val="bg1"/>
              </a:solidFill>
              <a:latin typeface="Raleway Light"/>
              <a:cs typeface="Raleway Light"/>
            </a:endParaRPr>
          </a:p>
        </p:txBody>
      </p:sp>
      <p:sp>
        <p:nvSpPr>
          <p:cNvPr id="15" name="Picture Placeholder 14"/>
          <p:cNvSpPr>
            <a:spLocks noGrp="1" noChangeAspect="1"/>
          </p:cNvSpPr>
          <p:nvPr>
            <p:ph type="pic" sz="quarter" idx="10"/>
          </p:nvPr>
        </p:nvSpPr>
        <p:spPr>
          <a:xfrm>
            <a:off x="4167691" y="4000500"/>
            <a:ext cx="6411832" cy="6276976"/>
          </a:xfrm>
        </p:spPr>
        <p:txBody>
          <a:bodyPr>
            <a:normAutofit/>
          </a:bodyPr>
          <a:lstStyle>
            <a:lvl1pPr marL="0" indent="0">
              <a:buNone/>
              <a:defRPr sz="3200">
                <a:solidFill>
                  <a:schemeClr val="accent1"/>
                </a:solidFill>
              </a:defRPr>
            </a:lvl1pPr>
          </a:lstStyle>
          <a:p>
            <a:endParaRPr lang="id-ID" dirty="0"/>
          </a:p>
        </p:txBody>
      </p:sp>
    </p:spTree>
    <p:extLst>
      <p:ext uri="{BB962C8B-B14F-4D97-AF65-F5344CB8AC3E}">
        <p14:creationId xmlns:p14="http://schemas.microsoft.com/office/powerpoint/2010/main" val="734591537"/>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ffee Break">
    <p:spTree>
      <p:nvGrpSpPr>
        <p:cNvPr id="1" name=""/>
        <p:cNvGrpSpPr/>
        <p:nvPr/>
      </p:nvGrpSpPr>
      <p:grpSpPr>
        <a:xfrm>
          <a:off x="0" y="0"/>
          <a:ext cx="0" cy="0"/>
          <a:chOff x="0" y="0"/>
          <a:chExt cx="0" cy="0"/>
        </a:xfrm>
      </p:grpSpPr>
      <p:sp>
        <p:nvSpPr>
          <p:cNvPr id="9" name="Picture Placeholder 7"/>
          <p:cNvSpPr>
            <a:spLocks noGrp="1" noChangeAspect="1"/>
          </p:cNvSpPr>
          <p:nvPr>
            <p:ph type="pic" sz="quarter" idx="13"/>
          </p:nvPr>
        </p:nvSpPr>
        <p:spPr>
          <a:xfrm>
            <a:off x="0" y="0"/>
            <a:ext cx="24377650" cy="13716000"/>
          </a:xfrm>
        </p:spPr>
        <p:txBody>
          <a:bodyPr>
            <a:normAutofit/>
          </a:bodyPr>
          <a:lstStyle>
            <a:lvl1pPr marL="0" indent="0">
              <a:buNone/>
              <a:defRPr sz="3200">
                <a:solidFill>
                  <a:schemeClr val="bg2"/>
                </a:solidFill>
              </a:defRPr>
            </a:lvl1pPr>
          </a:lstStyle>
          <a:p>
            <a:endParaRPr lang="en-US" dirty="0"/>
          </a:p>
        </p:txBody>
      </p:sp>
    </p:spTree>
    <p:extLst>
      <p:ext uri="{BB962C8B-B14F-4D97-AF65-F5344CB8AC3E}">
        <p14:creationId xmlns:p14="http://schemas.microsoft.com/office/powerpoint/2010/main" val="889244033"/>
      </p:ext>
    </p:extLst>
  </p:cSld>
  <p:clrMapOvr>
    <a:masterClrMapping/>
  </p:clrMapOvr>
  <mc:AlternateContent xmlns:mc="http://schemas.openxmlformats.org/markup-compatibility/2006" xmlns:p14="http://schemas.microsoft.com/office/powerpoint/2010/main">
    <mc:Choice Requires="p14">
      <p:transition spd="slow" p14:dur="1500" advClick="0" advTm="3000">
        <p14:reveal/>
      </p:transition>
    </mc:Choice>
    <mc:Fallback xmlns="">
      <p:transition xmlns:p14="http://schemas.microsoft.com/office/powerpoint/2010/main" spd="slow" advClick="0" advTm="3000">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porftfolio-6">
    <p:spTree>
      <p:nvGrpSpPr>
        <p:cNvPr id="1" name=""/>
        <p:cNvGrpSpPr/>
        <p:nvPr/>
      </p:nvGrpSpPr>
      <p:grpSpPr>
        <a:xfrm>
          <a:off x="0" y="0"/>
          <a:ext cx="0" cy="0"/>
          <a:chOff x="0" y="0"/>
          <a:chExt cx="0" cy="0"/>
        </a:xfrm>
      </p:grpSpPr>
      <p:sp>
        <p:nvSpPr>
          <p:cNvPr id="35" name="Picture Placeholder 2"/>
          <p:cNvSpPr>
            <a:spLocks noGrp="1" noChangeAspect="1"/>
          </p:cNvSpPr>
          <p:nvPr>
            <p:ph type="pic" sz="quarter" idx="15"/>
          </p:nvPr>
        </p:nvSpPr>
        <p:spPr>
          <a:xfrm>
            <a:off x="3" y="1"/>
            <a:ext cx="4876222" cy="3961741"/>
          </a:xfrm>
        </p:spPr>
        <p:txBody>
          <a:bodyPr>
            <a:normAutofit/>
          </a:bodyPr>
          <a:lstStyle>
            <a:lvl1pPr marL="0" indent="0">
              <a:buNone/>
              <a:defRPr sz="4000">
                <a:solidFill>
                  <a:schemeClr val="accent1"/>
                </a:solidFill>
              </a:defRPr>
            </a:lvl1pPr>
          </a:lstStyle>
          <a:p>
            <a:endParaRPr lang="id-ID" dirty="0"/>
          </a:p>
        </p:txBody>
      </p:sp>
      <p:sp>
        <p:nvSpPr>
          <p:cNvPr id="36" name="Picture Placeholder 2"/>
          <p:cNvSpPr>
            <a:spLocks noGrp="1" noChangeAspect="1"/>
          </p:cNvSpPr>
          <p:nvPr>
            <p:ph type="pic" sz="quarter" idx="16"/>
          </p:nvPr>
        </p:nvSpPr>
        <p:spPr>
          <a:xfrm>
            <a:off x="3" y="3962958"/>
            <a:ext cx="4876222" cy="3961741"/>
          </a:xfrm>
        </p:spPr>
        <p:txBody>
          <a:bodyPr>
            <a:normAutofit/>
          </a:bodyPr>
          <a:lstStyle>
            <a:lvl1pPr marL="0" indent="0">
              <a:buNone/>
              <a:defRPr sz="4000">
                <a:solidFill>
                  <a:schemeClr val="accent1"/>
                </a:solidFill>
              </a:defRPr>
            </a:lvl1pPr>
          </a:lstStyle>
          <a:p>
            <a:endParaRPr lang="id-ID" dirty="0"/>
          </a:p>
        </p:txBody>
      </p:sp>
      <p:sp>
        <p:nvSpPr>
          <p:cNvPr id="37" name="Picture Placeholder 2"/>
          <p:cNvSpPr>
            <a:spLocks noGrp="1" noChangeAspect="1"/>
          </p:cNvSpPr>
          <p:nvPr>
            <p:ph type="pic" sz="quarter" idx="17"/>
          </p:nvPr>
        </p:nvSpPr>
        <p:spPr>
          <a:xfrm>
            <a:off x="4876229" y="1216"/>
            <a:ext cx="4876222" cy="3961741"/>
          </a:xfrm>
        </p:spPr>
        <p:txBody>
          <a:bodyPr>
            <a:normAutofit/>
          </a:bodyPr>
          <a:lstStyle>
            <a:lvl1pPr marL="0" indent="0">
              <a:buNone/>
              <a:defRPr sz="4000">
                <a:solidFill>
                  <a:schemeClr val="accent1"/>
                </a:solidFill>
              </a:defRPr>
            </a:lvl1pPr>
          </a:lstStyle>
          <a:p>
            <a:endParaRPr lang="id-ID" dirty="0"/>
          </a:p>
        </p:txBody>
      </p:sp>
      <p:sp>
        <p:nvSpPr>
          <p:cNvPr id="38" name="Picture Placeholder 2"/>
          <p:cNvSpPr>
            <a:spLocks noGrp="1" noChangeAspect="1"/>
          </p:cNvSpPr>
          <p:nvPr>
            <p:ph type="pic" sz="quarter" idx="18"/>
          </p:nvPr>
        </p:nvSpPr>
        <p:spPr>
          <a:xfrm>
            <a:off x="4876229" y="3964173"/>
            <a:ext cx="4876222" cy="3961741"/>
          </a:xfrm>
        </p:spPr>
        <p:txBody>
          <a:bodyPr>
            <a:normAutofit/>
          </a:bodyPr>
          <a:lstStyle>
            <a:lvl1pPr marL="0" indent="0">
              <a:buNone/>
              <a:defRPr sz="4000">
                <a:solidFill>
                  <a:schemeClr val="accent1"/>
                </a:solidFill>
              </a:defRPr>
            </a:lvl1pPr>
          </a:lstStyle>
          <a:p>
            <a:endParaRPr lang="id-ID" dirty="0"/>
          </a:p>
        </p:txBody>
      </p:sp>
      <p:sp>
        <p:nvSpPr>
          <p:cNvPr id="39" name="Picture Placeholder 2"/>
          <p:cNvSpPr>
            <a:spLocks noGrp="1" noChangeAspect="1"/>
          </p:cNvSpPr>
          <p:nvPr>
            <p:ph type="pic" sz="quarter" idx="19"/>
          </p:nvPr>
        </p:nvSpPr>
        <p:spPr>
          <a:xfrm>
            <a:off x="9741188" y="-1215"/>
            <a:ext cx="4876222" cy="3961741"/>
          </a:xfrm>
        </p:spPr>
        <p:txBody>
          <a:bodyPr>
            <a:normAutofit/>
          </a:bodyPr>
          <a:lstStyle>
            <a:lvl1pPr marL="0" indent="0">
              <a:buNone/>
              <a:defRPr sz="4000">
                <a:solidFill>
                  <a:schemeClr val="accent1"/>
                </a:solidFill>
              </a:defRPr>
            </a:lvl1pPr>
          </a:lstStyle>
          <a:p>
            <a:endParaRPr lang="id-ID" dirty="0"/>
          </a:p>
        </p:txBody>
      </p:sp>
      <p:sp>
        <p:nvSpPr>
          <p:cNvPr id="40" name="Picture Placeholder 2"/>
          <p:cNvSpPr>
            <a:spLocks noGrp="1" noChangeAspect="1"/>
          </p:cNvSpPr>
          <p:nvPr>
            <p:ph type="pic" sz="quarter" idx="20"/>
          </p:nvPr>
        </p:nvSpPr>
        <p:spPr>
          <a:xfrm>
            <a:off x="9741188" y="3961742"/>
            <a:ext cx="4876222" cy="3961741"/>
          </a:xfrm>
        </p:spPr>
        <p:txBody>
          <a:bodyPr>
            <a:normAutofit/>
          </a:bodyPr>
          <a:lstStyle>
            <a:lvl1pPr marL="0" indent="0">
              <a:buNone/>
              <a:defRPr sz="4000">
                <a:solidFill>
                  <a:schemeClr val="accent1"/>
                </a:solidFill>
              </a:defRPr>
            </a:lvl1pPr>
          </a:lstStyle>
          <a:p>
            <a:endParaRPr lang="id-ID" dirty="0"/>
          </a:p>
        </p:txBody>
      </p:sp>
      <p:sp>
        <p:nvSpPr>
          <p:cNvPr id="41" name="Picture Placeholder 2"/>
          <p:cNvSpPr>
            <a:spLocks noGrp="1" noChangeAspect="1"/>
          </p:cNvSpPr>
          <p:nvPr>
            <p:ph type="pic" sz="quarter" idx="21"/>
          </p:nvPr>
        </p:nvSpPr>
        <p:spPr>
          <a:xfrm>
            <a:off x="14595131" y="2431"/>
            <a:ext cx="4876222" cy="3961741"/>
          </a:xfrm>
        </p:spPr>
        <p:txBody>
          <a:bodyPr>
            <a:normAutofit/>
          </a:bodyPr>
          <a:lstStyle>
            <a:lvl1pPr marL="0" indent="0">
              <a:buNone/>
              <a:defRPr sz="4000">
                <a:solidFill>
                  <a:schemeClr val="accent1"/>
                </a:solidFill>
              </a:defRPr>
            </a:lvl1pPr>
          </a:lstStyle>
          <a:p>
            <a:endParaRPr lang="id-ID" dirty="0"/>
          </a:p>
        </p:txBody>
      </p:sp>
      <p:sp>
        <p:nvSpPr>
          <p:cNvPr id="42" name="Picture Placeholder 2"/>
          <p:cNvSpPr>
            <a:spLocks noGrp="1" noChangeAspect="1"/>
          </p:cNvSpPr>
          <p:nvPr>
            <p:ph type="pic" sz="quarter" idx="22"/>
          </p:nvPr>
        </p:nvSpPr>
        <p:spPr>
          <a:xfrm>
            <a:off x="14595131" y="3965388"/>
            <a:ext cx="4876222" cy="3961741"/>
          </a:xfrm>
        </p:spPr>
        <p:txBody>
          <a:bodyPr>
            <a:normAutofit/>
          </a:bodyPr>
          <a:lstStyle>
            <a:lvl1pPr marL="0" indent="0">
              <a:buNone/>
              <a:defRPr sz="4000">
                <a:solidFill>
                  <a:schemeClr val="accent1"/>
                </a:solidFill>
              </a:defRPr>
            </a:lvl1pPr>
          </a:lstStyle>
          <a:p>
            <a:endParaRPr lang="id-ID" dirty="0"/>
          </a:p>
        </p:txBody>
      </p:sp>
      <p:sp>
        <p:nvSpPr>
          <p:cNvPr id="43" name="Picture Placeholder 2"/>
          <p:cNvSpPr>
            <a:spLocks noGrp="1" noChangeAspect="1"/>
          </p:cNvSpPr>
          <p:nvPr>
            <p:ph type="pic" sz="quarter" idx="23"/>
          </p:nvPr>
        </p:nvSpPr>
        <p:spPr>
          <a:xfrm>
            <a:off x="19479147" y="2431"/>
            <a:ext cx="4898502" cy="3961741"/>
          </a:xfrm>
        </p:spPr>
        <p:txBody>
          <a:bodyPr>
            <a:normAutofit/>
          </a:bodyPr>
          <a:lstStyle>
            <a:lvl1pPr marL="0" indent="0">
              <a:buNone/>
              <a:defRPr sz="4000">
                <a:solidFill>
                  <a:schemeClr val="accent1"/>
                </a:solidFill>
              </a:defRPr>
            </a:lvl1pPr>
          </a:lstStyle>
          <a:p>
            <a:endParaRPr lang="id-ID" dirty="0"/>
          </a:p>
        </p:txBody>
      </p:sp>
      <p:sp>
        <p:nvSpPr>
          <p:cNvPr id="44" name="Picture Placeholder 2"/>
          <p:cNvSpPr>
            <a:spLocks noGrp="1" noChangeAspect="1"/>
          </p:cNvSpPr>
          <p:nvPr>
            <p:ph type="pic" sz="quarter" idx="24"/>
          </p:nvPr>
        </p:nvSpPr>
        <p:spPr>
          <a:xfrm>
            <a:off x="19479147" y="3965388"/>
            <a:ext cx="4898502" cy="3961741"/>
          </a:xfrm>
        </p:spPr>
        <p:txBody>
          <a:bodyPr>
            <a:normAutofit/>
          </a:bodyPr>
          <a:lstStyle>
            <a:lvl1pPr marL="0" indent="0">
              <a:buNone/>
              <a:defRPr sz="4000">
                <a:solidFill>
                  <a:schemeClr val="accent1"/>
                </a:solidFill>
              </a:defRPr>
            </a:lvl1pPr>
          </a:lstStyle>
          <a:p>
            <a:endParaRPr lang="id-ID" dirty="0"/>
          </a:p>
        </p:txBody>
      </p:sp>
    </p:spTree>
    <p:extLst>
      <p:ext uri="{BB962C8B-B14F-4D97-AF65-F5344CB8AC3E}">
        <p14:creationId xmlns:p14="http://schemas.microsoft.com/office/powerpoint/2010/main" val="102520365"/>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Pad_mockup">
    <p:spTree>
      <p:nvGrpSpPr>
        <p:cNvPr id="1" name=""/>
        <p:cNvGrpSpPr/>
        <p:nvPr/>
      </p:nvGrpSpPr>
      <p:grpSpPr>
        <a:xfrm>
          <a:off x="0" y="0"/>
          <a:ext cx="0" cy="0"/>
          <a:chOff x="0" y="0"/>
          <a:chExt cx="0" cy="0"/>
        </a:xfrm>
      </p:grpSpPr>
      <p:sp>
        <p:nvSpPr>
          <p:cNvPr id="27" name="Picture Placeholder 2"/>
          <p:cNvSpPr>
            <a:spLocks noGrp="1" noChangeAspect="1"/>
          </p:cNvSpPr>
          <p:nvPr>
            <p:ph type="pic" sz="quarter" idx="13"/>
          </p:nvPr>
        </p:nvSpPr>
        <p:spPr>
          <a:xfrm>
            <a:off x="-5" y="-1"/>
            <a:ext cx="24377651" cy="6460436"/>
          </a:xfrm>
        </p:spPr>
        <p:txBody>
          <a:bodyPr rtlCol="0">
            <a:normAutofit/>
          </a:bodyPr>
          <a:lstStyle>
            <a:lvl1pPr marL="0" indent="0">
              <a:buNone/>
              <a:defRPr sz="2000">
                <a:latin typeface="Raleway Light"/>
                <a:cs typeface="Raleway Light"/>
              </a:defRPr>
            </a:lvl1pPr>
          </a:lstStyle>
          <a:p>
            <a:pPr lvl="0"/>
            <a:endParaRPr lang="en-US" noProof="0" dirty="0"/>
          </a:p>
        </p:txBody>
      </p:sp>
    </p:spTree>
    <p:extLst>
      <p:ext uri="{BB962C8B-B14F-4D97-AF65-F5344CB8AC3E}">
        <p14:creationId xmlns:p14="http://schemas.microsoft.com/office/powerpoint/2010/main" val="1493259136"/>
      </p:ext>
    </p:extLst>
  </p:cSld>
  <p:clrMapOvr>
    <a:masterClrMapping/>
  </p:clrMapOv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pp_features">
    <p:spTree>
      <p:nvGrpSpPr>
        <p:cNvPr id="1" name=""/>
        <p:cNvGrpSpPr/>
        <p:nvPr/>
      </p:nvGrpSpPr>
      <p:grpSpPr>
        <a:xfrm>
          <a:off x="0" y="0"/>
          <a:ext cx="0" cy="0"/>
          <a:chOff x="0" y="0"/>
          <a:chExt cx="0" cy="0"/>
        </a:xfrm>
      </p:grpSpPr>
      <p:sp>
        <p:nvSpPr>
          <p:cNvPr id="27" name="Picture Placeholder 2"/>
          <p:cNvSpPr>
            <a:spLocks noGrp="1" noChangeAspect="1"/>
          </p:cNvSpPr>
          <p:nvPr>
            <p:ph type="pic" sz="quarter" idx="13"/>
          </p:nvPr>
        </p:nvSpPr>
        <p:spPr>
          <a:xfrm>
            <a:off x="-5" y="-1"/>
            <a:ext cx="24377651" cy="6460436"/>
          </a:xfrm>
        </p:spPr>
        <p:txBody>
          <a:bodyPr rtlCol="0">
            <a:normAutofit/>
          </a:bodyPr>
          <a:lstStyle>
            <a:lvl1pPr marL="0" indent="0">
              <a:buNone/>
              <a:defRPr sz="2000">
                <a:latin typeface="Raleway Light"/>
                <a:cs typeface="Raleway Light"/>
              </a:defRPr>
            </a:lvl1pPr>
          </a:lstStyle>
          <a:p>
            <a:pPr lvl="0"/>
            <a:endParaRPr lang="en-US" noProof="0" dirty="0"/>
          </a:p>
        </p:txBody>
      </p:sp>
      <p:sp>
        <p:nvSpPr>
          <p:cNvPr id="31" name="Picture Placeholder 2"/>
          <p:cNvSpPr>
            <a:spLocks noGrp="1" noChangeAspect="1"/>
          </p:cNvSpPr>
          <p:nvPr>
            <p:ph type="pic" sz="quarter" idx="11"/>
          </p:nvPr>
        </p:nvSpPr>
        <p:spPr>
          <a:xfrm>
            <a:off x="3070977" y="2466755"/>
            <a:ext cx="4720487" cy="8450345"/>
          </a:xfrm>
        </p:spPr>
        <p:txBody>
          <a:bodyPr rtlCol="0">
            <a:normAutofit/>
          </a:bodyPr>
          <a:lstStyle>
            <a:lvl1pPr marL="0" indent="0">
              <a:buNone/>
              <a:defRPr sz="2000">
                <a:latin typeface="Raleway Light"/>
                <a:cs typeface="Raleway Light"/>
              </a:defRPr>
            </a:lvl1pPr>
          </a:lstStyle>
          <a:p>
            <a:pPr lvl="0"/>
            <a:endParaRPr lang="en-US" noProof="0" dirty="0"/>
          </a:p>
        </p:txBody>
      </p:sp>
    </p:spTree>
    <p:extLst>
      <p:ext uri="{BB962C8B-B14F-4D97-AF65-F5344CB8AC3E}">
        <p14:creationId xmlns:p14="http://schemas.microsoft.com/office/powerpoint/2010/main" val="3665903197"/>
      </p:ext>
    </p:extLst>
  </p:cSld>
  <p:clrMapOvr>
    <a:masterClrMapping/>
  </p:clrMapOv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Big_Picture_place-holder">
    <p:spTree>
      <p:nvGrpSpPr>
        <p:cNvPr id="1" name=""/>
        <p:cNvGrpSpPr/>
        <p:nvPr/>
      </p:nvGrpSpPr>
      <p:grpSpPr>
        <a:xfrm>
          <a:off x="0" y="0"/>
          <a:ext cx="0" cy="0"/>
          <a:chOff x="0" y="0"/>
          <a:chExt cx="0" cy="0"/>
        </a:xfrm>
      </p:grpSpPr>
      <p:sp>
        <p:nvSpPr>
          <p:cNvPr id="9" name="Picture Placeholder 22"/>
          <p:cNvSpPr>
            <a:spLocks noGrp="1" noChangeAspect="1"/>
          </p:cNvSpPr>
          <p:nvPr>
            <p:ph type="pic" sz="quarter" idx="13"/>
          </p:nvPr>
        </p:nvSpPr>
        <p:spPr>
          <a:xfrm>
            <a:off x="0" y="-1"/>
            <a:ext cx="24399930" cy="13716001"/>
          </a:xfrm>
        </p:spPr>
        <p:txBody>
          <a:bodyPr>
            <a:normAutofit/>
          </a:bodyPr>
          <a:lstStyle>
            <a:lvl1pPr marL="0" indent="0">
              <a:buNone/>
              <a:defRPr sz="3200">
                <a:latin typeface="Raleway Light"/>
                <a:cs typeface="Raleway Light"/>
              </a:defRPr>
            </a:lvl1pPr>
          </a:lstStyle>
          <a:p>
            <a:endParaRPr lang="id-ID" dirty="0"/>
          </a:p>
        </p:txBody>
      </p:sp>
    </p:spTree>
    <p:extLst>
      <p:ext uri="{BB962C8B-B14F-4D97-AF65-F5344CB8AC3E}">
        <p14:creationId xmlns:p14="http://schemas.microsoft.com/office/powerpoint/2010/main" val="3079124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aster Slide 1">
    <p:spTree>
      <p:nvGrpSpPr>
        <p:cNvPr id="1" name=""/>
        <p:cNvGrpSpPr/>
        <p:nvPr/>
      </p:nvGrpSpPr>
      <p:grpSpPr>
        <a:xfrm>
          <a:off x="0" y="0"/>
          <a:ext cx="0" cy="0"/>
          <a:chOff x="0" y="0"/>
          <a:chExt cx="0" cy="0"/>
        </a:xfrm>
      </p:grpSpPr>
      <p:grpSp>
        <p:nvGrpSpPr>
          <p:cNvPr id="13" name="Group 12"/>
          <p:cNvGrpSpPr/>
          <p:nvPr userDrawn="1"/>
        </p:nvGrpSpPr>
        <p:grpSpPr>
          <a:xfrm>
            <a:off x="23029685" y="547086"/>
            <a:ext cx="923589" cy="826739"/>
            <a:chOff x="23051965" y="547086"/>
            <a:chExt cx="923589" cy="826739"/>
          </a:xfrm>
        </p:grpSpPr>
        <p:sp>
          <p:nvSpPr>
            <p:cNvPr id="21" name="Rectangle 20"/>
            <p:cNvSpPr/>
            <p:nvPr userDrawn="1"/>
          </p:nvSpPr>
          <p:spPr>
            <a:xfrm>
              <a:off x="23051965" y="547086"/>
              <a:ext cx="923589" cy="7352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a:solidFill>
                  <a:prstClr val="white"/>
                </a:solidFill>
              </a:endParaRPr>
            </a:p>
          </p:txBody>
        </p:sp>
        <p:sp>
          <p:nvSpPr>
            <p:cNvPr id="22" name="Rectangle 21"/>
            <p:cNvSpPr/>
            <p:nvPr userDrawn="1"/>
          </p:nvSpPr>
          <p:spPr>
            <a:xfrm>
              <a:off x="23051965" y="1282387"/>
              <a:ext cx="923589" cy="914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a:solidFill>
                  <a:prstClr val="white"/>
                </a:solidFill>
              </a:endParaRPr>
            </a:p>
          </p:txBody>
        </p:sp>
        <p:sp>
          <p:nvSpPr>
            <p:cNvPr id="23" name="Rectangle 22"/>
            <p:cNvSpPr/>
            <p:nvPr userDrawn="1"/>
          </p:nvSpPr>
          <p:spPr>
            <a:xfrm>
              <a:off x="23051965" y="1197887"/>
              <a:ext cx="923589" cy="914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a:solidFill>
                  <a:prstClr val="white"/>
                </a:solidFill>
              </a:endParaRPr>
            </a:p>
          </p:txBody>
        </p:sp>
      </p:grpSp>
      <p:sp>
        <p:nvSpPr>
          <p:cNvPr id="15" name="TextBox 14"/>
          <p:cNvSpPr txBox="1"/>
          <p:nvPr userDrawn="1"/>
        </p:nvSpPr>
        <p:spPr>
          <a:xfrm>
            <a:off x="23104843" y="607069"/>
            <a:ext cx="773287" cy="584703"/>
          </a:xfrm>
          <a:prstGeom prst="rect">
            <a:avLst/>
          </a:prstGeom>
          <a:noFill/>
        </p:spPr>
        <p:txBody>
          <a:bodyPr wrap="none" lIns="182807" tIns="91404" rIns="182807" bIns="91404" rtlCol="0">
            <a:spAutoFit/>
          </a:bodyPr>
          <a:lstStyle/>
          <a:p>
            <a:pPr algn="ctr"/>
            <a:fld id="{260E2A6B-A809-4840-BF14-8648BC0BDF87}" type="slidenum">
              <a:rPr lang="id-ID" sz="2600" smtClean="0">
                <a:solidFill>
                  <a:prstClr val="white"/>
                </a:solidFill>
                <a:latin typeface="Lato Regular"/>
                <a:cs typeface="Lato Regular"/>
              </a:rPr>
              <a:pPr algn="ctr"/>
              <a:t>‹#›</a:t>
            </a:fld>
            <a:endParaRPr lang="id-ID" sz="2600" dirty="0">
              <a:solidFill>
                <a:prstClr val="white"/>
              </a:solidFill>
              <a:latin typeface="Lato Regular"/>
              <a:cs typeface="Lato Regular"/>
            </a:endParaRPr>
          </a:p>
        </p:txBody>
      </p:sp>
      <p:sp>
        <p:nvSpPr>
          <p:cNvPr id="16" name="Freeform 30"/>
          <p:cNvSpPr>
            <a:spLocks noChangeArrowheads="1"/>
          </p:cNvSpPr>
          <p:nvPr userDrawn="1"/>
        </p:nvSpPr>
        <p:spPr bwMode="auto">
          <a:xfrm>
            <a:off x="21856474" y="12962667"/>
            <a:ext cx="350410" cy="357351"/>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1"/>
          </a:solidFill>
          <a:ln>
            <a:noFill/>
          </a:ln>
          <a:effectLst/>
          <a:extLst/>
        </p:spPr>
        <p:txBody>
          <a:bodyPr wrap="none" anchor="ctr"/>
          <a:lstStyle/>
          <a:p>
            <a:endParaRPr lang="en-US" dirty="0">
              <a:solidFill>
                <a:srgbClr val="445469"/>
              </a:solidFill>
              <a:latin typeface="Calibri Light"/>
            </a:endParaRPr>
          </a:p>
        </p:txBody>
      </p:sp>
      <p:sp>
        <p:nvSpPr>
          <p:cNvPr id="17" name="Freeform 38"/>
          <p:cNvSpPr>
            <a:spLocks noChangeArrowheads="1"/>
          </p:cNvSpPr>
          <p:nvPr userDrawn="1"/>
        </p:nvSpPr>
        <p:spPr bwMode="auto">
          <a:xfrm>
            <a:off x="21957416" y="13038867"/>
            <a:ext cx="125063" cy="216775"/>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a:extLst/>
        </p:spPr>
        <p:txBody>
          <a:bodyPr wrap="none" anchor="ctr"/>
          <a:lstStyle/>
          <a:p>
            <a:endParaRPr lang="en-US" dirty="0">
              <a:solidFill>
                <a:srgbClr val="445469"/>
              </a:solidFill>
              <a:latin typeface="Calibri Light"/>
            </a:endParaRPr>
          </a:p>
        </p:txBody>
      </p:sp>
      <p:sp>
        <p:nvSpPr>
          <p:cNvPr id="18" name="Freeform 30"/>
          <p:cNvSpPr>
            <a:spLocks noChangeArrowheads="1"/>
          </p:cNvSpPr>
          <p:nvPr userDrawn="1"/>
        </p:nvSpPr>
        <p:spPr bwMode="auto">
          <a:xfrm>
            <a:off x="22272519" y="12962229"/>
            <a:ext cx="350410" cy="357351"/>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1"/>
          </a:solidFill>
          <a:ln>
            <a:noFill/>
          </a:ln>
          <a:effectLst/>
          <a:extLst/>
        </p:spPr>
        <p:txBody>
          <a:bodyPr wrap="none" anchor="ctr"/>
          <a:lstStyle/>
          <a:p>
            <a:endParaRPr lang="en-US" dirty="0">
              <a:solidFill>
                <a:srgbClr val="445469"/>
              </a:solidFill>
              <a:latin typeface="Calibri Light"/>
            </a:endParaRPr>
          </a:p>
        </p:txBody>
      </p:sp>
      <p:sp>
        <p:nvSpPr>
          <p:cNvPr id="19" name="Freeform 38"/>
          <p:cNvSpPr>
            <a:spLocks noChangeArrowheads="1"/>
          </p:cNvSpPr>
          <p:nvPr userDrawn="1"/>
        </p:nvSpPr>
        <p:spPr bwMode="auto">
          <a:xfrm flipH="1">
            <a:off x="22365174" y="13038429"/>
            <a:ext cx="124405" cy="216775"/>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a:extLst/>
        </p:spPr>
        <p:txBody>
          <a:bodyPr wrap="none" anchor="ctr"/>
          <a:lstStyle/>
          <a:p>
            <a:endParaRPr lang="en-US" dirty="0">
              <a:solidFill>
                <a:srgbClr val="445469"/>
              </a:solidFill>
              <a:latin typeface="Calibri Light"/>
            </a:endParaRPr>
          </a:p>
        </p:txBody>
      </p:sp>
    </p:spTree>
    <p:extLst>
      <p:ext uri="{BB962C8B-B14F-4D97-AF65-F5344CB8AC3E}">
        <p14:creationId xmlns:p14="http://schemas.microsoft.com/office/powerpoint/2010/main" val="4960307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 Footer">
    <p:spTree>
      <p:nvGrpSpPr>
        <p:cNvPr id="1" name=""/>
        <p:cNvGrpSpPr/>
        <p:nvPr/>
      </p:nvGrpSpPr>
      <p:grpSpPr>
        <a:xfrm>
          <a:off x="0" y="0"/>
          <a:ext cx="0" cy="0"/>
          <a:chOff x="0" y="0"/>
          <a:chExt cx="0" cy="0"/>
        </a:xfrm>
      </p:grpSpPr>
      <p:grpSp>
        <p:nvGrpSpPr>
          <p:cNvPr id="26" name="Group 25"/>
          <p:cNvGrpSpPr/>
          <p:nvPr userDrawn="1"/>
        </p:nvGrpSpPr>
        <p:grpSpPr>
          <a:xfrm>
            <a:off x="23029685" y="547086"/>
            <a:ext cx="923589" cy="826739"/>
            <a:chOff x="23051965" y="547086"/>
            <a:chExt cx="923589" cy="826739"/>
          </a:xfrm>
        </p:grpSpPr>
        <p:sp>
          <p:nvSpPr>
            <p:cNvPr id="27" name="Rectangle 26"/>
            <p:cNvSpPr/>
            <p:nvPr userDrawn="1"/>
          </p:nvSpPr>
          <p:spPr>
            <a:xfrm>
              <a:off x="23051965" y="547086"/>
              <a:ext cx="923589" cy="7352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a:solidFill>
                  <a:prstClr val="white"/>
                </a:solidFill>
              </a:endParaRPr>
            </a:p>
          </p:txBody>
        </p:sp>
        <p:sp>
          <p:nvSpPr>
            <p:cNvPr id="28" name="Rectangle 27"/>
            <p:cNvSpPr/>
            <p:nvPr userDrawn="1"/>
          </p:nvSpPr>
          <p:spPr>
            <a:xfrm>
              <a:off x="23051965" y="1282387"/>
              <a:ext cx="923589" cy="914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a:solidFill>
                  <a:prstClr val="white"/>
                </a:solidFill>
              </a:endParaRPr>
            </a:p>
          </p:txBody>
        </p:sp>
        <p:sp>
          <p:nvSpPr>
            <p:cNvPr id="29" name="Rectangle 28"/>
            <p:cNvSpPr/>
            <p:nvPr userDrawn="1"/>
          </p:nvSpPr>
          <p:spPr>
            <a:xfrm>
              <a:off x="23051965" y="1197887"/>
              <a:ext cx="923589" cy="914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a:solidFill>
                  <a:prstClr val="white"/>
                </a:solidFill>
              </a:endParaRPr>
            </a:p>
          </p:txBody>
        </p:sp>
      </p:grpSp>
      <p:sp>
        <p:nvSpPr>
          <p:cNvPr id="30" name="TextBox 29"/>
          <p:cNvSpPr txBox="1"/>
          <p:nvPr userDrawn="1"/>
        </p:nvSpPr>
        <p:spPr>
          <a:xfrm>
            <a:off x="23104843" y="607069"/>
            <a:ext cx="773287" cy="584703"/>
          </a:xfrm>
          <a:prstGeom prst="rect">
            <a:avLst/>
          </a:prstGeom>
          <a:noFill/>
        </p:spPr>
        <p:txBody>
          <a:bodyPr wrap="none" lIns="182807" tIns="91404" rIns="182807" bIns="91404" rtlCol="0">
            <a:spAutoFit/>
          </a:bodyPr>
          <a:lstStyle/>
          <a:p>
            <a:pPr algn="ctr"/>
            <a:fld id="{260E2A6B-A809-4840-BF14-8648BC0BDF87}" type="slidenum">
              <a:rPr lang="id-ID" sz="2600" smtClean="0">
                <a:solidFill>
                  <a:prstClr val="white"/>
                </a:solidFill>
                <a:latin typeface="Lato Regular"/>
                <a:cs typeface="Lato Regular"/>
              </a:rPr>
              <a:pPr algn="ctr"/>
              <a:t>‹#›</a:t>
            </a:fld>
            <a:endParaRPr lang="id-ID" sz="2600" dirty="0">
              <a:solidFill>
                <a:prstClr val="white"/>
              </a:solidFill>
              <a:latin typeface="Lato Regular"/>
              <a:cs typeface="Lato Regular"/>
            </a:endParaRPr>
          </a:p>
        </p:txBody>
      </p:sp>
      <p:sp>
        <p:nvSpPr>
          <p:cNvPr id="31" name="Freeform 30"/>
          <p:cNvSpPr>
            <a:spLocks noChangeArrowheads="1"/>
          </p:cNvSpPr>
          <p:nvPr userDrawn="1"/>
        </p:nvSpPr>
        <p:spPr bwMode="auto">
          <a:xfrm>
            <a:off x="21856474" y="12962667"/>
            <a:ext cx="350410" cy="357351"/>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1"/>
          </a:solidFill>
          <a:ln>
            <a:noFill/>
          </a:ln>
          <a:effectLst/>
          <a:extLst/>
        </p:spPr>
        <p:txBody>
          <a:bodyPr wrap="none" anchor="ctr"/>
          <a:lstStyle/>
          <a:p>
            <a:endParaRPr lang="en-US" dirty="0">
              <a:solidFill>
                <a:srgbClr val="445469"/>
              </a:solidFill>
              <a:latin typeface="Calibri Light"/>
            </a:endParaRPr>
          </a:p>
        </p:txBody>
      </p:sp>
      <p:sp>
        <p:nvSpPr>
          <p:cNvPr id="32" name="Freeform 38"/>
          <p:cNvSpPr>
            <a:spLocks noChangeArrowheads="1"/>
          </p:cNvSpPr>
          <p:nvPr userDrawn="1"/>
        </p:nvSpPr>
        <p:spPr bwMode="auto">
          <a:xfrm>
            <a:off x="21957416" y="13038867"/>
            <a:ext cx="125063" cy="216775"/>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a:extLst/>
        </p:spPr>
        <p:txBody>
          <a:bodyPr wrap="none" anchor="ctr"/>
          <a:lstStyle/>
          <a:p>
            <a:endParaRPr lang="en-US" dirty="0">
              <a:solidFill>
                <a:srgbClr val="445469"/>
              </a:solidFill>
              <a:latin typeface="Calibri Light"/>
            </a:endParaRPr>
          </a:p>
        </p:txBody>
      </p:sp>
      <p:sp>
        <p:nvSpPr>
          <p:cNvPr id="33" name="Freeform 30"/>
          <p:cNvSpPr>
            <a:spLocks noChangeArrowheads="1"/>
          </p:cNvSpPr>
          <p:nvPr userDrawn="1"/>
        </p:nvSpPr>
        <p:spPr bwMode="auto">
          <a:xfrm>
            <a:off x="22272519" y="12962229"/>
            <a:ext cx="350410" cy="357351"/>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1"/>
          </a:solidFill>
          <a:ln>
            <a:noFill/>
          </a:ln>
          <a:effectLst/>
          <a:extLst/>
        </p:spPr>
        <p:txBody>
          <a:bodyPr wrap="none" anchor="ctr"/>
          <a:lstStyle/>
          <a:p>
            <a:endParaRPr lang="en-US" dirty="0">
              <a:solidFill>
                <a:srgbClr val="445469"/>
              </a:solidFill>
              <a:latin typeface="Calibri Light"/>
            </a:endParaRPr>
          </a:p>
        </p:txBody>
      </p:sp>
      <p:sp>
        <p:nvSpPr>
          <p:cNvPr id="34" name="Freeform 38"/>
          <p:cNvSpPr>
            <a:spLocks noChangeArrowheads="1"/>
          </p:cNvSpPr>
          <p:nvPr userDrawn="1"/>
        </p:nvSpPr>
        <p:spPr bwMode="auto">
          <a:xfrm flipH="1">
            <a:off x="22365174" y="13038429"/>
            <a:ext cx="124405" cy="216775"/>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a:extLst/>
        </p:spPr>
        <p:txBody>
          <a:bodyPr wrap="none" anchor="ctr"/>
          <a:lstStyle/>
          <a:p>
            <a:endParaRPr lang="en-US" dirty="0">
              <a:solidFill>
                <a:srgbClr val="445469"/>
              </a:solidFill>
              <a:latin typeface="Calibri Light"/>
            </a:endParaRPr>
          </a:p>
        </p:txBody>
      </p:sp>
    </p:spTree>
    <p:extLst>
      <p:ext uri="{BB962C8B-B14F-4D97-AF65-F5344CB8AC3E}">
        <p14:creationId xmlns:p14="http://schemas.microsoft.com/office/powerpoint/2010/main" val="23986014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grpSp>
        <p:nvGrpSpPr>
          <p:cNvPr id="4" name="Group 3"/>
          <p:cNvGrpSpPr/>
          <p:nvPr userDrawn="1"/>
        </p:nvGrpSpPr>
        <p:grpSpPr>
          <a:xfrm>
            <a:off x="23029685" y="547086"/>
            <a:ext cx="923589" cy="826739"/>
            <a:chOff x="23051965" y="547086"/>
            <a:chExt cx="923589" cy="826739"/>
          </a:xfrm>
        </p:grpSpPr>
        <p:sp>
          <p:nvSpPr>
            <p:cNvPr id="5" name="Rectangle 4"/>
            <p:cNvSpPr/>
            <p:nvPr userDrawn="1"/>
          </p:nvSpPr>
          <p:spPr>
            <a:xfrm>
              <a:off x="23051965" y="547086"/>
              <a:ext cx="923589" cy="7352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a:solidFill>
                  <a:prstClr val="white"/>
                </a:solidFill>
              </a:endParaRPr>
            </a:p>
          </p:txBody>
        </p:sp>
        <p:sp>
          <p:nvSpPr>
            <p:cNvPr id="8" name="Rectangle 7"/>
            <p:cNvSpPr/>
            <p:nvPr userDrawn="1"/>
          </p:nvSpPr>
          <p:spPr>
            <a:xfrm>
              <a:off x="23051965" y="1282387"/>
              <a:ext cx="923589" cy="914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a:solidFill>
                  <a:prstClr val="white"/>
                </a:solidFill>
              </a:endParaRPr>
            </a:p>
          </p:txBody>
        </p:sp>
        <p:sp>
          <p:nvSpPr>
            <p:cNvPr id="9" name="Rectangle 8"/>
            <p:cNvSpPr/>
            <p:nvPr userDrawn="1"/>
          </p:nvSpPr>
          <p:spPr>
            <a:xfrm>
              <a:off x="23051965" y="1197887"/>
              <a:ext cx="923589" cy="914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a:solidFill>
                  <a:prstClr val="white"/>
                </a:solidFill>
              </a:endParaRPr>
            </a:p>
          </p:txBody>
        </p:sp>
      </p:grpSp>
      <p:sp>
        <p:nvSpPr>
          <p:cNvPr id="10" name="TextBox 9"/>
          <p:cNvSpPr txBox="1"/>
          <p:nvPr userDrawn="1"/>
        </p:nvSpPr>
        <p:spPr>
          <a:xfrm>
            <a:off x="23104843" y="607069"/>
            <a:ext cx="773287" cy="584703"/>
          </a:xfrm>
          <a:prstGeom prst="rect">
            <a:avLst/>
          </a:prstGeom>
          <a:noFill/>
        </p:spPr>
        <p:txBody>
          <a:bodyPr wrap="none" lIns="182807" tIns="91404" rIns="182807" bIns="91404" rtlCol="0">
            <a:spAutoFit/>
          </a:bodyPr>
          <a:lstStyle/>
          <a:p>
            <a:pPr algn="ctr"/>
            <a:fld id="{260E2A6B-A809-4840-BF14-8648BC0BDF87}" type="slidenum">
              <a:rPr lang="id-ID" sz="2600" smtClean="0">
                <a:solidFill>
                  <a:prstClr val="white"/>
                </a:solidFill>
                <a:latin typeface="Lato Regular"/>
                <a:cs typeface="Lato Regular"/>
              </a:rPr>
              <a:pPr algn="ctr"/>
              <a:t>‹#›</a:t>
            </a:fld>
            <a:endParaRPr lang="id-ID" sz="2600" dirty="0">
              <a:solidFill>
                <a:prstClr val="white"/>
              </a:solidFill>
              <a:latin typeface="Lato Regular"/>
              <a:cs typeface="Lato Regular"/>
            </a:endParaRPr>
          </a:p>
        </p:txBody>
      </p:sp>
      <p:sp>
        <p:nvSpPr>
          <p:cNvPr id="7" name="Freeform 6"/>
          <p:cNvSpPr>
            <a:spLocks noChangeArrowheads="1"/>
          </p:cNvSpPr>
          <p:nvPr userDrawn="1"/>
        </p:nvSpPr>
        <p:spPr bwMode="auto">
          <a:xfrm>
            <a:off x="21856474" y="12962667"/>
            <a:ext cx="350410" cy="357351"/>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1"/>
          </a:solidFill>
          <a:ln>
            <a:noFill/>
          </a:ln>
          <a:effectLst/>
          <a:extLst/>
        </p:spPr>
        <p:txBody>
          <a:bodyPr wrap="none" anchor="ctr"/>
          <a:lstStyle/>
          <a:p>
            <a:endParaRPr lang="en-US" dirty="0">
              <a:solidFill>
                <a:srgbClr val="445469"/>
              </a:solidFill>
              <a:latin typeface="Calibri Light"/>
            </a:endParaRPr>
          </a:p>
        </p:txBody>
      </p:sp>
      <p:sp>
        <p:nvSpPr>
          <p:cNvPr id="11" name="Freeform 38"/>
          <p:cNvSpPr>
            <a:spLocks noChangeArrowheads="1"/>
          </p:cNvSpPr>
          <p:nvPr userDrawn="1"/>
        </p:nvSpPr>
        <p:spPr bwMode="auto">
          <a:xfrm>
            <a:off x="21957416" y="13038867"/>
            <a:ext cx="125063" cy="216775"/>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a:extLst/>
        </p:spPr>
        <p:txBody>
          <a:bodyPr wrap="none" anchor="ctr"/>
          <a:lstStyle/>
          <a:p>
            <a:endParaRPr lang="en-US" dirty="0">
              <a:solidFill>
                <a:srgbClr val="445469"/>
              </a:solidFill>
              <a:latin typeface="Calibri Light"/>
            </a:endParaRPr>
          </a:p>
        </p:txBody>
      </p:sp>
      <p:sp>
        <p:nvSpPr>
          <p:cNvPr id="12" name="Freeform 30"/>
          <p:cNvSpPr>
            <a:spLocks noChangeArrowheads="1"/>
          </p:cNvSpPr>
          <p:nvPr userDrawn="1"/>
        </p:nvSpPr>
        <p:spPr bwMode="auto">
          <a:xfrm>
            <a:off x="22272519" y="12962229"/>
            <a:ext cx="350410" cy="357351"/>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1"/>
          </a:solidFill>
          <a:ln>
            <a:noFill/>
          </a:ln>
          <a:effectLst/>
          <a:extLst/>
        </p:spPr>
        <p:txBody>
          <a:bodyPr wrap="none" anchor="ctr"/>
          <a:lstStyle/>
          <a:p>
            <a:endParaRPr lang="en-US" dirty="0">
              <a:solidFill>
                <a:srgbClr val="445469"/>
              </a:solidFill>
              <a:latin typeface="Calibri Light"/>
            </a:endParaRPr>
          </a:p>
        </p:txBody>
      </p:sp>
      <p:sp>
        <p:nvSpPr>
          <p:cNvPr id="13" name="Freeform 38"/>
          <p:cNvSpPr>
            <a:spLocks noChangeArrowheads="1"/>
          </p:cNvSpPr>
          <p:nvPr userDrawn="1"/>
        </p:nvSpPr>
        <p:spPr bwMode="auto">
          <a:xfrm flipH="1">
            <a:off x="22365174" y="13038429"/>
            <a:ext cx="124405" cy="216775"/>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a:extLst/>
        </p:spPr>
        <p:txBody>
          <a:bodyPr wrap="none" anchor="ctr"/>
          <a:lstStyle/>
          <a:p>
            <a:endParaRPr lang="en-US" dirty="0">
              <a:solidFill>
                <a:srgbClr val="445469"/>
              </a:solidFill>
              <a:latin typeface="Calibri Light"/>
            </a:endParaRPr>
          </a:p>
        </p:txBody>
      </p:sp>
    </p:spTree>
    <p:extLst>
      <p:ext uri="{BB962C8B-B14F-4D97-AF65-F5344CB8AC3E}">
        <p14:creationId xmlns:p14="http://schemas.microsoft.com/office/powerpoint/2010/main" val="6424491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ster Slide 1">
    <p:spTree>
      <p:nvGrpSpPr>
        <p:cNvPr id="1" name=""/>
        <p:cNvGrpSpPr/>
        <p:nvPr/>
      </p:nvGrpSpPr>
      <p:grpSpPr>
        <a:xfrm>
          <a:off x="0" y="0"/>
          <a:ext cx="0" cy="0"/>
          <a:chOff x="0" y="0"/>
          <a:chExt cx="0" cy="0"/>
        </a:xfrm>
      </p:grpSpPr>
      <p:sp>
        <p:nvSpPr>
          <p:cNvPr id="5" name="Oval 4"/>
          <p:cNvSpPr/>
          <p:nvPr userDrawn="1"/>
        </p:nvSpPr>
        <p:spPr>
          <a:xfrm>
            <a:off x="23019760" y="473371"/>
            <a:ext cx="959010" cy="95901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endParaRPr lang="en-US"/>
          </a:p>
        </p:txBody>
      </p:sp>
      <p:sp>
        <p:nvSpPr>
          <p:cNvPr id="6" name="TextBox 5"/>
          <p:cNvSpPr txBox="1"/>
          <p:nvPr userDrawn="1"/>
        </p:nvSpPr>
        <p:spPr>
          <a:xfrm>
            <a:off x="23071044" y="607069"/>
            <a:ext cx="885447" cy="615554"/>
          </a:xfrm>
          <a:prstGeom prst="rect">
            <a:avLst/>
          </a:prstGeom>
          <a:noFill/>
        </p:spPr>
        <p:txBody>
          <a:bodyPr wrap="none" lIns="182807" tIns="91404" rIns="182807" bIns="91404" rtlCol="0">
            <a:spAutoFit/>
          </a:bodyPr>
          <a:lstStyle/>
          <a:p>
            <a:pPr algn="ctr"/>
            <a:fld id="{260E2A6B-A809-4840-BF14-8648BC0BDF87}" type="slidenum">
              <a:rPr lang="id-ID" sz="2800" b="1" smtClean="0">
                <a:solidFill>
                  <a:schemeClr val="bg1"/>
                </a:solidFill>
                <a:latin typeface="Raleway Light"/>
                <a:cs typeface="Raleway Light"/>
              </a:rPr>
              <a:pPr algn="ctr"/>
              <a:t>‹#›</a:t>
            </a:fld>
            <a:endParaRPr lang="id-ID" sz="2800" dirty="0">
              <a:solidFill>
                <a:schemeClr val="bg1"/>
              </a:solidFill>
              <a:latin typeface="Raleway Light"/>
              <a:cs typeface="Raleway Light"/>
            </a:endParaRPr>
          </a:p>
        </p:txBody>
      </p:sp>
    </p:spTree>
    <p:extLst>
      <p:ext uri="{BB962C8B-B14F-4D97-AF65-F5344CB8AC3E}">
        <p14:creationId xmlns:p14="http://schemas.microsoft.com/office/powerpoint/2010/main" val="14379772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grpSp>
        <p:nvGrpSpPr>
          <p:cNvPr id="5" name="Group 4"/>
          <p:cNvGrpSpPr/>
          <p:nvPr userDrawn="1"/>
        </p:nvGrpSpPr>
        <p:grpSpPr>
          <a:xfrm>
            <a:off x="23029685" y="547086"/>
            <a:ext cx="923589" cy="826739"/>
            <a:chOff x="23051965" y="547086"/>
            <a:chExt cx="923589" cy="826739"/>
          </a:xfrm>
        </p:grpSpPr>
        <p:sp>
          <p:nvSpPr>
            <p:cNvPr id="6" name="Rectangle 5"/>
            <p:cNvSpPr/>
            <p:nvPr userDrawn="1"/>
          </p:nvSpPr>
          <p:spPr>
            <a:xfrm>
              <a:off x="23051965" y="547086"/>
              <a:ext cx="923589" cy="7352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a:solidFill>
                  <a:prstClr val="white"/>
                </a:solidFill>
              </a:endParaRPr>
            </a:p>
          </p:txBody>
        </p:sp>
        <p:sp>
          <p:nvSpPr>
            <p:cNvPr id="10" name="Rectangle 9"/>
            <p:cNvSpPr/>
            <p:nvPr userDrawn="1"/>
          </p:nvSpPr>
          <p:spPr>
            <a:xfrm>
              <a:off x="23051965" y="1282387"/>
              <a:ext cx="923589" cy="914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a:solidFill>
                  <a:prstClr val="white"/>
                </a:solidFill>
              </a:endParaRPr>
            </a:p>
          </p:txBody>
        </p:sp>
        <p:sp>
          <p:nvSpPr>
            <p:cNvPr id="11" name="Rectangle 10"/>
            <p:cNvSpPr/>
            <p:nvPr userDrawn="1"/>
          </p:nvSpPr>
          <p:spPr>
            <a:xfrm>
              <a:off x="23051965" y="1197887"/>
              <a:ext cx="923589" cy="914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a:solidFill>
                  <a:prstClr val="white"/>
                </a:solidFill>
              </a:endParaRPr>
            </a:p>
          </p:txBody>
        </p:sp>
      </p:grpSp>
      <p:sp>
        <p:nvSpPr>
          <p:cNvPr id="12" name="TextBox 11"/>
          <p:cNvSpPr txBox="1"/>
          <p:nvPr userDrawn="1"/>
        </p:nvSpPr>
        <p:spPr>
          <a:xfrm>
            <a:off x="23104843" y="607069"/>
            <a:ext cx="773287" cy="584703"/>
          </a:xfrm>
          <a:prstGeom prst="rect">
            <a:avLst/>
          </a:prstGeom>
          <a:noFill/>
        </p:spPr>
        <p:txBody>
          <a:bodyPr wrap="none" lIns="182807" tIns="91404" rIns="182807" bIns="91404" rtlCol="0">
            <a:spAutoFit/>
          </a:bodyPr>
          <a:lstStyle/>
          <a:p>
            <a:pPr algn="ctr"/>
            <a:fld id="{260E2A6B-A809-4840-BF14-8648BC0BDF87}" type="slidenum">
              <a:rPr lang="id-ID" sz="2600" smtClean="0">
                <a:solidFill>
                  <a:prstClr val="white"/>
                </a:solidFill>
                <a:latin typeface="Lato Regular"/>
                <a:cs typeface="Lato Regular"/>
              </a:rPr>
              <a:pPr algn="ctr"/>
              <a:t>‹#›</a:t>
            </a:fld>
            <a:endParaRPr lang="id-ID" sz="2600" dirty="0">
              <a:solidFill>
                <a:prstClr val="white"/>
              </a:solidFill>
              <a:latin typeface="Lato Regular"/>
              <a:cs typeface="Lato Regular"/>
            </a:endParaRPr>
          </a:p>
        </p:txBody>
      </p:sp>
      <p:sp>
        <p:nvSpPr>
          <p:cNvPr id="13" name="Freeform 30"/>
          <p:cNvSpPr>
            <a:spLocks noChangeArrowheads="1"/>
          </p:cNvSpPr>
          <p:nvPr userDrawn="1"/>
        </p:nvSpPr>
        <p:spPr bwMode="auto">
          <a:xfrm>
            <a:off x="21856474" y="12962667"/>
            <a:ext cx="350410" cy="357351"/>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1"/>
          </a:solidFill>
          <a:ln>
            <a:noFill/>
          </a:ln>
          <a:effectLst/>
          <a:extLst/>
        </p:spPr>
        <p:txBody>
          <a:bodyPr wrap="none" anchor="ctr"/>
          <a:lstStyle/>
          <a:p>
            <a:endParaRPr lang="en-US" dirty="0">
              <a:solidFill>
                <a:srgbClr val="445469"/>
              </a:solidFill>
              <a:latin typeface="Calibri Light"/>
            </a:endParaRPr>
          </a:p>
        </p:txBody>
      </p:sp>
      <p:sp>
        <p:nvSpPr>
          <p:cNvPr id="14" name="Freeform 38"/>
          <p:cNvSpPr>
            <a:spLocks noChangeArrowheads="1"/>
          </p:cNvSpPr>
          <p:nvPr userDrawn="1"/>
        </p:nvSpPr>
        <p:spPr bwMode="auto">
          <a:xfrm>
            <a:off x="21957416" y="13038867"/>
            <a:ext cx="125063" cy="216775"/>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a:extLst/>
        </p:spPr>
        <p:txBody>
          <a:bodyPr wrap="none" anchor="ctr"/>
          <a:lstStyle/>
          <a:p>
            <a:endParaRPr lang="en-US" dirty="0">
              <a:solidFill>
                <a:srgbClr val="445469"/>
              </a:solidFill>
              <a:latin typeface="Calibri Light"/>
            </a:endParaRPr>
          </a:p>
        </p:txBody>
      </p:sp>
      <p:sp>
        <p:nvSpPr>
          <p:cNvPr id="15" name="Freeform 30"/>
          <p:cNvSpPr>
            <a:spLocks noChangeArrowheads="1"/>
          </p:cNvSpPr>
          <p:nvPr userDrawn="1"/>
        </p:nvSpPr>
        <p:spPr bwMode="auto">
          <a:xfrm>
            <a:off x="22272519" y="12962229"/>
            <a:ext cx="350410" cy="357351"/>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1"/>
          </a:solidFill>
          <a:ln>
            <a:noFill/>
          </a:ln>
          <a:effectLst/>
          <a:extLst/>
        </p:spPr>
        <p:txBody>
          <a:bodyPr wrap="none" anchor="ctr"/>
          <a:lstStyle/>
          <a:p>
            <a:endParaRPr lang="en-US" dirty="0">
              <a:solidFill>
                <a:srgbClr val="445469"/>
              </a:solidFill>
              <a:latin typeface="Calibri Light"/>
            </a:endParaRPr>
          </a:p>
        </p:txBody>
      </p:sp>
      <p:sp>
        <p:nvSpPr>
          <p:cNvPr id="16" name="Freeform 38"/>
          <p:cNvSpPr>
            <a:spLocks noChangeArrowheads="1"/>
          </p:cNvSpPr>
          <p:nvPr userDrawn="1"/>
        </p:nvSpPr>
        <p:spPr bwMode="auto">
          <a:xfrm flipH="1">
            <a:off x="22365174" y="13038429"/>
            <a:ext cx="124405" cy="216775"/>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a:extLst/>
        </p:spPr>
        <p:txBody>
          <a:bodyPr wrap="none" anchor="ctr"/>
          <a:lstStyle/>
          <a:p>
            <a:endParaRPr lang="en-US" dirty="0">
              <a:solidFill>
                <a:srgbClr val="445469"/>
              </a:solidFill>
              <a:latin typeface="Calibri Light"/>
            </a:endParaRPr>
          </a:p>
        </p:txBody>
      </p:sp>
    </p:spTree>
    <p:extLst>
      <p:ext uri="{BB962C8B-B14F-4D97-AF65-F5344CB8AC3E}">
        <p14:creationId xmlns:p14="http://schemas.microsoft.com/office/powerpoint/2010/main" val="1833421077"/>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grpSp>
        <p:nvGrpSpPr>
          <p:cNvPr id="5" name="Group 4"/>
          <p:cNvGrpSpPr/>
          <p:nvPr userDrawn="1"/>
        </p:nvGrpSpPr>
        <p:grpSpPr>
          <a:xfrm>
            <a:off x="23029685" y="547086"/>
            <a:ext cx="923589" cy="826739"/>
            <a:chOff x="23051965" y="547086"/>
            <a:chExt cx="923589" cy="826739"/>
          </a:xfrm>
        </p:grpSpPr>
        <p:sp>
          <p:nvSpPr>
            <p:cNvPr id="6" name="Rectangle 5"/>
            <p:cNvSpPr/>
            <p:nvPr userDrawn="1"/>
          </p:nvSpPr>
          <p:spPr>
            <a:xfrm>
              <a:off x="23051965" y="547086"/>
              <a:ext cx="923589" cy="7352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a:solidFill>
                  <a:prstClr val="white"/>
                </a:solidFill>
              </a:endParaRPr>
            </a:p>
          </p:txBody>
        </p:sp>
        <p:sp>
          <p:nvSpPr>
            <p:cNvPr id="9" name="Rectangle 8"/>
            <p:cNvSpPr/>
            <p:nvPr userDrawn="1"/>
          </p:nvSpPr>
          <p:spPr>
            <a:xfrm>
              <a:off x="23051965" y="1282387"/>
              <a:ext cx="923589" cy="914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a:solidFill>
                  <a:prstClr val="white"/>
                </a:solidFill>
              </a:endParaRPr>
            </a:p>
          </p:txBody>
        </p:sp>
        <p:sp>
          <p:nvSpPr>
            <p:cNvPr id="11" name="Rectangle 10"/>
            <p:cNvSpPr/>
            <p:nvPr userDrawn="1"/>
          </p:nvSpPr>
          <p:spPr>
            <a:xfrm>
              <a:off x="23051965" y="1197887"/>
              <a:ext cx="923589" cy="914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a:solidFill>
                  <a:prstClr val="white"/>
                </a:solidFill>
              </a:endParaRPr>
            </a:p>
          </p:txBody>
        </p:sp>
      </p:grpSp>
      <p:sp>
        <p:nvSpPr>
          <p:cNvPr id="12" name="TextBox 11"/>
          <p:cNvSpPr txBox="1"/>
          <p:nvPr userDrawn="1"/>
        </p:nvSpPr>
        <p:spPr>
          <a:xfrm>
            <a:off x="23104843" y="607069"/>
            <a:ext cx="773287" cy="584703"/>
          </a:xfrm>
          <a:prstGeom prst="rect">
            <a:avLst/>
          </a:prstGeom>
          <a:noFill/>
        </p:spPr>
        <p:txBody>
          <a:bodyPr wrap="none" lIns="182807" tIns="91404" rIns="182807" bIns="91404" rtlCol="0">
            <a:spAutoFit/>
          </a:bodyPr>
          <a:lstStyle/>
          <a:p>
            <a:pPr algn="ctr"/>
            <a:fld id="{260E2A6B-A809-4840-BF14-8648BC0BDF87}" type="slidenum">
              <a:rPr lang="id-ID" sz="2600" smtClean="0">
                <a:solidFill>
                  <a:prstClr val="white"/>
                </a:solidFill>
                <a:latin typeface="Lato Regular"/>
                <a:cs typeface="Lato Regular"/>
              </a:rPr>
              <a:pPr algn="ctr"/>
              <a:t>‹#›</a:t>
            </a:fld>
            <a:endParaRPr lang="id-ID" sz="2600" dirty="0">
              <a:solidFill>
                <a:prstClr val="white"/>
              </a:solidFill>
              <a:latin typeface="Lato Regular"/>
              <a:cs typeface="Lato Regular"/>
            </a:endParaRPr>
          </a:p>
        </p:txBody>
      </p:sp>
      <p:sp>
        <p:nvSpPr>
          <p:cNvPr id="13" name="Freeform 30"/>
          <p:cNvSpPr>
            <a:spLocks noChangeArrowheads="1"/>
          </p:cNvSpPr>
          <p:nvPr userDrawn="1"/>
        </p:nvSpPr>
        <p:spPr bwMode="auto">
          <a:xfrm>
            <a:off x="21856474" y="12962667"/>
            <a:ext cx="350410" cy="357351"/>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1"/>
          </a:solidFill>
          <a:ln>
            <a:noFill/>
          </a:ln>
          <a:effectLst/>
          <a:extLst/>
        </p:spPr>
        <p:txBody>
          <a:bodyPr wrap="none" anchor="ctr"/>
          <a:lstStyle/>
          <a:p>
            <a:endParaRPr lang="en-US" dirty="0">
              <a:solidFill>
                <a:srgbClr val="445469"/>
              </a:solidFill>
              <a:latin typeface="Calibri Light"/>
            </a:endParaRPr>
          </a:p>
        </p:txBody>
      </p:sp>
      <p:sp>
        <p:nvSpPr>
          <p:cNvPr id="14" name="Freeform 38"/>
          <p:cNvSpPr>
            <a:spLocks noChangeArrowheads="1"/>
          </p:cNvSpPr>
          <p:nvPr userDrawn="1"/>
        </p:nvSpPr>
        <p:spPr bwMode="auto">
          <a:xfrm>
            <a:off x="21957416" y="13038867"/>
            <a:ext cx="125063" cy="216775"/>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a:extLst/>
        </p:spPr>
        <p:txBody>
          <a:bodyPr wrap="none" anchor="ctr"/>
          <a:lstStyle/>
          <a:p>
            <a:endParaRPr lang="en-US" dirty="0">
              <a:solidFill>
                <a:srgbClr val="445469"/>
              </a:solidFill>
              <a:latin typeface="Calibri Light"/>
            </a:endParaRPr>
          </a:p>
        </p:txBody>
      </p:sp>
      <p:sp>
        <p:nvSpPr>
          <p:cNvPr id="15" name="Freeform 30"/>
          <p:cNvSpPr>
            <a:spLocks noChangeArrowheads="1"/>
          </p:cNvSpPr>
          <p:nvPr userDrawn="1"/>
        </p:nvSpPr>
        <p:spPr bwMode="auto">
          <a:xfrm>
            <a:off x="22272519" y="12962229"/>
            <a:ext cx="350410" cy="357351"/>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1"/>
          </a:solidFill>
          <a:ln>
            <a:noFill/>
          </a:ln>
          <a:effectLst/>
          <a:extLst/>
        </p:spPr>
        <p:txBody>
          <a:bodyPr wrap="none" anchor="ctr"/>
          <a:lstStyle/>
          <a:p>
            <a:endParaRPr lang="en-US" dirty="0">
              <a:solidFill>
                <a:srgbClr val="445469"/>
              </a:solidFill>
              <a:latin typeface="Calibri Light"/>
            </a:endParaRPr>
          </a:p>
        </p:txBody>
      </p:sp>
      <p:sp>
        <p:nvSpPr>
          <p:cNvPr id="16" name="Freeform 38"/>
          <p:cNvSpPr>
            <a:spLocks noChangeArrowheads="1"/>
          </p:cNvSpPr>
          <p:nvPr userDrawn="1"/>
        </p:nvSpPr>
        <p:spPr bwMode="auto">
          <a:xfrm flipH="1">
            <a:off x="22365174" y="13038429"/>
            <a:ext cx="124405" cy="216775"/>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a:extLst/>
        </p:spPr>
        <p:txBody>
          <a:bodyPr wrap="none" anchor="ctr"/>
          <a:lstStyle/>
          <a:p>
            <a:endParaRPr lang="en-US" dirty="0">
              <a:solidFill>
                <a:srgbClr val="445469"/>
              </a:solidFill>
              <a:latin typeface="Calibri Light"/>
            </a:endParaRPr>
          </a:p>
        </p:txBody>
      </p:sp>
    </p:spTree>
    <p:extLst>
      <p:ext uri="{BB962C8B-B14F-4D97-AF65-F5344CB8AC3E}">
        <p14:creationId xmlns:p14="http://schemas.microsoft.com/office/powerpoint/2010/main" val="379177075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g Image Placeholder">
    <p:spTree>
      <p:nvGrpSpPr>
        <p:cNvPr id="1" name=""/>
        <p:cNvGrpSpPr/>
        <p:nvPr/>
      </p:nvGrpSpPr>
      <p:grpSpPr>
        <a:xfrm>
          <a:off x="0" y="0"/>
          <a:ext cx="0" cy="0"/>
          <a:chOff x="0" y="0"/>
          <a:chExt cx="0" cy="0"/>
        </a:xfrm>
      </p:grpSpPr>
      <p:sp>
        <p:nvSpPr>
          <p:cNvPr id="17" name="Picture Placeholder 13"/>
          <p:cNvSpPr>
            <a:spLocks noGrp="1" noChangeAspect="1"/>
          </p:cNvSpPr>
          <p:nvPr>
            <p:ph type="pic" sz="quarter" idx="13"/>
          </p:nvPr>
        </p:nvSpPr>
        <p:spPr>
          <a:xfrm>
            <a:off x="-3176" y="0"/>
            <a:ext cx="24377651" cy="13716000"/>
          </a:xfrm>
          <a:effectLst/>
        </p:spPr>
        <p:txBody>
          <a:bodyPr>
            <a:normAutofit/>
          </a:bodyPr>
          <a:lstStyle>
            <a:lvl1pPr marL="0" indent="0">
              <a:buNone/>
              <a:defRPr sz="4200">
                <a:ln>
                  <a:noFill/>
                </a:ln>
                <a:solidFill>
                  <a:schemeClr val="bg1">
                    <a:lumMod val="85000"/>
                  </a:schemeClr>
                </a:solidFill>
              </a:defRPr>
            </a:lvl1pPr>
          </a:lstStyle>
          <a:p>
            <a:endParaRPr lang="en-US" dirty="0"/>
          </a:p>
        </p:txBody>
      </p:sp>
      <p:sp>
        <p:nvSpPr>
          <p:cNvPr id="7" name="Freeform 6"/>
          <p:cNvSpPr>
            <a:spLocks noChangeArrowheads="1"/>
          </p:cNvSpPr>
          <p:nvPr userDrawn="1"/>
        </p:nvSpPr>
        <p:spPr bwMode="auto">
          <a:xfrm>
            <a:off x="21856474" y="12962667"/>
            <a:ext cx="350410" cy="357351"/>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1"/>
          </a:solidFill>
          <a:ln>
            <a:noFill/>
          </a:ln>
          <a:effectLst/>
          <a:extLst/>
        </p:spPr>
        <p:txBody>
          <a:bodyPr wrap="none" anchor="ctr"/>
          <a:lstStyle/>
          <a:p>
            <a:endParaRPr lang="en-US" dirty="0">
              <a:solidFill>
                <a:srgbClr val="445469"/>
              </a:solidFill>
              <a:latin typeface="Calibri Light"/>
            </a:endParaRPr>
          </a:p>
        </p:txBody>
      </p:sp>
      <p:sp>
        <p:nvSpPr>
          <p:cNvPr id="8" name="Freeform 38"/>
          <p:cNvSpPr>
            <a:spLocks noChangeArrowheads="1"/>
          </p:cNvSpPr>
          <p:nvPr userDrawn="1"/>
        </p:nvSpPr>
        <p:spPr bwMode="auto">
          <a:xfrm>
            <a:off x="21957416" y="13038867"/>
            <a:ext cx="125063" cy="216775"/>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a:extLst/>
        </p:spPr>
        <p:txBody>
          <a:bodyPr wrap="none" anchor="ctr"/>
          <a:lstStyle/>
          <a:p>
            <a:endParaRPr lang="en-US" dirty="0">
              <a:solidFill>
                <a:srgbClr val="445469"/>
              </a:solidFill>
              <a:latin typeface="Calibri Light"/>
            </a:endParaRPr>
          </a:p>
        </p:txBody>
      </p:sp>
      <p:sp>
        <p:nvSpPr>
          <p:cNvPr id="9" name="Freeform 30"/>
          <p:cNvSpPr>
            <a:spLocks noChangeArrowheads="1"/>
          </p:cNvSpPr>
          <p:nvPr userDrawn="1"/>
        </p:nvSpPr>
        <p:spPr bwMode="auto">
          <a:xfrm>
            <a:off x="22272519" y="12962229"/>
            <a:ext cx="350410" cy="357351"/>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1"/>
          </a:solidFill>
          <a:ln>
            <a:noFill/>
          </a:ln>
          <a:effectLst/>
          <a:extLst/>
        </p:spPr>
        <p:txBody>
          <a:bodyPr wrap="none" anchor="ctr"/>
          <a:lstStyle/>
          <a:p>
            <a:endParaRPr lang="en-US" dirty="0">
              <a:solidFill>
                <a:srgbClr val="445469"/>
              </a:solidFill>
              <a:latin typeface="Calibri Light"/>
            </a:endParaRPr>
          </a:p>
        </p:txBody>
      </p:sp>
      <p:sp>
        <p:nvSpPr>
          <p:cNvPr id="10" name="Freeform 38"/>
          <p:cNvSpPr>
            <a:spLocks noChangeArrowheads="1"/>
          </p:cNvSpPr>
          <p:nvPr userDrawn="1"/>
        </p:nvSpPr>
        <p:spPr bwMode="auto">
          <a:xfrm flipH="1">
            <a:off x="22365174" y="13038429"/>
            <a:ext cx="124405" cy="216775"/>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a:extLst/>
        </p:spPr>
        <p:txBody>
          <a:bodyPr wrap="none" anchor="ctr"/>
          <a:lstStyle/>
          <a:p>
            <a:endParaRPr lang="en-US" dirty="0">
              <a:solidFill>
                <a:srgbClr val="445469"/>
              </a:solidFill>
              <a:latin typeface="Calibri Light"/>
            </a:endParaRPr>
          </a:p>
        </p:txBody>
      </p:sp>
    </p:spTree>
    <p:extLst>
      <p:ext uri="{BB962C8B-B14F-4D97-AF65-F5344CB8AC3E}">
        <p14:creationId xmlns:p14="http://schemas.microsoft.com/office/powerpoint/2010/main" val="880060363"/>
      </p:ext>
    </p:extLst>
  </p:cSld>
  <p:clrMapOvr>
    <a:masterClrMapping/>
  </p:clrMapOvr>
  <mc:AlternateContent xmlns:mc="http://schemas.openxmlformats.org/markup-compatibility/2006" xmlns:p14="http://schemas.microsoft.com/office/powerpoint/2010/main">
    <mc:Choice Requires="p14">
      <p:transition spd="slow" p14:dur="1500" advClick="0" advTm="3000">
        <p14:reveal/>
      </p:transition>
    </mc:Choice>
    <mc:Fallback xmlns="">
      <p:transition spd="slow" advClick="0" advTm="3000">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ockup Laptop">
    <p:spTree>
      <p:nvGrpSpPr>
        <p:cNvPr id="1" name=""/>
        <p:cNvGrpSpPr/>
        <p:nvPr/>
      </p:nvGrpSpPr>
      <p:grpSpPr>
        <a:xfrm>
          <a:off x="0" y="0"/>
          <a:ext cx="0" cy="0"/>
          <a:chOff x="0" y="0"/>
          <a:chExt cx="0" cy="0"/>
        </a:xfrm>
      </p:grpSpPr>
      <p:sp>
        <p:nvSpPr>
          <p:cNvPr id="13" name="Picture Placeholder 9"/>
          <p:cNvSpPr>
            <a:spLocks noGrp="1" noChangeAspect="1"/>
          </p:cNvSpPr>
          <p:nvPr>
            <p:ph type="pic" sz="quarter" idx="11"/>
          </p:nvPr>
        </p:nvSpPr>
        <p:spPr>
          <a:xfrm>
            <a:off x="13420048" y="3753036"/>
            <a:ext cx="8676664" cy="4982164"/>
          </a:xfrm>
        </p:spPr>
        <p:txBody>
          <a:bodyPr>
            <a:normAutofit/>
          </a:bodyPr>
          <a:lstStyle>
            <a:lvl1pPr marL="0" indent="0">
              <a:buNone/>
              <a:defRPr sz="2000">
                <a:solidFill>
                  <a:schemeClr val="tx1">
                    <a:lumMod val="50000"/>
                    <a:lumOff val="50000"/>
                  </a:schemeClr>
                </a:solidFill>
              </a:defRPr>
            </a:lvl1pPr>
          </a:lstStyle>
          <a:p>
            <a:endParaRPr lang="en-US" dirty="0"/>
          </a:p>
        </p:txBody>
      </p:sp>
      <p:grpSp>
        <p:nvGrpSpPr>
          <p:cNvPr id="6" name="Group 5"/>
          <p:cNvGrpSpPr/>
          <p:nvPr userDrawn="1"/>
        </p:nvGrpSpPr>
        <p:grpSpPr>
          <a:xfrm>
            <a:off x="23029685" y="547086"/>
            <a:ext cx="923589" cy="826739"/>
            <a:chOff x="23051965" y="547086"/>
            <a:chExt cx="923589" cy="826739"/>
          </a:xfrm>
        </p:grpSpPr>
        <p:sp>
          <p:nvSpPr>
            <p:cNvPr id="7" name="Rectangle 6"/>
            <p:cNvSpPr/>
            <p:nvPr userDrawn="1"/>
          </p:nvSpPr>
          <p:spPr>
            <a:xfrm>
              <a:off x="23051965" y="547086"/>
              <a:ext cx="923589" cy="7352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a:solidFill>
                  <a:prstClr val="white"/>
                </a:solidFill>
              </a:endParaRPr>
            </a:p>
          </p:txBody>
        </p:sp>
        <p:sp>
          <p:nvSpPr>
            <p:cNvPr id="8" name="Rectangle 7"/>
            <p:cNvSpPr/>
            <p:nvPr userDrawn="1"/>
          </p:nvSpPr>
          <p:spPr>
            <a:xfrm>
              <a:off x="23051965" y="1282387"/>
              <a:ext cx="923589" cy="914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a:solidFill>
                  <a:prstClr val="white"/>
                </a:solidFill>
              </a:endParaRPr>
            </a:p>
          </p:txBody>
        </p:sp>
        <p:sp>
          <p:nvSpPr>
            <p:cNvPr id="10" name="Rectangle 9"/>
            <p:cNvSpPr/>
            <p:nvPr userDrawn="1"/>
          </p:nvSpPr>
          <p:spPr>
            <a:xfrm>
              <a:off x="23051965" y="1197887"/>
              <a:ext cx="923589" cy="914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a:solidFill>
                  <a:prstClr val="white"/>
                </a:solidFill>
              </a:endParaRPr>
            </a:p>
          </p:txBody>
        </p:sp>
      </p:grpSp>
      <p:sp>
        <p:nvSpPr>
          <p:cNvPr id="11" name="TextBox 10"/>
          <p:cNvSpPr txBox="1"/>
          <p:nvPr userDrawn="1"/>
        </p:nvSpPr>
        <p:spPr>
          <a:xfrm>
            <a:off x="23104843" y="607069"/>
            <a:ext cx="773287" cy="584703"/>
          </a:xfrm>
          <a:prstGeom prst="rect">
            <a:avLst/>
          </a:prstGeom>
          <a:noFill/>
        </p:spPr>
        <p:txBody>
          <a:bodyPr wrap="none" lIns="182807" tIns="91404" rIns="182807" bIns="91404" rtlCol="0">
            <a:spAutoFit/>
          </a:bodyPr>
          <a:lstStyle/>
          <a:p>
            <a:pPr algn="ctr"/>
            <a:fld id="{260E2A6B-A809-4840-BF14-8648BC0BDF87}" type="slidenum">
              <a:rPr lang="id-ID" sz="2600" smtClean="0">
                <a:solidFill>
                  <a:prstClr val="white"/>
                </a:solidFill>
                <a:latin typeface="Lato Regular"/>
                <a:cs typeface="Lato Regular"/>
              </a:rPr>
              <a:pPr algn="ctr"/>
              <a:t>‹#›</a:t>
            </a:fld>
            <a:endParaRPr lang="id-ID" sz="2600" dirty="0">
              <a:solidFill>
                <a:prstClr val="white"/>
              </a:solidFill>
              <a:latin typeface="Lato Regular"/>
              <a:cs typeface="Lato Regular"/>
            </a:endParaRPr>
          </a:p>
        </p:txBody>
      </p:sp>
      <p:sp>
        <p:nvSpPr>
          <p:cNvPr id="12" name="Freeform 30"/>
          <p:cNvSpPr>
            <a:spLocks noChangeArrowheads="1"/>
          </p:cNvSpPr>
          <p:nvPr userDrawn="1"/>
        </p:nvSpPr>
        <p:spPr bwMode="auto">
          <a:xfrm>
            <a:off x="21856474" y="12962667"/>
            <a:ext cx="350410" cy="357351"/>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1"/>
          </a:solidFill>
          <a:ln>
            <a:noFill/>
          </a:ln>
          <a:effectLst/>
          <a:extLst/>
        </p:spPr>
        <p:txBody>
          <a:bodyPr wrap="none" anchor="ctr"/>
          <a:lstStyle/>
          <a:p>
            <a:endParaRPr lang="en-US" dirty="0">
              <a:solidFill>
                <a:srgbClr val="445469"/>
              </a:solidFill>
              <a:latin typeface="Calibri Light"/>
            </a:endParaRPr>
          </a:p>
        </p:txBody>
      </p:sp>
      <p:sp>
        <p:nvSpPr>
          <p:cNvPr id="16" name="Freeform 38"/>
          <p:cNvSpPr>
            <a:spLocks noChangeArrowheads="1"/>
          </p:cNvSpPr>
          <p:nvPr userDrawn="1"/>
        </p:nvSpPr>
        <p:spPr bwMode="auto">
          <a:xfrm>
            <a:off x="21957416" y="13038867"/>
            <a:ext cx="125063" cy="216775"/>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a:extLst/>
        </p:spPr>
        <p:txBody>
          <a:bodyPr wrap="none" anchor="ctr"/>
          <a:lstStyle/>
          <a:p>
            <a:endParaRPr lang="en-US" dirty="0">
              <a:solidFill>
                <a:srgbClr val="445469"/>
              </a:solidFill>
              <a:latin typeface="Calibri Light"/>
            </a:endParaRPr>
          </a:p>
        </p:txBody>
      </p:sp>
      <p:sp>
        <p:nvSpPr>
          <p:cNvPr id="17" name="Freeform 30"/>
          <p:cNvSpPr>
            <a:spLocks noChangeArrowheads="1"/>
          </p:cNvSpPr>
          <p:nvPr userDrawn="1"/>
        </p:nvSpPr>
        <p:spPr bwMode="auto">
          <a:xfrm>
            <a:off x="22272519" y="12962229"/>
            <a:ext cx="350410" cy="357351"/>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1"/>
          </a:solidFill>
          <a:ln>
            <a:noFill/>
          </a:ln>
          <a:effectLst/>
          <a:extLst/>
        </p:spPr>
        <p:txBody>
          <a:bodyPr wrap="none" anchor="ctr"/>
          <a:lstStyle/>
          <a:p>
            <a:endParaRPr lang="en-US" dirty="0">
              <a:solidFill>
                <a:srgbClr val="445469"/>
              </a:solidFill>
              <a:latin typeface="Calibri Light"/>
            </a:endParaRPr>
          </a:p>
        </p:txBody>
      </p:sp>
      <p:sp>
        <p:nvSpPr>
          <p:cNvPr id="18" name="Freeform 38"/>
          <p:cNvSpPr>
            <a:spLocks noChangeArrowheads="1"/>
          </p:cNvSpPr>
          <p:nvPr userDrawn="1"/>
        </p:nvSpPr>
        <p:spPr bwMode="auto">
          <a:xfrm flipH="1">
            <a:off x="22365174" y="13038429"/>
            <a:ext cx="124405" cy="216775"/>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a:extLst/>
        </p:spPr>
        <p:txBody>
          <a:bodyPr wrap="none" anchor="ctr"/>
          <a:lstStyle/>
          <a:p>
            <a:endParaRPr lang="en-US" dirty="0">
              <a:solidFill>
                <a:srgbClr val="445469"/>
              </a:solidFill>
              <a:latin typeface="Calibri Light"/>
            </a:endParaRPr>
          </a:p>
        </p:txBody>
      </p:sp>
    </p:spTree>
    <p:extLst>
      <p:ext uri="{BB962C8B-B14F-4D97-AF65-F5344CB8AC3E}">
        <p14:creationId xmlns:p14="http://schemas.microsoft.com/office/powerpoint/2010/main" val="1790976670"/>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offee Break">
    <p:spTree>
      <p:nvGrpSpPr>
        <p:cNvPr id="1" name=""/>
        <p:cNvGrpSpPr/>
        <p:nvPr/>
      </p:nvGrpSpPr>
      <p:grpSpPr>
        <a:xfrm>
          <a:off x="0" y="0"/>
          <a:ext cx="0" cy="0"/>
          <a:chOff x="0" y="0"/>
          <a:chExt cx="0" cy="0"/>
        </a:xfrm>
      </p:grpSpPr>
      <p:sp>
        <p:nvSpPr>
          <p:cNvPr id="9" name="Picture Placeholder 7"/>
          <p:cNvSpPr>
            <a:spLocks noGrp="1" noChangeAspect="1"/>
          </p:cNvSpPr>
          <p:nvPr>
            <p:ph type="pic" sz="quarter" idx="13"/>
          </p:nvPr>
        </p:nvSpPr>
        <p:spPr>
          <a:xfrm>
            <a:off x="0" y="0"/>
            <a:ext cx="24377650" cy="13716000"/>
          </a:xfrm>
        </p:spPr>
        <p:txBody>
          <a:bodyPr>
            <a:normAutofit/>
          </a:bodyPr>
          <a:lstStyle>
            <a:lvl1pPr marL="0" indent="0">
              <a:buNone/>
              <a:defRPr sz="3200">
                <a:solidFill>
                  <a:schemeClr val="bg2"/>
                </a:solidFill>
              </a:defRPr>
            </a:lvl1pPr>
          </a:lstStyle>
          <a:p>
            <a:endParaRPr lang="en-US" dirty="0"/>
          </a:p>
        </p:txBody>
      </p:sp>
      <p:sp>
        <p:nvSpPr>
          <p:cNvPr id="3" name="Freeform 2"/>
          <p:cNvSpPr>
            <a:spLocks noChangeArrowheads="1"/>
          </p:cNvSpPr>
          <p:nvPr userDrawn="1"/>
        </p:nvSpPr>
        <p:spPr bwMode="auto">
          <a:xfrm>
            <a:off x="21856474" y="12962667"/>
            <a:ext cx="350410" cy="357351"/>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1"/>
          </a:solidFill>
          <a:ln>
            <a:noFill/>
          </a:ln>
          <a:effectLst/>
          <a:extLst/>
        </p:spPr>
        <p:txBody>
          <a:bodyPr wrap="none" anchor="ctr"/>
          <a:lstStyle/>
          <a:p>
            <a:endParaRPr lang="en-US" dirty="0">
              <a:solidFill>
                <a:srgbClr val="445469"/>
              </a:solidFill>
              <a:latin typeface="Calibri Light"/>
            </a:endParaRPr>
          </a:p>
        </p:txBody>
      </p:sp>
      <p:sp>
        <p:nvSpPr>
          <p:cNvPr id="4" name="Freeform 38"/>
          <p:cNvSpPr>
            <a:spLocks noChangeArrowheads="1"/>
          </p:cNvSpPr>
          <p:nvPr userDrawn="1"/>
        </p:nvSpPr>
        <p:spPr bwMode="auto">
          <a:xfrm>
            <a:off x="21957416" y="13038867"/>
            <a:ext cx="125063" cy="216775"/>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a:extLst/>
        </p:spPr>
        <p:txBody>
          <a:bodyPr wrap="none" anchor="ctr"/>
          <a:lstStyle/>
          <a:p>
            <a:endParaRPr lang="en-US" dirty="0">
              <a:solidFill>
                <a:srgbClr val="445469"/>
              </a:solidFill>
              <a:latin typeface="Calibri Light"/>
            </a:endParaRPr>
          </a:p>
        </p:txBody>
      </p:sp>
      <p:sp>
        <p:nvSpPr>
          <p:cNvPr id="5" name="Freeform 30"/>
          <p:cNvSpPr>
            <a:spLocks noChangeArrowheads="1"/>
          </p:cNvSpPr>
          <p:nvPr userDrawn="1"/>
        </p:nvSpPr>
        <p:spPr bwMode="auto">
          <a:xfrm>
            <a:off x="22272519" y="12962229"/>
            <a:ext cx="350410" cy="357351"/>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1"/>
          </a:solidFill>
          <a:ln>
            <a:noFill/>
          </a:ln>
          <a:effectLst/>
          <a:extLst/>
        </p:spPr>
        <p:txBody>
          <a:bodyPr wrap="none" anchor="ctr"/>
          <a:lstStyle/>
          <a:p>
            <a:endParaRPr lang="en-US" dirty="0">
              <a:solidFill>
                <a:srgbClr val="445469"/>
              </a:solidFill>
              <a:latin typeface="Calibri Light"/>
            </a:endParaRPr>
          </a:p>
        </p:txBody>
      </p:sp>
      <p:sp>
        <p:nvSpPr>
          <p:cNvPr id="6" name="Freeform 38"/>
          <p:cNvSpPr>
            <a:spLocks noChangeArrowheads="1"/>
          </p:cNvSpPr>
          <p:nvPr userDrawn="1"/>
        </p:nvSpPr>
        <p:spPr bwMode="auto">
          <a:xfrm flipH="1">
            <a:off x="22365174" y="13038429"/>
            <a:ext cx="124405" cy="216775"/>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a:extLst/>
        </p:spPr>
        <p:txBody>
          <a:bodyPr wrap="none" anchor="ctr"/>
          <a:lstStyle/>
          <a:p>
            <a:endParaRPr lang="en-US" dirty="0">
              <a:solidFill>
                <a:srgbClr val="445469"/>
              </a:solidFill>
              <a:latin typeface="Calibri Light"/>
            </a:endParaRPr>
          </a:p>
        </p:txBody>
      </p:sp>
    </p:spTree>
    <p:extLst>
      <p:ext uri="{BB962C8B-B14F-4D97-AF65-F5344CB8AC3E}">
        <p14:creationId xmlns:p14="http://schemas.microsoft.com/office/powerpoint/2010/main" val="4218839627"/>
      </p:ext>
    </p:extLst>
  </p:cSld>
  <p:clrMapOvr>
    <a:masterClrMapping/>
  </p:clrMapOvr>
  <mc:AlternateContent xmlns:mc="http://schemas.openxmlformats.org/markup-compatibility/2006" xmlns:p14="http://schemas.microsoft.com/office/powerpoint/2010/main">
    <mc:Choice Requires="p14">
      <p:transition spd="slow" p14:dur="1500" advClick="0" advTm="3000">
        <p14:reveal/>
      </p:transition>
    </mc:Choice>
    <mc:Fallback xmlns="">
      <p:transition spd="slow" advClick="0" advTm="3000">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Meet_the_team1">
    <p:spTree>
      <p:nvGrpSpPr>
        <p:cNvPr id="1" name=""/>
        <p:cNvGrpSpPr/>
        <p:nvPr/>
      </p:nvGrpSpPr>
      <p:grpSpPr>
        <a:xfrm>
          <a:off x="0" y="0"/>
          <a:ext cx="0" cy="0"/>
          <a:chOff x="0" y="0"/>
          <a:chExt cx="0" cy="0"/>
        </a:xfrm>
      </p:grpSpPr>
      <p:sp>
        <p:nvSpPr>
          <p:cNvPr id="5" name="Picture Placeholder 22"/>
          <p:cNvSpPr>
            <a:spLocks noGrp="1" noChangeAspect="1"/>
          </p:cNvSpPr>
          <p:nvPr>
            <p:ph type="pic" sz="quarter" idx="14"/>
          </p:nvPr>
        </p:nvSpPr>
        <p:spPr>
          <a:xfrm>
            <a:off x="2579913" y="4265907"/>
            <a:ext cx="3643948" cy="3649131"/>
          </a:xfrm>
        </p:spPr>
        <p:txBody>
          <a:bodyPr>
            <a:normAutofit/>
          </a:bodyPr>
          <a:lstStyle>
            <a:lvl1pPr marL="0" indent="0">
              <a:buNone/>
              <a:defRPr sz="3200">
                <a:solidFill>
                  <a:schemeClr val="bg1"/>
                </a:solidFill>
                <a:latin typeface="Lato Light"/>
                <a:cs typeface="Lato Light"/>
              </a:defRPr>
            </a:lvl1pPr>
          </a:lstStyle>
          <a:p>
            <a:endParaRPr lang="id-ID" dirty="0"/>
          </a:p>
        </p:txBody>
      </p:sp>
      <p:sp>
        <p:nvSpPr>
          <p:cNvPr id="18" name="Picture Placeholder 22"/>
          <p:cNvSpPr>
            <a:spLocks noGrp="1" noChangeAspect="1"/>
          </p:cNvSpPr>
          <p:nvPr>
            <p:ph type="pic" sz="quarter" idx="15"/>
          </p:nvPr>
        </p:nvSpPr>
        <p:spPr>
          <a:xfrm>
            <a:off x="7791465" y="4265907"/>
            <a:ext cx="3643948" cy="3649131"/>
          </a:xfrm>
        </p:spPr>
        <p:txBody>
          <a:bodyPr>
            <a:normAutofit/>
          </a:bodyPr>
          <a:lstStyle>
            <a:lvl1pPr marL="0" indent="0">
              <a:buNone/>
              <a:defRPr sz="3200">
                <a:solidFill>
                  <a:schemeClr val="bg1"/>
                </a:solidFill>
                <a:latin typeface="Lato Light"/>
                <a:cs typeface="Lato Light"/>
              </a:defRPr>
            </a:lvl1pPr>
          </a:lstStyle>
          <a:p>
            <a:endParaRPr lang="id-ID" dirty="0"/>
          </a:p>
        </p:txBody>
      </p:sp>
      <p:sp>
        <p:nvSpPr>
          <p:cNvPr id="19" name="Picture Placeholder 22"/>
          <p:cNvSpPr>
            <a:spLocks noGrp="1" noChangeAspect="1"/>
          </p:cNvSpPr>
          <p:nvPr>
            <p:ph type="pic" sz="quarter" idx="16"/>
          </p:nvPr>
        </p:nvSpPr>
        <p:spPr>
          <a:xfrm>
            <a:off x="13096308" y="4265907"/>
            <a:ext cx="3643948" cy="3649131"/>
          </a:xfrm>
        </p:spPr>
        <p:txBody>
          <a:bodyPr>
            <a:normAutofit/>
          </a:bodyPr>
          <a:lstStyle>
            <a:lvl1pPr marL="0" indent="0">
              <a:buNone/>
              <a:defRPr sz="3200">
                <a:solidFill>
                  <a:schemeClr val="bg1"/>
                </a:solidFill>
                <a:latin typeface="Lato Light"/>
                <a:cs typeface="Lato Light"/>
              </a:defRPr>
            </a:lvl1pPr>
          </a:lstStyle>
          <a:p>
            <a:endParaRPr lang="id-ID" dirty="0"/>
          </a:p>
        </p:txBody>
      </p:sp>
      <p:sp>
        <p:nvSpPr>
          <p:cNvPr id="20" name="Picture Placeholder 22"/>
          <p:cNvSpPr>
            <a:spLocks noGrp="1" noChangeAspect="1"/>
          </p:cNvSpPr>
          <p:nvPr>
            <p:ph type="pic" sz="quarter" idx="17"/>
          </p:nvPr>
        </p:nvSpPr>
        <p:spPr>
          <a:xfrm>
            <a:off x="18265385" y="4265907"/>
            <a:ext cx="3643948" cy="3649131"/>
          </a:xfrm>
        </p:spPr>
        <p:txBody>
          <a:bodyPr>
            <a:normAutofit/>
          </a:bodyPr>
          <a:lstStyle>
            <a:lvl1pPr marL="0" indent="0">
              <a:buNone/>
              <a:defRPr sz="3200">
                <a:solidFill>
                  <a:schemeClr val="bg1"/>
                </a:solidFill>
                <a:latin typeface="Lato Light"/>
                <a:cs typeface="Lato Light"/>
              </a:defRPr>
            </a:lvl1pPr>
          </a:lstStyle>
          <a:p>
            <a:endParaRPr lang="id-ID" dirty="0"/>
          </a:p>
        </p:txBody>
      </p:sp>
      <p:grpSp>
        <p:nvGrpSpPr>
          <p:cNvPr id="9" name="Group 8"/>
          <p:cNvGrpSpPr/>
          <p:nvPr userDrawn="1"/>
        </p:nvGrpSpPr>
        <p:grpSpPr>
          <a:xfrm>
            <a:off x="23029685" y="547086"/>
            <a:ext cx="923589" cy="826739"/>
            <a:chOff x="23051965" y="547086"/>
            <a:chExt cx="923589" cy="826739"/>
          </a:xfrm>
        </p:grpSpPr>
        <p:sp>
          <p:nvSpPr>
            <p:cNvPr id="10" name="Rectangle 9"/>
            <p:cNvSpPr/>
            <p:nvPr userDrawn="1"/>
          </p:nvSpPr>
          <p:spPr>
            <a:xfrm>
              <a:off x="23051965" y="547086"/>
              <a:ext cx="923589" cy="7352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a:solidFill>
                  <a:prstClr val="white"/>
                </a:solidFill>
              </a:endParaRPr>
            </a:p>
          </p:txBody>
        </p:sp>
        <p:sp>
          <p:nvSpPr>
            <p:cNvPr id="14" name="Rectangle 13"/>
            <p:cNvSpPr/>
            <p:nvPr userDrawn="1"/>
          </p:nvSpPr>
          <p:spPr>
            <a:xfrm>
              <a:off x="23051965" y="1282387"/>
              <a:ext cx="923589" cy="914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a:solidFill>
                  <a:prstClr val="white"/>
                </a:solidFill>
              </a:endParaRPr>
            </a:p>
          </p:txBody>
        </p:sp>
        <p:sp>
          <p:nvSpPr>
            <p:cNvPr id="15" name="Rectangle 14"/>
            <p:cNvSpPr/>
            <p:nvPr userDrawn="1"/>
          </p:nvSpPr>
          <p:spPr>
            <a:xfrm>
              <a:off x="23051965" y="1197887"/>
              <a:ext cx="923589" cy="914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a:solidFill>
                  <a:prstClr val="white"/>
                </a:solidFill>
              </a:endParaRPr>
            </a:p>
          </p:txBody>
        </p:sp>
      </p:grpSp>
      <p:sp>
        <p:nvSpPr>
          <p:cNvPr id="16" name="TextBox 15"/>
          <p:cNvSpPr txBox="1"/>
          <p:nvPr userDrawn="1"/>
        </p:nvSpPr>
        <p:spPr>
          <a:xfrm>
            <a:off x="23104843" y="607069"/>
            <a:ext cx="773287" cy="584703"/>
          </a:xfrm>
          <a:prstGeom prst="rect">
            <a:avLst/>
          </a:prstGeom>
          <a:noFill/>
        </p:spPr>
        <p:txBody>
          <a:bodyPr wrap="none" lIns="182807" tIns="91404" rIns="182807" bIns="91404" rtlCol="0">
            <a:spAutoFit/>
          </a:bodyPr>
          <a:lstStyle/>
          <a:p>
            <a:pPr algn="ctr"/>
            <a:fld id="{260E2A6B-A809-4840-BF14-8648BC0BDF87}" type="slidenum">
              <a:rPr lang="id-ID" sz="2600" smtClean="0">
                <a:solidFill>
                  <a:prstClr val="white"/>
                </a:solidFill>
                <a:latin typeface="Lato Regular"/>
                <a:cs typeface="Lato Regular"/>
              </a:rPr>
              <a:pPr algn="ctr"/>
              <a:t>‹#›</a:t>
            </a:fld>
            <a:endParaRPr lang="id-ID" sz="2600" dirty="0">
              <a:solidFill>
                <a:prstClr val="white"/>
              </a:solidFill>
              <a:latin typeface="Lato Regular"/>
              <a:cs typeface="Lato Regular"/>
            </a:endParaRPr>
          </a:p>
        </p:txBody>
      </p:sp>
      <p:sp>
        <p:nvSpPr>
          <p:cNvPr id="17" name="Freeform 30"/>
          <p:cNvSpPr>
            <a:spLocks noChangeArrowheads="1"/>
          </p:cNvSpPr>
          <p:nvPr userDrawn="1"/>
        </p:nvSpPr>
        <p:spPr bwMode="auto">
          <a:xfrm>
            <a:off x="21856474" y="12962667"/>
            <a:ext cx="350410" cy="357351"/>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1"/>
          </a:solidFill>
          <a:ln>
            <a:noFill/>
          </a:ln>
          <a:effectLst/>
          <a:extLst/>
        </p:spPr>
        <p:txBody>
          <a:bodyPr wrap="none" anchor="ctr"/>
          <a:lstStyle/>
          <a:p>
            <a:endParaRPr lang="en-US" dirty="0">
              <a:solidFill>
                <a:srgbClr val="445469"/>
              </a:solidFill>
              <a:latin typeface="Calibri Light"/>
            </a:endParaRPr>
          </a:p>
        </p:txBody>
      </p:sp>
      <p:sp>
        <p:nvSpPr>
          <p:cNvPr id="21" name="Freeform 38"/>
          <p:cNvSpPr>
            <a:spLocks noChangeArrowheads="1"/>
          </p:cNvSpPr>
          <p:nvPr userDrawn="1"/>
        </p:nvSpPr>
        <p:spPr bwMode="auto">
          <a:xfrm>
            <a:off x="21957416" y="13038867"/>
            <a:ext cx="125063" cy="216775"/>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a:extLst/>
        </p:spPr>
        <p:txBody>
          <a:bodyPr wrap="none" anchor="ctr"/>
          <a:lstStyle/>
          <a:p>
            <a:endParaRPr lang="en-US" dirty="0">
              <a:solidFill>
                <a:srgbClr val="445469"/>
              </a:solidFill>
              <a:latin typeface="Calibri Light"/>
            </a:endParaRPr>
          </a:p>
        </p:txBody>
      </p:sp>
      <p:sp>
        <p:nvSpPr>
          <p:cNvPr id="22" name="Freeform 30"/>
          <p:cNvSpPr>
            <a:spLocks noChangeArrowheads="1"/>
          </p:cNvSpPr>
          <p:nvPr userDrawn="1"/>
        </p:nvSpPr>
        <p:spPr bwMode="auto">
          <a:xfrm>
            <a:off x="22272519" y="12962229"/>
            <a:ext cx="350410" cy="357351"/>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1"/>
          </a:solidFill>
          <a:ln>
            <a:noFill/>
          </a:ln>
          <a:effectLst/>
          <a:extLst/>
        </p:spPr>
        <p:txBody>
          <a:bodyPr wrap="none" anchor="ctr"/>
          <a:lstStyle/>
          <a:p>
            <a:endParaRPr lang="en-US" dirty="0">
              <a:solidFill>
                <a:srgbClr val="445469"/>
              </a:solidFill>
              <a:latin typeface="Calibri Light"/>
            </a:endParaRPr>
          </a:p>
        </p:txBody>
      </p:sp>
      <p:sp>
        <p:nvSpPr>
          <p:cNvPr id="23" name="Freeform 38"/>
          <p:cNvSpPr>
            <a:spLocks noChangeArrowheads="1"/>
          </p:cNvSpPr>
          <p:nvPr userDrawn="1"/>
        </p:nvSpPr>
        <p:spPr bwMode="auto">
          <a:xfrm flipH="1">
            <a:off x="22365174" y="13038429"/>
            <a:ext cx="124405" cy="216775"/>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a:extLst/>
        </p:spPr>
        <p:txBody>
          <a:bodyPr wrap="none" anchor="ctr"/>
          <a:lstStyle/>
          <a:p>
            <a:endParaRPr lang="en-US" dirty="0">
              <a:solidFill>
                <a:srgbClr val="445469"/>
              </a:solidFill>
              <a:latin typeface="Calibri Light"/>
            </a:endParaRPr>
          </a:p>
        </p:txBody>
      </p:sp>
    </p:spTree>
    <p:extLst>
      <p:ext uri="{BB962C8B-B14F-4D97-AF65-F5344CB8AC3E}">
        <p14:creationId xmlns:p14="http://schemas.microsoft.com/office/powerpoint/2010/main" val="20607237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porftfolio-7">
    <p:spTree>
      <p:nvGrpSpPr>
        <p:cNvPr id="1" name=""/>
        <p:cNvGrpSpPr/>
        <p:nvPr/>
      </p:nvGrpSpPr>
      <p:grpSpPr>
        <a:xfrm>
          <a:off x="0" y="0"/>
          <a:ext cx="0" cy="0"/>
          <a:chOff x="0" y="0"/>
          <a:chExt cx="0" cy="0"/>
        </a:xfrm>
      </p:grpSpPr>
      <p:sp>
        <p:nvSpPr>
          <p:cNvPr id="35" name="Picture Placeholder 2"/>
          <p:cNvSpPr>
            <a:spLocks noGrp="1" noChangeAspect="1"/>
          </p:cNvSpPr>
          <p:nvPr>
            <p:ph type="pic" sz="quarter" idx="15"/>
          </p:nvPr>
        </p:nvSpPr>
        <p:spPr>
          <a:xfrm>
            <a:off x="3" y="1"/>
            <a:ext cx="4876222" cy="3961741"/>
          </a:xfrm>
        </p:spPr>
        <p:txBody>
          <a:bodyPr>
            <a:normAutofit/>
          </a:bodyPr>
          <a:lstStyle>
            <a:lvl1pPr marL="0" indent="0">
              <a:buNone/>
              <a:defRPr sz="4000">
                <a:solidFill>
                  <a:schemeClr val="accent1"/>
                </a:solidFill>
              </a:defRPr>
            </a:lvl1pPr>
          </a:lstStyle>
          <a:p>
            <a:endParaRPr lang="id-ID" dirty="0"/>
          </a:p>
        </p:txBody>
      </p:sp>
      <p:sp>
        <p:nvSpPr>
          <p:cNvPr id="38" name="Picture Placeholder 2"/>
          <p:cNvSpPr>
            <a:spLocks noGrp="1" noChangeAspect="1"/>
          </p:cNvSpPr>
          <p:nvPr>
            <p:ph type="pic" sz="quarter" idx="18"/>
          </p:nvPr>
        </p:nvSpPr>
        <p:spPr>
          <a:xfrm>
            <a:off x="4876228" y="3964174"/>
            <a:ext cx="4876222" cy="3961741"/>
          </a:xfrm>
        </p:spPr>
        <p:txBody>
          <a:bodyPr>
            <a:normAutofit/>
          </a:bodyPr>
          <a:lstStyle>
            <a:lvl1pPr marL="0" indent="0">
              <a:buNone/>
              <a:defRPr sz="4000">
                <a:solidFill>
                  <a:schemeClr val="accent1"/>
                </a:solidFill>
              </a:defRPr>
            </a:lvl1pPr>
          </a:lstStyle>
          <a:p>
            <a:endParaRPr lang="id-ID" dirty="0"/>
          </a:p>
        </p:txBody>
      </p:sp>
      <p:sp>
        <p:nvSpPr>
          <p:cNvPr id="39" name="Picture Placeholder 2"/>
          <p:cNvSpPr>
            <a:spLocks noGrp="1" noChangeAspect="1"/>
          </p:cNvSpPr>
          <p:nvPr>
            <p:ph type="pic" sz="quarter" idx="19"/>
          </p:nvPr>
        </p:nvSpPr>
        <p:spPr>
          <a:xfrm>
            <a:off x="9741188" y="-1215"/>
            <a:ext cx="4876222" cy="3961741"/>
          </a:xfrm>
        </p:spPr>
        <p:txBody>
          <a:bodyPr>
            <a:normAutofit/>
          </a:bodyPr>
          <a:lstStyle>
            <a:lvl1pPr marL="0" indent="0">
              <a:buNone/>
              <a:defRPr sz="4000">
                <a:solidFill>
                  <a:schemeClr val="accent1"/>
                </a:solidFill>
              </a:defRPr>
            </a:lvl1pPr>
          </a:lstStyle>
          <a:p>
            <a:endParaRPr lang="id-ID" dirty="0"/>
          </a:p>
        </p:txBody>
      </p:sp>
      <p:sp>
        <p:nvSpPr>
          <p:cNvPr id="42" name="Picture Placeholder 2"/>
          <p:cNvSpPr>
            <a:spLocks noGrp="1" noChangeAspect="1"/>
          </p:cNvSpPr>
          <p:nvPr>
            <p:ph type="pic" sz="quarter" idx="22"/>
          </p:nvPr>
        </p:nvSpPr>
        <p:spPr>
          <a:xfrm>
            <a:off x="14639693" y="3965388"/>
            <a:ext cx="5078547" cy="3961741"/>
          </a:xfrm>
        </p:spPr>
        <p:txBody>
          <a:bodyPr>
            <a:normAutofit/>
          </a:bodyPr>
          <a:lstStyle>
            <a:lvl1pPr marL="0" indent="0">
              <a:buNone/>
              <a:defRPr sz="4000">
                <a:solidFill>
                  <a:schemeClr val="accent1"/>
                </a:solidFill>
              </a:defRPr>
            </a:lvl1pPr>
          </a:lstStyle>
          <a:p>
            <a:endParaRPr lang="id-ID" dirty="0"/>
          </a:p>
        </p:txBody>
      </p:sp>
      <p:sp>
        <p:nvSpPr>
          <p:cNvPr id="43" name="Picture Placeholder 2"/>
          <p:cNvSpPr>
            <a:spLocks noGrp="1" noChangeAspect="1"/>
          </p:cNvSpPr>
          <p:nvPr>
            <p:ph type="pic" sz="quarter" idx="23"/>
          </p:nvPr>
        </p:nvSpPr>
        <p:spPr>
          <a:xfrm>
            <a:off x="19479147" y="2431"/>
            <a:ext cx="4898502" cy="3961741"/>
          </a:xfrm>
        </p:spPr>
        <p:txBody>
          <a:bodyPr>
            <a:normAutofit/>
          </a:bodyPr>
          <a:lstStyle>
            <a:lvl1pPr marL="0" indent="0">
              <a:buNone/>
              <a:defRPr sz="4000">
                <a:solidFill>
                  <a:schemeClr val="accent1"/>
                </a:solidFill>
              </a:defRPr>
            </a:lvl1pPr>
          </a:lstStyle>
          <a:p>
            <a:endParaRPr lang="id-ID" dirty="0"/>
          </a:p>
        </p:txBody>
      </p:sp>
      <p:sp>
        <p:nvSpPr>
          <p:cNvPr id="13" name="Freeform 30"/>
          <p:cNvSpPr>
            <a:spLocks noChangeArrowheads="1"/>
          </p:cNvSpPr>
          <p:nvPr userDrawn="1"/>
        </p:nvSpPr>
        <p:spPr bwMode="auto">
          <a:xfrm>
            <a:off x="21856474" y="12962667"/>
            <a:ext cx="350410" cy="357351"/>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1"/>
          </a:solidFill>
          <a:ln>
            <a:noFill/>
          </a:ln>
          <a:effectLst/>
          <a:extLst/>
        </p:spPr>
        <p:txBody>
          <a:bodyPr wrap="none" anchor="ctr"/>
          <a:lstStyle/>
          <a:p>
            <a:endParaRPr lang="en-US" dirty="0">
              <a:solidFill>
                <a:srgbClr val="445469"/>
              </a:solidFill>
              <a:latin typeface="Calibri Light"/>
            </a:endParaRPr>
          </a:p>
        </p:txBody>
      </p:sp>
      <p:sp>
        <p:nvSpPr>
          <p:cNvPr id="14" name="Freeform 38"/>
          <p:cNvSpPr>
            <a:spLocks noChangeArrowheads="1"/>
          </p:cNvSpPr>
          <p:nvPr userDrawn="1"/>
        </p:nvSpPr>
        <p:spPr bwMode="auto">
          <a:xfrm>
            <a:off x="21957416" y="13038867"/>
            <a:ext cx="125063" cy="216775"/>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a:extLst/>
        </p:spPr>
        <p:txBody>
          <a:bodyPr wrap="none" anchor="ctr"/>
          <a:lstStyle/>
          <a:p>
            <a:endParaRPr lang="en-US" dirty="0">
              <a:solidFill>
                <a:srgbClr val="445469"/>
              </a:solidFill>
              <a:latin typeface="Calibri Light"/>
            </a:endParaRPr>
          </a:p>
        </p:txBody>
      </p:sp>
      <p:sp>
        <p:nvSpPr>
          <p:cNvPr id="15" name="Freeform 30"/>
          <p:cNvSpPr>
            <a:spLocks noChangeArrowheads="1"/>
          </p:cNvSpPr>
          <p:nvPr userDrawn="1"/>
        </p:nvSpPr>
        <p:spPr bwMode="auto">
          <a:xfrm>
            <a:off x="22272519" y="12962229"/>
            <a:ext cx="350410" cy="357351"/>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1"/>
          </a:solidFill>
          <a:ln>
            <a:noFill/>
          </a:ln>
          <a:effectLst/>
          <a:extLst/>
        </p:spPr>
        <p:txBody>
          <a:bodyPr wrap="none" anchor="ctr"/>
          <a:lstStyle/>
          <a:p>
            <a:endParaRPr lang="en-US" dirty="0">
              <a:solidFill>
                <a:srgbClr val="445469"/>
              </a:solidFill>
              <a:latin typeface="Calibri Light"/>
            </a:endParaRPr>
          </a:p>
        </p:txBody>
      </p:sp>
      <p:sp>
        <p:nvSpPr>
          <p:cNvPr id="17" name="Freeform 38"/>
          <p:cNvSpPr>
            <a:spLocks noChangeArrowheads="1"/>
          </p:cNvSpPr>
          <p:nvPr userDrawn="1"/>
        </p:nvSpPr>
        <p:spPr bwMode="auto">
          <a:xfrm flipH="1">
            <a:off x="22365174" y="13038429"/>
            <a:ext cx="124405" cy="216775"/>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a:extLst/>
        </p:spPr>
        <p:txBody>
          <a:bodyPr wrap="none" anchor="ctr"/>
          <a:lstStyle/>
          <a:p>
            <a:endParaRPr lang="en-US" dirty="0">
              <a:solidFill>
                <a:srgbClr val="445469"/>
              </a:solidFill>
              <a:latin typeface="Calibri Light"/>
            </a:endParaRPr>
          </a:p>
        </p:txBody>
      </p:sp>
    </p:spTree>
    <p:extLst>
      <p:ext uri="{BB962C8B-B14F-4D97-AF65-F5344CB8AC3E}">
        <p14:creationId xmlns:p14="http://schemas.microsoft.com/office/powerpoint/2010/main" val="1126692693"/>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app_features">
    <p:spTree>
      <p:nvGrpSpPr>
        <p:cNvPr id="1" name=""/>
        <p:cNvGrpSpPr/>
        <p:nvPr/>
      </p:nvGrpSpPr>
      <p:grpSpPr>
        <a:xfrm>
          <a:off x="0" y="0"/>
          <a:ext cx="0" cy="0"/>
          <a:chOff x="0" y="0"/>
          <a:chExt cx="0" cy="0"/>
        </a:xfrm>
      </p:grpSpPr>
      <p:sp>
        <p:nvSpPr>
          <p:cNvPr id="27" name="Picture Placeholder 2"/>
          <p:cNvSpPr>
            <a:spLocks noGrp="1" noChangeAspect="1"/>
          </p:cNvSpPr>
          <p:nvPr>
            <p:ph type="pic" sz="quarter" idx="13"/>
          </p:nvPr>
        </p:nvSpPr>
        <p:spPr>
          <a:xfrm>
            <a:off x="-5" y="-1"/>
            <a:ext cx="24377651" cy="6460436"/>
          </a:xfrm>
        </p:spPr>
        <p:txBody>
          <a:bodyPr rtlCol="0">
            <a:normAutofit/>
          </a:bodyPr>
          <a:lstStyle>
            <a:lvl1pPr marL="0" indent="0">
              <a:buNone/>
              <a:defRPr sz="2000">
                <a:latin typeface="Raleway Light"/>
                <a:cs typeface="Raleway Light"/>
              </a:defRPr>
            </a:lvl1pPr>
          </a:lstStyle>
          <a:p>
            <a:pPr lvl="0"/>
            <a:endParaRPr lang="en-US" noProof="0" dirty="0"/>
          </a:p>
        </p:txBody>
      </p:sp>
      <p:sp>
        <p:nvSpPr>
          <p:cNvPr id="9" name="Freeform 30"/>
          <p:cNvSpPr>
            <a:spLocks noChangeArrowheads="1"/>
          </p:cNvSpPr>
          <p:nvPr userDrawn="1"/>
        </p:nvSpPr>
        <p:spPr bwMode="auto">
          <a:xfrm>
            <a:off x="21856474" y="12962667"/>
            <a:ext cx="350410" cy="357351"/>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1"/>
          </a:solidFill>
          <a:ln>
            <a:noFill/>
          </a:ln>
          <a:effectLst/>
          <a:extLst/>
        </p:spPr>
        <p:txBody>
          <a:bodyPr wrap="none" anchor="ctr"/>
          <a:lstStyle/>
          <a:p>
            <a:endParaRPr lang="en-US" dirty="0">
              <a:solidFill>
                <a:srgbClr val="445469"/>
              </a:solidFill>
              <a:latin typeface="Calibri Light"/>
            </a:endParaRPr>
          </a:p>
        </p:txBody>
      </p:sp>
      <p:sp>
        <p:nvSpPr>
          <p:cNvPr id="10" name="Freeform 38"/>
          <p:cNvSpPr>
            <a:spLocks noChangeArrowheads="1"/>
          </p:cNvSpPr>
          <p:nvPr userDrawn="1"/>
        </p:nvSpPr>
        <p:spPr bwMode="auto">
          <a:xfrm>
            <a:off x="21957416" y="13038867"/>
            <a:ext cx="125063" cy="216775"/>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a:extLst/>
        </p:spPr>
        <p:txBody>
          <a:bodyPr wrap="none" anchor="ctr"/>
          <a:lstStyle/>
          <a:p>
            <a:endParaRPr lang="en-US" dirty="0">
              <a:solidFill>
                <a:srgbClr val="445469"/>
              </a:solidFill>
              <a:latin typeface="Calibri Light"/>
            </a:endParaRPr>
          </a:p>
        </p:txBody>
      </p:sp>
      <p:sp>
        <p:nvSpPr>
          <p:cNvPr id="11" name="Freeform 30"/>
          <p:cNvSpPr>
            <a:spLocks noChangeArrowheads="1"/>
          </p:cNvSpPr>
          <p:nvPr userDrawn="1"/>
        </p:nvSpPr>
        <p:spPr bwMode="auto">
          <a:xfrm>
            <a:off x="22272519" y="12962229"/>
            <a:ext cx="350410" cy="357351"/>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1"/>
          </a:solidFill>
          <a:ln>
            <a:noFill/>
          </a:ln>
          <a:effectLst/>
          <a:extLst/>
        </p:spPr>
        <p:txBody>
          <a:bodyPr wrap="none" anchor="ctr"/>
          <a:lstStyle/>
          <a:p>
            <a:endParaRPr lang="en-US" dirty="0">
              <a:solidFill>
                <a:srgbClr val="445469"/>
              </a:solidFill>
              <a:latin typeface="Calibri Light"/>
            </a:endParaRPr>
          </a:p>
        </p:txBody>
      </p:sp>
      <p:sp>
        <p:nvSpPr>
          <p:cNvPr id="12" name="Freeform 38"/>
          <p:cNvSpPr>
            <a:spLocks noChangeArrowheads="1"/>
          </p:cNvSpPr>
          <p:nvPr userDrawn="1"/>
        </p:nvSpPr>
        <p:spPr bwMode="auto">
          <a:xfrm flipH="1">
            <a:off x="22365174" y="13038429"/>
            <a:ext cx="124405" cy="216775"/>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a:extLst/>
        </p:spPr>
        <p:txBody>
          <a:bodyPr wrap="none" anchor="ctr"/>
          <a:lstStyle/>
          <a:p>
            <a:endParaRPr lang="en-US" dirty="0">
              <a:solidFill>
                <a:srgbClr val="445469"/>
              </a:solidFill>
              <a:latin typeface="Calibri Light"/>
            </a:endParaRPr>
          </a:p>
        </p:txBody>
      </p:sp>
    </p:spTree>
    <p:extLst>
      <p:ext uri="{BB962C8B-B14F-4D97-AF65-F5344CB8AC3E}">
        <p14:creationId xmlns:p14="http://schemas.microsoft.com/office/powerpoint/2010/main" val="3272889744"/>
      </p:ext>
    </p:extLst>
  </p:cSld>
  <p:clrMapOvr>
    <a:masterClrMapping/>
  </p:clrMapOv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act-Us">
    <p:spTree>
      <p:nvGrpSpPr>
        <p:cNvPr id="1" name=""/>
        <p:cNvGrpSpPr/>
        <p:nvPr/>
      </p:nvGrpSpPr>
      <p:grpSpPr>
        <a:xfrm>
          <a:off x="0" y="0"/>
          <a:ext cx="0" cy="0"/>
          <a:chOff x="0" y="0"/>
          <a:chExt cx="0" cy="0"/>
        </a:xfrm>
      </p:grpSpPr>
      <p:sp>
        <p:nvSpPr>
          <p:cNvPr id="15" name="Picture Placeholder 13"/>
          <p:cNvSpPr>
            <a:spLocks noGrp="1" noChangeAspect="1"/>
          </p:cNvSpPr>
          <p:nvPr>
            <p:ph type="pic" sz="quarter" idx="13"/>
          </p:nvPr>
        </p:nvSpPr>
        <p:spPr>
          <a:xfrm>
            <a:off x="-1" y="0"/>
            <a:ext cx="24377651" cy="13716000"/>
          </a:xfrm>
          <a:effectLst/>
        </p:spPr>
        <p:txBody>
          <a:bodyPr>
            <a:normAutofit/>
          </a:bodyPr>
          <a:lstStyle>
            <a:lvl1pPr marL="0" indent="0">
              <a:buNone/>
              <a:defRPr sz="42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3493501801"/>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o Footer">
    <p:spTree>
      <p:nvGrpSpPr>
        <p:cNvPr id="1" name=""/>
        <p:cNvGrpSpPr/>
        <p:nvPr/>
      </p:nvGrpSpPr>
      <p:grpSpPr>
        <a:xfrm>
          <a:off x="0" y="0"/>
          <a:ext cx="0" cy="0"/>
          <a:chOff x="0" y="0"/>
          <a:chExt cx="0" cy="0"/>
        </a:xfrm>
      </p:grpSpPr>
      <p:sp>
        <p:nvSpPr>
          <p:cNvPr id="6" name="Oval 5"/>
          <p:cNvSpPr/>
          <p:nvPr userDrawn="1"/>
        </p:nvSpPr>
        <p:spPr>
          <a:xfrm>
            <a:off x="23019760" y="473371"/>
            <a:ext cx="959010" cy="95901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endParaRPr lang="en-US"/>
          </a:p>
        </p:txBody>
      </p:sp>
      <p:sp>
        <p:nvSpPr>
          <p:cNvPr id="7" name="TextBox 6"/>
          <p:cNvSpPr txBox="1"/>
          <p:nvPr userDrawn="1"/>
        </p:nvSpPr>
        <p:spPr>
          <a:xfrm>
            <a:off x="23071044" y="607069"/>
            <a:ext cx="885447" cy="615554"/>
          </a:xfrm>
          <a:prstGeom prst="rect">
            <a:avLst/>
          </a:prstGeom>
          <a:noFill/>
        </p:spPr>
        <p:txBody>
          <a:bodyPr wrap="none" lIns="182807" tIns="91404" rIns="182807" bIns="91404" rtlCol="0">
            <a:spAutoFit/>
          </a:bodyPr>
          <a:lstStyle/>
          <a:p>
            <a:pPr algn="ctr"/>
            <a:fld id="{260E2A6B-A809-4840-BF14-8648BC0BDF87}" type="slidenum">
              <a:rPr lang="id-ID" sz="2800" b="1" smtClean="0">
                <a:solidFill>
                  <a:schemeClr val="bg1"/>
                </a:solidFill>
                <a:latin typeface="Raleway Light"/>
                <a:cs typeface="Raleway Light"/>
              </a:rPr>
              <a:pPr algn="ctr"/>
              <a:t>‹#›</a:t>
            </a:fld>
            <a:endParaRPr lang="id-ID" sz="2800" dirty="0">
              <a:solidFill>
                <a:schemeClr val="bg1"/>
              </a:solidFill>
              <a:latin typeface="Raleway Light"/>
              <a:cs typeface="Raleway Light"/>
            </a:endParaRPr>
          </a:p>
        </p:txBody>
      </p:sp>
    </p:spTree>
    <p:extLst>
      <p:ext uri="{BB962C8B-B14F-4D97-AF65-F5344CB8AC3E}">
        <p14:creationId xmlns:p14="http://schemas.microsoft.com/office/powerpoint/2010/main" val="220415172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7" name="Oval 6"/>
          <p:cNvSpPr/>
          <p:nvPr userDrawn="1"/>
        </p:nvSpPr>
        <p:spPr>
          <a:xfrm>
            <a:off x="23019760" y="473371"/>
            <a:ext cx="959010" cy="95901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endParaRPr lang="en-US"/>
          </a:p>
        </p:txBody>
      </p:sp>
      <p:sp>
        <p:nvSpPr>
          <p:cNvPr id="9" name="TextBox 8"/>
          <p:cNvSpPr txBox="1"/>
          <p:nvPr userDrawn="1"/>
        </p:nvSpPr>
        <p:spPr>
          <a:xfrm>
            <a:off x="23071044" y="607069"/>
            <a:ext cx="885447" cy="615554"/>
          </a:xfrm>
          <a:prstGeom prst="rect">
            <a:avLst/>
          </a:prstGeom>
          <a:noFill/>
        </p:spPr>
        <p:txBody>
          <a:bodyPr wrap="none" lIns="182807" tIns="91404" rIns="182807" bIns="91404" rtlCol="0">
            <a:spAutoFit/>
          </a:bodyPr>
          <a:lstStyle/>
          <a:p>
            <a:pPr algn="ctr"/>
            <a:fld id="{260E2A6B-A809-4840-BF14-8648BC0BDF87}" type="slidenum">
              <a:rPr lang="id-ID" sz="2800" b="1" smtClean="0">
                <a:solidFill>
                  <a:schemeClr val="bg1"/>
                </a:solidFill>
                <a:latin typeface="Raleway Light"/>
                <a:cs typeface="Raleway Light"/>
              </a:rPr>
              <a:pPr algn="ctr"/>
              <a:t>‹#›</a:t>
            </a:fld>
            <a:endParaRPr lang="id-ID" sz="2800" dirty="0">
              <a:solidFill>
                <a:schemeClr val="bg1"/>
              </a:solidFill>
              <a:latin typeface="Raleway Light"/>
              <a:cs typeface="Raleway Light"/>
            </a:endParaRPr>
          </a:p>
        </p:txBody>
      </p:sp>
    </p:spTree>
    <p:extLst>
      <p:ext uri="{BB962C8B-B14F-4D97-AF65-F5344CB8AC3E}">
        <p14:creationId xmlns:p14="http://schemas.microsoft.com/office/powerpoint/2010/main" val="720434485"/>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7" name="Oval 6"/>
          <p:cNvSpPr/>
          <p:nvPr userDrawn="1"/>
        </p:nvSpPr>
        <p:spPr>
          <a:xfrm>
            <a:off x="23019760" y="473371"/>
            <a:ext cx="959010" cy="95901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endParaRPr lang="en-US"/>
          </a:p>
        </p:txBody>
      </p:sp>
      <p:sp>
        <p:nvSpPr>
          <p:cNvPr id="8" name="TextBox 7"/>
          <p:cNvSpPr txBox="1"/>
          <p:nvPr userDrawn="1"/>
        </p:nvSpPr>
        <p:spPr>
          <a:xfrm>
            <a:off x="23071044" y="607069"/>
            <a:ext cx="885447" cy="615554"/>
          </a:xfrm>
          <a:prstGeom prst="rect">
            <a:avLst/>
          </a:prstGeom>
          <a:noFill/>
        </p:spPr>
        <p:txBody>
          <a:bodyPr wrap="none" lIns="182807" tIns="91404" rIns="182807" bIns="91404" rtlCol="0">
            <a:spAutoFit/>
          </a:bodyPr>
          <a:lstStyle/>
          <a:p>
            <a:pPr algn="ctr"/>
            <a:fld id="{260E2A6B-A809-4840-BF14-8648BC0BDF87}" type="slidenum">
              <a:rPr lang="id-ID" sz="2800" b="1" smtClean="0">
                <a:solidFill>
                  <a:schemeClr val="bg1"/>
                </a:solidFill>
                <a:latin typeface="Raleway Light"/>
                <a:cs typeface="Raleway Light"/>
              </a:rPr>
              <a:pPr algn="ctr"/>
              <a:t>‹#›</a:t>
            </a:fld>
            <a:endParaRPr lang="id-ID" sz="2800" dirty="0">
              <a:solidFill>
                <a:schemeClr val="bg1"/>
              </a:solidFill>
              <a:latin typeface="Raleway Light"/>
              <a:cs typeface="Raleway Light"/>
            </a:endParaRPr>
          </a:p>
        </p:txBody>
      </p:sp>
    </p:spTree>
    <p:extLst>
      <p:ext uri="{BB962C8B-B14F-4D97-AF65-F5344CB8AC3E}">
        <p14:creationId xmlns:p14="http://schemas.microsoft.com/office/powerpoint/2010/main" val="2177313300"/>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g Image Placeholder">
    <p:spTree>
      <p:nvGrpSpPr>
        <p:cNvPr id="1" name=""/>
        <p:cNvGrpSpPr/>
        <p:nvPr/>
      </p:nvGrpSpPr>
      <p:grpSpPr>
        <a:xfrm>
          <a:off x="0" y="0"/>
          <a:ext cx="0" cy="0"/>
          <a:chOff x="0" y="0"/>
          <a:chExt cx="0" cy="0"/>
        </a:xfrm>
      </p:grpSpPr>
      <p:sp>
        <p:nvSpPr>
          <p:cNvPr id="17" name="Picture Placeholder 13"/>
          <p:cNvSpPr>
            <a:spLocks noGrp="1" noChangeAspect="1"/>
          </p:cNvSpPr>
          <p:nvPr>
            <p:ph type="pic" sz="quarter" idx="13"/>
          </p:nvPr>
        </p:nvSpPr>
        <p:spPr>
          <a:xfrm>
            <a:off x="-3176" y="0"/>
            <a:ext cx="24377651" cy="13716000"/>
          </a:xfrm>
          <a:effectLst/>
        </p:spPr>
        <p:txBody>
          <a:bodyPr>
            <a:normAutofit/>
          </a:bodyPr>
          <a:lstStyle>
            <a:lvl1pPr marL="0" indent="0">
              <a:buNone/>
              <a:defRPr sz="42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735536113"/>
      </p:ext>
    </p:extLst>
  </p:cSld>
  <p:clrMapOvr>
    <a:masterClrMapping/>
  </p:clrMapOvr>
  <mc:AlternateContent xmlns:mc="http://schemas.openxmlformats.org/markup-compatibility/2006" xmlns:p14="http://schemas.microsoft.com/office/powerpoint/2010/main">
    <mc:Choice Requires="p14">
      <p:transition spd="slow" p14:dur="1500" advClick="0" advTm="3000">
        <p14:reveal/>
      </p:transition>
    </mc:Choice>
    <mc:Fallback xmlns="">
      <p:transition xmlns:p14="http://schemas.microsoft.com/office/powerpoint/2010/main" spd="slow" advClick="0" advTm="3000">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Support">
    <p:spTree>
      <p:nvGrpSpPr>
        <p:cNvPr id="1" name=""/>
        <p:cNvGrpSpPr/>
        <p:nvPr/>
      </p:nvGrpSpPr>
      <p:grpSpPr>
        <a:xfrm>
          <a:off x="0" y="0"/>
          <a:ext cx="0" cy="0"/>
          <a:chOff x="0" y="0"/>
          <a:chExt cx="0" cy="0"/>
        </a:xfrm>
      </p:grpSpPr>
      <p:sp>
        <p:nvSpPr>
          <p:cNvPr id="16" name="Oval 15"/>
          <p:cNvSpPr/>
          <p:nvPr userDrawn="1"/>
        </p:nvSpPr>
        <p:spPr>
          <a:xfrm>
            <a:off x="23019760" y="473371"/>
            <a:ext cx="959010" cy="95901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endParaRPr lang="en-US"/>
          </a:p>
        </p:txBody>
      </p:sp>
      <p:sp>
        <p:nvSpPr>
          <p:cNvPr id="17" name="TextBox 16"/>
          <p:cNvSpPr txBox="1"/>
          <p:nvPr userDrawn="1"/>
        </p:nvSpPr>
        <p:spPr>
          <a:xfrm>
            <a:off x="23071044" y="607069"/>
            <a:ext cx="885447" cy="615554"/>
          </a:xfrm>
          <a:prstGeom prst="rect">
            <a:avLst/>
          </a:prstGeom>
          <a:noFill/>
        </p:spPr>
        <p:txBody>
          <a:bodyPr wrap="none" lIns="182807" tIns="91404" rIns="182807" bIns="91404" rtlCol="0">
            <a:spAutoFit/>
          </a:bodyPr>
          <a:lstStyle/>
          <a:p>
            <a:pPr algn="ctr"/>
            <a:fld id="{260E2A6B-A809-4840-BF14-8648BC0BDF87}" type="slidenum">
              <a:rPr lang="id-ID" sz="2800" b="1" smtClean="0">
                <a:solidFill>
                  <a:schemeClr val="bg1"/>
                </a:solidFill>
                <a:latin typeface="Raleway Light"/>
                <a:cs typeface="Raleway Light"/>
              </a:rPr>
              <a:pPr algn="ctr"/>
              <a:t>‹#›</a:t>
            </a:fld>
            <a:endParaRPr lang="id-ID" sz="2800" dirty="0">
              <a:solidFill>
                <a:schemeClr val="bg1"/>
              </a:solidFill>
              <a:latin typeface="Raleway Light"/>
              <a:cs typeface="Raleway Light"/>
            </a:endParaRPr>
          </a:p>
        </p:txBody>
      </p:sp>
      <p:sp>
        <p:nvSpPr>
          <p:cNvPr id="14" name="Picture Placeholder 13"/>
          <p:cNvSpPr>
            <a:spLocks noGrp="1" noChangeAspect="1"/>
          </p:cNvSpPr>
          <p:nvPr>
            <p:ph type="pic" sz="quarter" idx="10" hasCustomPrompt="1"/>
          </p:nvPr>
        </p:nvSpPr>
        <p:spPr>
          <a:xfrm>
            <a:off x="2735617" y="3206029"/>
            <a:ext cx="2519228" cy="2517622"/>
          </a:xfrm>
          <a:prstGeom prst="ellipse">
            <a:avLst/>
          </a:prstGeom>
        </p:spPr>
        <p:txBody>
          <a:bodyPr>
            <a:noAutofit/>
          </a:bodyPr>
          <a:lstStyle>
            <a:lvl1pPr marL="0" indent="0">
              <a:lnSpc>
                <a:spcPct val="130000"/>
              </a:lnSpc>
              <a:buNone/>
              <a:defRPr sz="2400" baseline="0"/>
            </a:lvl1pPr>
          </a:lstStyle>
          <a:p>
            <a:r>
              <a:rPr lang="en-US" dirty="0" smtClean="0"/>
              <a:t>Drag  Your Picture Here</a:t>
            </a:r>
            <a:endParaRPr lang="en-US" dirty="0"/>
          </a:p>
        </p:txBody>
      </p:sp>
      <p:sp>
        <p:nvSpPr>
          <p:cNvPr id="75" name="Picture Placeholder 13"/>
          <p:cNvSpPr>
            <a:spLocks noGrp="1" noChangeAspect="1"/>
          </p:cNvSpPr>
          <p:nvPr>
            <p:ph type="pic" sz="quarter" idx="11" hasCustomPrompt="1"/>
          </p:nvPr>
        </p:nvSpPr>
        <p:spPr>
          <a:xfrm>
            <a:off x="8266908" y="3185107"/>
            <a:ext cx="2519228" cy="2517622"/>
          </a:xfrm>
          <a:prstGeom prst="ellipse">
            <a:avLst/>
          </a:prstGeom>
        </p:spPr>
        <p:txBody>
          <a:bodyPr>
            <a:normAutofit/>
          </a:bodyPr>
          <a:lstStyle>
            <a:lvl1pPr marL="0" indent="0">
              <a:lnSpc>
                <a:spcPct val="130000"/>
              </a:lnSpc>
              <a:buNone/>
              <a:defRPr sz="2400"/>
            </a:lvl1pPr>
          </a:lstStyle>
          <a:p>
            <a:r>
              <a:rPr lang="en-US" dirty="0" smtClean="0"/>
              <a:t>Drag  Your Picture Here</a:t>
            </a:r>
            <a:endParaRPr lang="en-US" dirty="0"/>
          </a:p>
        </p:txBody>
      </p:sp>
      <p:sp>
        <p:nvSpPr>
          <p:cNvPr id="76" name="Picture Placeholder 13"/>
          <p:cNvSpPr>
            <a:spLocks noGrp="1" noChangeAspect="1"/>
          </p:cNvSpPr>
          <p:nvPr>
            <p:ph type="pic" sz="quarter" idx="12" hasCustomPrompt="1"/>
          </p:nvPr>
        </p:nvSpPr>
        <p:spPr>
          <a:xfrm>
            <a:off x="13676411" y="3218013"/>
            <a:ext cx="2519228" cy="2517622"/>
          </a:xfrm>
          <a:prstGeom prst="ellipse">
            <a:avLst/>
          </a:prstGeom>
        </p:spPr>
        <p:txBody>
          <a:bodyPr>
            <a:normAutofit/>
          </a:bodyPr>
          <a:lstStyle>
            <a:lvl1pPr marL="0" marR="0" indent="0" algn="l" defTabSz="1828434" rtl="0" eaLnBrk="1" fontAlgn="auto" latinLnBrk="0" hangingPunct="1">
              <a:lnSpc>
                <a:spcPct val="130000"/>
              </a:lnSpc>
              <a:spcBef>
                <a:spcPts val="2000"/>
              </a:spcBef>
              <a:spcAft>
                <a:spcPts val="0"/>
              </a:spcAft>
              <a:buClrTx/>
              <a:buSzTx/>
              <a:buFont typeface="Arial" panose="020B0604020202020204" pitchFamily="34" charset="0"/>
              <a:buNone/>
              <a:tabLst/>
              <a:defRPr sz="2400"/>
            </a:lvl1pPr>
          </a:lstStyle>
          <a:p>
            <a:r>
              <a:rPr lang="en-US" dirty="0" smtClean="0"/>
              <a:t>Drag  Your Picture Here</a:t>
            </a:r>
          </a:p>
          <a:p>
            <a:endParaRPr lang="en-US" dirty="0"/>
          </a:p>
        </p:txBody>
      </p:sp>
      <p:sp>
        <p:nvSpPr>
          <p:cNvPr id="77" name="Picture Placeholder 13"/>
          <p:cNvSpPr>
            <a:spLocks noGrp="1" noChangeAspect="1"/>
          </p:cNvSpPr>
          <p:nvPr>
            <p:ph type="pic" sz="quarter" idx="13" hasCustomPrompt="1"/>
          </p:nvPr>
        </p:nvSpPr>
        <p:spPr>
          <a:xfrm>
            <a:off x="19123672" y="3218013"/>
            <a:ext cx="2519228" cy="2517622"/>
          </a:xfrm>
          <a:prstGeom prst="ellipse">
            <a:avLst/>
          </a:prstGeom>
        </p:spPr>
        <p:txBody>
          <a:bodyPr>
            <a:normAutofit/>
          </a:bodyPr>
          <a:lstStyle>
            <a:lvl1pPr marL="0" marR="0" indent="0" algn="l" defTabSz="1828434" rtl="0" eaLnBrk="1" fontAlgn="auto" latinLnBrk="0" hangingPunct="1">
              <a:lnSpc>
                <a:spcPct val="130000"/>
              </a:lnSpc>
              <a:spcBef>
                <a:spcPts val="2000"/>
              </a:spcBef>
              <a:spcAft>
                <a:spcPts val="0"/>
              </a:spcAft>
              <a:buClrTx/>
              <a:buSzTx/>
              <a:buFont typeface="Arial" panose="020B0604020202020204" pitchFamily="34" charset="0"/>
              <a:buNone/>
              <a:tabLst/>
              <a:defRPr sz="2400"/>
            </a:lvl1pPr>
          </a:lstStyle>
          <a:p>
            <a:r>
              <a:rPr lang="en-US" dirty="0" smtClean="0"/>
              <a:t>Drag  Your Picture Here</a:t>
            </a:r>
          </a:p>
          <a:p>
            <a:endParaRPr lang="en-US" dirty="0"/>
          </a:p>
        </p:txBody>
      </p:sp>
      <p:sp>
        <p:nvSpPr>
          <p:cNvPr id="78" name="Picture Placeholder 13"/>
          <p:cNvSpPr>
            <a:spLocks noGrp="1" noChangeAspect="1"/>
          </p:cNvSpPr>
          <p:nvPr>
            <p:ph type="pic" sz="quarter" idx="14" hasCustomPrompt="1"/>
          </p:nvPr>
        </p:nvSpPr>
        <p:spPr>
          <a:xfrm>
            <a:off x="16424238" y="8108515"/>
            <a:ext cx="2519228" cy="2517622"/>
          </a:xfrm>
          <a:prstGeom prst="ellipse">
            <a:avLst/>
          </a:prstGeom>
        </p:spPr>
        <p:txBody>
          <a:bodyPr>
            <a:normAutofit/>
          </a:bodyPr>
          <a:lstStyle>
            <a:lvl1pPr>
              <a:lnSpc>
                <a:spcPct val="130000"/>
              </a:lnSpc>
              <a:defRPr sz="2400"/>
            </a:lvl1pPr>
          </a:lstStyle>
          <a:p>
            <a:r>
              <a:rPr lang="en-US" dirty="0" smtClean="0"/>
              <a:t>Drag  Your Picture Here</a:t>
            </a:r>
            <a:endParaRPr lang="en-US" dirty="0"/>
          </a:p>
        </p:txBody>
      </p:sp>
      <p:sp>
        <p:nvSpPr>
          <p:cNvPr id="79" name="Picture Placeholder 13"/>
          <p:cNvSpPr>
            <a:spLocks noGrp="1" noChangeAspect="1"/>
          </p:cNvSpPr>
          <p:nvPr>
            <p:ph type="pic" sz="quarter" idx="15" hasCustomPrompt="1"/>
          </p:nvPr>
        </p:nvSpPr>
        <p:spPr>
          <a:xfrm>
            <a:off x="10996206" y="8108515"/>
            <a:ext cx="2519228" cy="2517622"/>
          </a:xfrm>
          <a:prstGeom prst="ellipse">
            <a:avLst/>
          </a:prstGeom>
        </p:spPr>
        <p:txBody>
          <a:bodyPr>
            <a:normAutofit/>
          </a:bodyPr>
          <a:lstStyle>
            <a:lvl1pPr marL="0" marR="0" indent="0" algn="l" defTabSz="1828434" rtl="0" eaLnBrk="1" fontAlgn="auto" latinLnBrk="0" hangingPunct="1">
              <a:lnSpc>
                <a:spcPct val="130000"/>
              </a:lnSpc>
              <a:spcBef>
                <a:spcPts val="2000"/>
              </a:spcBef>
              <a:spcAft>
                <a:spcPts val="0"/>
              </a:spcAft>
              <a:buClrTx/>
              <a:buSzTx/>
              <a:buFont typeface="Arial" panose="020B0604020202020204" pitchFamily="34" charset="0"/>
              <a:buNone/>
              <a:tabLst/>
              <a:defRPr sz="2400"/>
            </a:lvl1pPr>
          </a:lstStyle>
          <a:p>
            <a:r>
              <a:rPr lang="en-US" dirty="0" smtClean="0"/>
              <a:t>Drag  Your Picture Here</a:t>
            </a:r>
          </a:p>
          <a:p>
            <a:endParaRPr lang="en-US" dirty="0"/>
          </a:p>
        </p:txBody>
      </p:sp>
      <p:sp>
        <p:nvSpPr>
          <p:cNvPr id="80" name="Picture Placeholder 13"/>
          <p:cNvSpPr>
            <a:spLocks noGrp="1" noChangeAspect="1"/>
          </p:cNvSpPr>
          <p:nvPr>
            <p:ph type="pic" sz="quarter" idx="16" hasCustomPrompt="1"/>
          </p:nvPr>
        </p:nvSpPr>
        <p:spPr>
          <a:xfrm>
            <a:off x="5510708" y="8080093"/>
            <a:ext cx="2519228" cy="2517622"/>
          </a:xfrm>
          <a:prstGeom prst="ellipse">
            <a:avLst/>
          </a:prstGeom>
        </p:spPr>
        <p:txBody>
          <a:bodyPr>
            <a:normAutofit/>
          </a:bodyPr>
          <a:lstStyle>
            <a:lvl1pPr marL="0" marR="0" indent="0" algn="l" defTabSz="1828434" rtl="0" eaLnBrk="1" fontAlgn="auto" latinLnBrk="0" hangingPunct="1">
              <a:lnSpc>
                <a:spcPct val="130000"/>
              </a:lnSpc>
              <a:spcBef>
                <a:spcPts val="2000"/>
              </a:spcBef>
              <a:spcAft>
                <a:spcPts val="0"/>
              </a:spcAft>
              <a:buClrTx/>
              <a:buSzTx/>
              <a:buFont typeface="Arial" panose="020B0604020202020204" pitchFamily="34" charset="0"/>
              <a:buNone/>
              <a:tabLst/>
              <a:defRPr sz="2400"/>
            </a:lvl1pPr>
          </a:lstStyle>
          <a:p>
            <a:r>
              <a:rPr lang="en-US" dirty="0" smtClean="0"/>
              <a:t>Drag  Your Picture Here</a:t>
            </a:r>
          </a:p>
          <a:p>
            <a:endParaRPr lang="en-US" dirty="0"/>
          </a:p>
        </p:txBody>
      </p:sp>
    </p:spTree>
    <p:extLst>
      <p:ext uri="{BB962C8B-B14F-4D97-AF65-F5344CB8AC3E}">
        <p14:creationId xmlns:p14="http://schemas.microsoft.com/office/powerpoint/2010/main" val="400452420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rvices">
    <p:spTree>
      <p:nvGrpSpPr>
        <p:cNvPr id="1" name=""/>
        <p:cNvGrpSpPr/>
        <p:nvPr/>
      </p:nvGrpSpPr>
      <p:grpSpPr>
        <a:xfrm>
          <a:off x="0" y="0"/>
          <a:ext cx="0" cy="0"/>
          <a:chOff x="0" y="0"/>
          <a:chExt cx="0" cy="0"/>
        </a:xfrm>
      </p:grpSpPr>
      <p:sp>
        <p:nvSpPr>
          <p:cNvPr id="12" name="Oval 11"/>
          <p:cNvSpPr/>
          <p:nvPr userDrawn="1"/>
        </p:nvSpPr>
        <p:spPr>
          <a:xfrm>
            <a:off x="23019760" y="473371"/>
            <a:ext cx="959010" cy="95901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endParaRPr lang="en-US"/>
          </a:p>
        </p:txBody>
      </p:sp>
      <p:sp>
        <p:nvSpPr>
          <p:cNvPr id="13" name="TextBox 12"/>
          <p:cNvSpPr txBox="1"/>
          <p:nvPr userDrawn="1"/>
        </p:nvSpPr>
        <p:spPr>
          <a:xfrm>
            <a:off x="23071044" y="607069"/>
            <a:ext cx="885447" cy="615554"/>
          </a:xfrm>
          <a:prstGeom prst="rect">
            <a:avLst/>
          </a:prstGeom>
          <a:noFill/>
        </p:spPr>
        <p:txBody>
          <a:bodyPr wrap="none" lIns="182807" tIns="91404" rIns="182807" bIns="91404" rtlCol="0">
            <a:spAutoFit/>
          </a:bodyPr>
          <a:lstStyle/>
          <a:p>
            <a:pPr algn="ctr"/>
            <a:fld id="{260E2A6B-A809-4840-BF14-8648BC0BDF87}" type="slidenum">
              <a:rPr lang="id-ID" sz="2800" b="1" smtClean="0">
                <a:solidFill>
                  <a:schemeClr val="bg1"/>
                </a:solidFill>
                <a:latin typeface="Raleway Light"/>
                <a:cs typeface="Raleway Light"/>
              </a:rPr>
              <a:pPr algn="ctr"/>
              <a:t>‹#›</a:t>
            </a:fld>
            <a:endParaRPr lang="id-ID" sz="2800" dirty="0">
              <a:solidFill>
                <a:schemeClr val="bg1"/>
              </a:solidFill>
              <a:latin typeface="Raleway Light"/>
              <a:cs typeface="Raleway Light"/>
            </a:endParaRPr>
          </a:p>
        </p:txBody>
      </p:sp>
      <p:sp>
        <p:nvSpPr>
          <p:cNvPr id="11" name="Picture Placeholder 8"/>
          <p:cNvSpPr>
            <a:spLocks noGrp="1" noChangeAspect="1"/>
          </p:cNvSpPr>
          <p:nvPr>
            <p:ph type="pic" sz="quarter" idx="10"/>
          </p:nvPr>
        </p:nvSpPr>
        <p:spPr>
          <a:xfrm>
            <a:off x="0" y="3419724"/>
            <a:ext cx="24377650" cy="6316547"/>
          </a:xfrm>
        </p:spPr>
        <p:txBody>
          <a:bodyPr>
            <a:normAutofit/>
          </a:bodyPr>
          <a:lstStyle>
            <a:lvl1pPr marL="0" indent="0">
              <a:buNone/>
              <a:defRPr sz="4200">
                <a:solidFill>
                  <a:schemeClr val="bg1">
                    <a:lumMod val="75000"/>
                  </a:schemeClr>
                </a:solidFill>
              </a:defRPr>
            </a:lvl1pPr>
          </a:lstStyle>
          <a:p>
            <a:endParaRPr lang="en-US" dirty="0"/>
          </a:p>
        </p:txBody>
      </p:sp>
    </p:spTree>
    <p:extLst>
      <p:ext uri="{BB962C8B-B14F-4D97-AF65-F5344CB8AC3E}">
        <p14:creationId xmlns:p14="http://schemas.microsoft.com/office/powerpoint/2010/main" val="2013200339"/>
      </p:ext>
    </p:extLst>
  </p:cSld>
  <p:clrMapOvr>
    <a:masterClrMapping/>
  </p:clrMapOvr>
  <mc:AlternateContent xmlns:mc="http://schemas.openxmlformats.org/markup-compatibility/2006" xmlns:p14="http://schemas.microsoft.com/office/powerpoint/2010/main">
    <mc:Choice Requires="p14">
      <p:transition spd="slow" p14:dur="1500" advClick="0" advTm="3000">
        <p14:reveal/>
      </p:transition>
    </mc:Choice>
    <mc:Fallback xmlns="">
      <p:transition xmlns:p14="http://schemas.microsoft.com/office/powerpoint/2010/main" spd="slow" advClick="0" advTm="3000">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ockup Laptop">
    <p:spTree>
      <p:nvGrpSpPr>
        <p:cNvPr id="1" name=""/>
        <p:cNvGrpSpPr/>
        <p:nvPr/>
      </p:nvGrpSpPr>
      <p:grpSpPr>
        <a:xfrm>
          <a:off x="0" y="0"/>
          <a:ext cx="0" cy="0"/>
          <a:chOff x="0" y="0"/>
          <a:chExt cx="0" cy="0"/>
        </a:xfrm>
      </p:grpSpPr>
      <p:sp>
        <p:nvSpPr>
          <p:cNvPr id="14" name="Oval 13"/>
          <p:cNvSpPr/>
          <p:nvPr userDrawn="1"/>
        </p:nvSpPr>
        <p:spPr>
          <a:xfrm>
            <a:off x="23019760" y="473371"/>
            <a:ext cx="959010" cy="95901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endParaRPr lang="en-US"/>
          </a:p>
        </p:txBody>
      </p:sp>
      <p:sp>
        <p:nvSpPr>
          <p:cNvPr id="15" name="TextBox 14"/>
          <p:cNvSpPr txBox="1"/>
          <p:nvPr userDrawn="1"/>
        </p:nvSpPr>
        <p:spPr>
          <a:xfrm>
            <a:off x="23071044" y="607069"/>
            <a:ext cx="885447" cy="615554"/>
          </a:xfrm>
          <a:prstGeom prst="rect">
            <a:avLst/>
          </a:prstGeom>
          <a:noFill/>
        </p:spPr>
        <p:txBody>
          <a:bodyPr wrap="none" lIns="182807" tIns="91404" rIns="182807" bIns="91404" rtlCol="0">
            <a:spAutoFit/>
          </a:bodyPr>
          <a:lstStyle/>
          <a:p>
            <a:pPr algn="ctr"/>
            <a:fld id="{260E2A6B-A809-4840-BF14-8648BC0BDF87}" type="slidenum">
              <a:rPr lang="id-ID" sz="2800" b="1" smtClean="0">
                <a:solidFill>
                  <a:schemeClr val="bg1"/>
                </a:solidFill>
                <a:latin typeface="Raleway Light"/>
                <a:cs typeface="Raleway Light"/>
              </a:rPr>
              <a:pPr algn="ctr"/>
              <a:t>‹#›</a:t>
            </a:fld>
            <a:endParaRPr lang="id-ID" sz="2800" dirty="0">
              <a:solidFill>
                <a:schemeClr val="bg1"/>
              </a:solidFill>
              <a:latin typeface="Raleway Light"/>
              <a:cs typeface="Raleway Light"/>
            </a:endParaRPr>
          </a:p>
        </p:txBody>
      </p:sp>
      <p:sp>
        <p:nvSpPr>
          <p:cNvPr id="13" name="Picture Placeholder 9"/>
          <p:cNvSpPr>
            <a:spLocks noGrp="1" noChangeAspect="1"/>
          </p:cNvSpPr>
          <p:nvPr>
            <p:ph type="pic" sz="quarter" idx="11"/>
          </p:nvPr>
        </p:nvSpPr>
        <p:spPr>
          <a:xfrm>
            <a:off x="13420048" y="3753036"/>
            <a:ext cx="8676664" cy="4982164"/>
          </a:xfrm>
        </p:spPr>
        <p:txBody>
          <a:bodyPr>
            <a:normAutofit/>
          </a:bodyPr>
          <a:lstStyle>
            <a:lvl1pPr marL="0" indent="0">
              <a:buNone/>
              <a:defRPr sz="20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581566386"/>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xmlns:p14="http://schemas.microsoft.com/office/powerpoint/2010/main" spd="med" advClick="0" advTm="3000">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5964" y="730259"/>
            <a:ext cx="21025723" cy="2651126"/>
          </a:xfrm>
          <a:prstGeom prst="rect">
            <a:avLst/>
          </a:prstGeom>
        </p:spPr>
        <p:txBody>
          <a:bodyPr vert="horz" lIns="182843" tIns="91422" rIns="182843" bIns="91422"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675964" y="12712709"/>
            <a:ext cx="5484971" cy="730250"/>
          </a:xfrm>
          <a:prstGeom prst="rect">
            <a:avLst/>
          </a:prstGeom>
        </p:spPr>
        <p:txBody>
          <a:bodyPr vert="horz" lIns="182843" tIns="91422" rIns="182843" bIns="91422" rtlCol="0" anchor="ctr"/>
          <a:lstStyle>
            <a:lvl1pPr algn="l">
              <a:defRPr sz="2400">
                <a:solidFill>
                  <a:schemeClr val="tx1">
                    <a:tint val="75000"/>
                  </a:schemeClr>
                </a:solidFill>
                <a:latin typeface="Lato Regular"/>
              </a:defRPr>
            </a:lvl1pPr>
          </a:lstStyle>
          <a:p>
            <a:endParaRPr lang="en-US" dirty="0"/>
          </a:p>
        </p:txBody>
      </p:sp>
      <p:sp>
        <p:nvSpPr>
          <p:cNvPr id="5" name="Footer Placeholder 4"/>
          <p:cNvSpPr>
            <a:spLocks noGrp="1"/>
          </p:cNvSpPr>
          <p:nvPr>
            <p:ph type="ftr" sz="quarter" idx="3"/>
          </p:nvPr>
        </p:nvSpPr>
        <p:spPr>
          <a:xfrm>
            <a:off x="8075097" y="12712709"/>
            <a:ext cx="8227457" cy="730250"/>
          </a:xfrm>
          <a:prstGeom prst="rect">
            <a:avLst/>
          </a:prstGeom>
        </p:spPr>
        <p:txBody>
          <a:bodyPr vert="horz" lIns="182843" tIns="91422" rIns="182843" bIns="91422" rtlCol="0" anchor="ctr"/>
          <a:lstStyle>
            <a:lvl1pPr algn="ctr">
              <a:defRPr sz="2400">
                <a:solidFill>
                  <a:schemeClr val="tx1">
                    <a:tint val="75000"/>
                  </a:schemeClr>
                </a:solidFill>
                <a:latin typeface="Lato Regular"/>
              </a:defRPr>
            </a:lvl1pPr>
          </a:lstStyle>
          <a:p>
            <a:endParaRPr lang="en-US" dirty="0"/>
          </a:p>
        </p:txBody>
      </p:sp>
      <p:sp>
        <p:nvSpPr>
          <p:cNvPr id="6" name="Slide Number Placeholder 5"/>
          <p:cNvSpPr>
            <a:spLocks noGrp="1"/>
          </p:cNvSpPr>
          <p:nvPr>
            <p:ph type="sldNum" sz="quarter" idx="4"/>
          </p:nvPr>
        </p:nvSpPr>
        <p:spPr>
          <a:xfrm>
            <a:off x="17216715" y="12712709"/>
            <a:ext cx="5484971" cy="730250"/>
          </a:xfrm>
          <a:prstGeom prst="rect">
            <a:avLst/>
          </a:prstGeom>
        </p:spPr>
        <p:txBody>
          <a:bodyPr vert="horz" lIns="182843" tIns="91422" rIns="182843" bIns="91422" rtlCol="0" anchor="ctr"/>
          <a:lstStyle>
            <a:lvl1pPr algn="r">
              <a:defRPr sz="2400">
                <a:solidFill>
                  <a:schemeClr val="tx1">
                    <a:tint val="75000"/>
                  </a:schemeClr>
                </a:solidFill>
                <a:latin typeface="Lato Regular"/>
              </a:defRPr>
            </a:lvl1pPr>
          </a:lstStyle>
          <a:p>
            <a:fld id="{FCEE2C88-6C8F-484D-AF69-578F576B1F44}" type="slidenum">
              <a:rPr lang="en-US" smtClean="0"/>
              <a:pPr/>
              <a:t>‹#›</a:t>
            </a:fld>
            <a:endParaRPr lang="en-US" dirty="0"/>
          </a:p>
        </p:txBody>
      </p:sp>
    </p:spTree>
    <p:extLst>
      <p:ext uri="{BB962C8B-B14F-4D97-AF65-F5344CB8AC3E}">
        <p14:creationId xmlns:p14="http://schemas.microsoft.com/office/powerpoint/2010/main" val="1422848046"/>
      </p:ext>
    </p:extLst>
  </p:cSld>
  <p:clrMap bg1="lt1" tx1="dk1" bg2="lt2" tx2="dk2" accent1="accent1" accent2="accent2" accent3="accent3" accent4="accent4" accent5="accent5" accent6="accent6" hlink="hlink" folHlink="folHlink"/>
  <p:sldLayoutIdLst>
    <p:sldLayoutId id="2147483762" r:id="rId1"/>
    <p:sldLayoutId id="2147483747" r:id="rId2"/>
    <p:sldLayoutId id="2147483748" r:id="rId3"/>
    <p:sldLayoutId id="2147483657" r:id="rId4"/>
    <p:sldLayoutId id="2147483746" r:id="rId5"/>
    <p:sldLayoutId id="2147483752" r:id="rId6"/>
    <p:sldLayoutId id="2147483736" r:id="rId7"/>
    <p:sldLayoutId id="2147483768" r:id="rId8"/>
    <p:sldLayoutId id="2147483714" r:id="rId9"/>
    <p:sldLayoutId id="2147483694" r:id="rId10"/>
    <p:sldLayoutId id="2147483722" r:id="rId11"/>
    <p:sldLayoutId id="2147483737" r:id="rId12"/>
    <p:sldLayoutId id="2147483770" r:id="rId13"/>
    <p:sldLayoutId id="2147483787" r:id="rId14"/>
    <p:sldLayoutId id="2147483780" r:id="rId15"/>
    <p:sldLayoutId id="2147483788" r:id="rId16"/>
  </p:sldLayoutIdLst>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iming>
    <p:tnLst>
      <p:par>
        <p:cTn id="1" dur="indefinite" restart="never" nodeType="tmRoot"/>
      </p:par>
    </p:tnLst>
  </p:timing>
  <p:hf hdr="0" ftr="0" dt="0"/>
  <p:txStyles>
    <p:titleStyle>
      <a:lvl1pPr algn="l" defTabSz="1828434" rtl="0" eaLnBrk="1" latinLnBrk="0" hangingPunct="1">
        <a:lnSpc>
          <a:spcPct val="90000"/>
        </a:lnSpc>
        <a:spcBef>
          <a:spcPct val="0"/>
        </a:spcBef>
        <a:buNone/>
        <a:defRPr lang="en-US" sz="6000" kern="1200">
          <a:solidFill>
            <a:schemeClr val="tx1"/>
          </a:solidFill>
          <a:latin typeface="Lato" panose="020F0502020204030203" pitchFamily="34" charset="0"/>
          <a:ea typeface="+mj-ea"/>
          <a:cs typeface="+mj-cs"/>
        </a:defRPr>
      </a:lvl1pPr>
    </p:titleStyle>
    <p:body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Lato" panose="020F0502020204030203" pitchFamily="34" charset="0"/>
          <a:ea typeface="+mn-ea"/>
          <a:cs typeface="+mn-cs"/>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Lato" panose="020F0502020204030203" pitchFamily="34" charset="0"/>
          <a:ea typeface="+mn-ea"/>
          <a:cs typeface="+mn-cs"/>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Lato" panose="020F0502020204030203" pitchFamily="34" charset="0"/>
          <a:ea typeface="+mn-ea"/>
          <a:cs typeface="+mn-cs"/>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Lato" panose="020F0502020204030203" pitchFamily="34" charset="0"/>
          <a:ea typeface="+mn-ea"/>
          <a:cs typeface="+mn-cs"/>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Lato" panose="020F0502020204030203" pitchFamily="34" charset="0"/>
          <a:ea typeface="+mn-ea"/>
          <a:cs typeface="+mn-cs"/>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5964" y="730259"/>
            <a:ext cx="21025723" cy="2651126"/>
          </a:xfrm>
          <a:prstGeom prst="rect">
            <a:avLst/>
          </a:prstGeom>
        </p:spPr>
        <p:txBody>
          <a:bodyPr vert="horz" lIns="182843" tIns="91422" rIns="182843" bIns="91422"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675964" y="12712709"/>
            <a:ext cx="5484971" cy="730250"/>
          </a:xfrm>
          <a:prstGeom prst="rect">
            <a:avLst/>
          </a:prstGeom>
        </p:spPr>
        <p:txBody>
          <a:bodyPr vert="horz" lIns="182843" tIns="91422" rIns="182843" bIns="91422" rtlCol="0" anchor="ctr"/>
          <a:lstStyle>
            <a:lvl1pPr algn="l">
              <a:defRPr sz="2400">
                <a:solidFill>
                  <a:schemeClr val="tx1">
                    <a:tint val="75000"/>
                  </a:schemeClr>
                </a:solidFill>
                <a:latin typeface="Lato Regular"/>
              </a:defRPr>
            </a:lvl1pPr>
          </a:lstStyle>
          <a:p>
            <a:endParaRPr lang="en-US" dirty="0">
              <a:solidFill>
                <a:srgbClr val="445469">
                  <a:tint val="75000"/>
                </a:srgbClr>
              </a:solidFill>
            </a:endParaRPr>
          </a:p>
        </p:txBody>
      </p:sp>
      <p:sp>
        <p:nvSpPr>
          <p:cNvPr id="5" name="Footer Placeholder 4"/>
          <p:cNvSpPr>
            <a:spLocks noGrp="1"/>
          </p:cNvSpPr>
          <p:nvPr>
            <p:ph type="ftr" sz="quarter" idx="3"/>
          </p:nvPr>
        </p:nvSpPr>
        <p:spPr>
          <a:xfrm>
            <a:off x="8075097" y="12712709"/>
            <a:ext cx="8227457" cy="730250"/>
          </a:xfrm>
          <a:prstGeom prst="rect">
            <a:avLst/>
          </a:prstGeom>
        </p:spPr>
        <p:txBody>
          <a:bodyPr vert="horz" lIns="182843" tIns="91422" rIns="182843" bIns="91422" rtlCol="0" anchor="ctr"/>
          <a:lstStyle>
            <a:lvl1pPr algn="ctr">
              <a:defRPr sz="2400">
                <a:solidFill>
                  <a:schemeClr val="tx1">
                    <a:tint val="75000"/>
                  </a:schemeClr>
                </a:solidFill>
                <a:latin typeface="Lato Regular"/>
              </a:defRPr>
            </a:lvl1pPr>
          </a:lstStyle>
          <a:p>
            <a:endParaRPr lang="en-US" dirty="0">
              <a:solidFill>
                <a:srgbClr val="445469">
                  <a:tint val="75000"/>
                </a:srgbClr>
              </a:solidFill>
            </a:endParaRPr>
          </a:p>
        </p:txBody>
      </p:sp>
      <p:sp>
        <p:nvSpPr>
          <p:cNvPr id="6" name="Slide Number Placeholder 5"/>
          <p:cNvSpPr>
            <a:spLocks noGrp="1"/>
          </p:cNvSpPr>
          <p:nvPr>
            <p:ph type="sldNum" sz="quarter" idx="4"/>
          </p:nvPr>
        </p:nvSpPr>
        <p:spPr>
          <a:xfrm>
            <a:off x="17216715" y="12712709"/>
            <a:ext cx="5484971" cy="730250"/>
          </a:xfrm>
          <a:prstGeom prst="rect">
            <a:avLst/>
          </a:prstGeom>
        </p:spPr>
        <p:txBody>
          <a:bodyPr vert="horz" lIns="182843" tIns="91422" rIns="182843" bIns="91422" rtlCol="0" anchor="ctr"/>
          <a:lstStyle>
            <a:lvl1pPr algn="r">
              <a:defRPr sz="2400">
                <a:solidFill>
                  <a:schemeClr val="tx1">
                    <a:tint val="75000"/>
                  </a:schemeClr>
                </a:solidFill>
                <a:latin typeface="Lato Regular"/>
              </a:defRPr>
            </a:lvl1pPr>
          </a:lstStyle>
          <a:p>
            <a:fld id="{FCEE2C88-6C8F-484D-AF69-578F576B1F44}" type="slidenum">
              <a:rPr lang="en-US" smtClean="0">
                <a:solidFill>
                  <a:srgbClr val="445469">
                    <a:tint val="75000"/>
                  </a:srgbClr>
                </a:solidFill>
              </a:rPr>
              <a:pPr/>
              <a:t>‹#›</a:t>
            </a:fld>
            <a:endParaRPr lang="en-US" dirty="0">
              <a:solidFill>
                <a:srgbClr val="445469">
                  <a:tint val="75000"/>
                </a:srgbClr>
              </a:solidFill>
            </a:endParaRPr>
          </a:p>
        </p:txBody>
      </p:sp>
    </p:spTree>
    <p:extLst>
      <p:ext uri="{BB962C8B-B14F-4D97-AF65-F5344CB8AC3E}">
        <p14:creationId xmlns:p14="http://schemas.microsoft.com/office/powerpoint/2010/main" val="2874722408"/>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Lst>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par>
    </p:tnLst>
  </p:timing>
  <p:hf hdr="0" ftr="0" dt="0"/>
  <p:txStyles>
    <p:titleStyle>
      <a:lvl1pPr algn="l" defTabSz="1828434" rtl="0" eaLnBrk="1" latinLnBrk="0" hangingPunct="1">
        <a:lnSpc>
          <a:spcPct val="90000"/>
        </a:lnSpc>
        <a:spcBef>
          <a:spcPct val="0"/>
        </a:spcBef>
        <a:buNone/>
        <a:defRPr lang="en-US" sz="6000" kern="1200">
          <a:solidFill>
            <a:schemeClr val="tx1"/>
          </a:solidFill>
          <a:latin typeface="Lato" panose="020F0502020204030203" pitchFamily="34" charset="0"/>
          <a:ea typeface="+mj-ea"/>
          <a:cs typeface="+mj-cs"/>
        </a:defRPr>
      </a:lvl1pPr>
    </p:titleStyle>
    <p:body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Lato" panose="020F0502020204030203" pitchFamily="34" charset="0"/>
          <a:ea typeface="+mn-ea"/>
          <a:cs typeface="+mn-cs"/>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Lato" panose="020F0502020204030203" pitchFamily="34" charset="0"/>
          <a:ea typeface="+mn-ea"/>
          <a:cs typeface="+mn-cs"/>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Lato" panose="020F0502020204030203" pitchFamily="34" charset="0"/>
          <a:ea typeface="+mn-ea"/>
          <a:cs typeface="+mn-cs"/>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Lato" panose="020F0502020204030203" pitchFamily="34" charset="0"/>
          <a:ea typeface="+mn-ea"/>
          <a:cs typeface="+mn-cs"/>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Lato" panose="020F0502020204030203" pitchFamily="34" charset="0"/>
          <a:ea typeface="+mn-ea"/>
          <a:cs typeface="+mn-cs"/>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13.emf"/><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6.jpeg"/><Relationship Id="rId18" Type="http://schemas.openxmlformats.org/officeDocument/2006/relationships/image" Target="../media/image31.png"/><Relationship Id="rId3" Type="http://schemas.openxmlformats.org/officeDocument/2006/relationships/image" Target="../media/image17.gif"/><Relationship Id="rId7" Type="http://schemas.openxmlformats.org/officeDocument/2006/relationships/image" Target="../media/image21.png"/><Relationship Id="rId12" Type="http://schemas.openxmlformats.org/officeDocument/2006/relationships/image" Target="../media/image25.jpeg"/><Relationship Id="rId17" Type="http://schemas.openxmlformats.org/officeDocument/2006/relationships/image" Target="../media/image30.jpeg"/><Relationship Id="rId2" Type="http://schemas.openxmlformats.org/officeDocument/2006/relationships/notesSlide" Target="../notesSlides/notesSlide8.xml"/><Relationship Id="rId16" Type="http://schemas.openxmlformats.org/officeDocument/2006/relationships/image" Target="../media/image29.png"/><Relationship Id="rId1" Type="http://schemas.openxmlformats.org/officeDocument/2006/relationships/slideLayout" Target="../slideLayouts/slideLayout4.xml"/><Relationship Id="rId6" Type="http://schemas.openxmlformats.org/officeDocument/2006/relationships/image" Target="../media/image20.jpeg"/><Relationship Id="rId11" Type="http://schemas.openxmlformats.org/officeDocument/2006/relationships/image" Target="../media/image24.jpeg"/><Relationship Id="rId5" Type="http://schemas.openxmlformats.org/officeDocument/2006/relationships/image" Target="../media/image19.gif"/><Relationship Id="rId15" Type="http://schemas.openxmlformats.org/officeDocument/2006/relationships/image" Target="../media/image28.jpg"/><Relationship Id="rId10" Type="http://schemas.openxmlformats.org/officeDocument/2006/relationships/image" Target="../media/image3.jpg"/><Relationship Id="rId19" Type="http://schemas.openxmlformats.org/officeDocument/2006/relationships/image" Target="../media/image32.jpeg"/><Relationship Id="rId4" Type="http://schemas.openxmlformats.org/officeDocument/2006/relationships/image" Target="../media/image18.jpg"/><Relationship Id="rId9" Type="http://schemas.openxmlformats.org/officeDocument/2006/relationships/image" Target="../media/image23.png"/><Relationship Id="rId14" Type="http://schemas.openxmlformats.org/officeDocument/2006/relationships/image" Target="../media/image27.jpeg"/></Relationships>
</file>

<file path=ppt/slides/_rels/slide1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jp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image" Target="../media/image33.jpg"/><Relationship Id="rId1" Type="http://schemas.openxmlformats.org/officeDocument/2006/relationships/slideLayout" Target="../slideLayouts/slideLayout4.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jp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4.xml"/><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flipV="1">
            <a:off x="2580472" y="2975862"/>
            <a:ext cx="1382352" cy="15596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p>
        </p:txBody>
      </p:sp>
      <p:sp>
        <p:nvSpPr>
          <p:cNvPr id="26" name="Rectangle 25"/>
          <p:cNvSpPr/>
          <p:nvPr/>
        </p:nvSpPr>
        <p:spPr>
          <a:xfrm flipV="1">
            <a:off x="11335597" y="1733955"/>
            <a:ext cx="1382352" cy="15596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p>
        </p:txBody>
      </p:sp>
      <p:sp>
        <p:nvSpPr>
          <p:cNvPr id="28" name="Rectangle 27"/>
          <p:cNvSpPr/>
          <p:nvPr/>
        </p:nvSpPr>
        <p:spPr>
          <a:xfrm flipV="1">
            <a:off x="20044315" y="2975862"/>
            <a:ext cx="1382352" cy="1559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p>
        </p:txBody>
      </p:sp>
      <p:sp>
        <p:nvSpPr>
          <p:cNvPr id="31" name="Rectangle 30"/>
          <p:cNvSpPr/>
          <p:nvPr/>
        </p:nvSpPr>
        <p:spPr>
          <a:xfrm flipV="1">
            <a:off x="11335597" y="4223650"/>
            <a:ext cx="1382352" cy="15596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p>
        </p:txBody>
      </p:sp>
      <p:grpSp>
        <p:nvGrpSpPr>
          <p:cNvPr id="32" name="Group 31"/>
          <p:cNvGrpSpPr/>
          <p:nvPr/>
        </p:nvGrpSpPr>
        <p:grpSpPr>
          <a:xfrm>
            <a:off x="2248030" y="2163635"/>
            <a:ext cx="19560765" cy="6371380"/>
            <a:chOff x="6335836" y="-2924634"/>
            <a:chExt cx="11655185" cy="6371380"/>
          </a:xfrm>
        </p:grpSpPr>
        <p:sp>
          <p:nvSpPr>
            <p:cNvPr id="33" name="TextBox 32"/>
            <p:cNvSpPr txBox="1"/>
            <p:nvPr/>
          </p:nvSpPr>
          <p:spPr>
            <a:xfrm>
              <a:off x="7233009" y="-2924634"/>
              <a:ext cx="9587878" cy="1446532"/>
            </a:xfrm>
            <a:prstGeom prst="rect">
              <a:avLst/>
            </a:prstGeom>
            <a:noFill/>
          </p:spPr>
          <p:txBody>
            <a:bodyPr wrap="square" lIns="91422" tIns="45711" rIns="91422" bIns="45711" rtlCol="0">
              <a:spAutoFit/>
            </a:bodyPr>
            <a:lstStyle/>
            <a:p>
              <a:pPr algn="ctr"/>
              <a:r>
                <a:rPr lang="es-US" sz="8800" b="1" dirty="0" err="1">
                  <a:solidFill>
                    <a:schemeClr val="tx2"/>
                  </a:solidFill>
                  <a:latin typeface="Lato Regular"/>
                  <a:cs typeface="Lato Regular"/>
                </a:rPr>
                <a:t>Energy</a:t>
              </a:r>
              <a:r>
                <a:rPr lang="es-US" sz="8800" b="1" dirty="0">
                  <a:solidFill>
                    <a:schemeClr val="tx2"/>
                  </a:solidFill>
                  <a:latin typeface="Lato Regular"/>
                  <a:cs typeface="Lato Regular"/>
                </a:rPr>
                <a:t> </a:t>
              </a:r>
              <a:r>
                <a:rPr lang="es-US" sz="8800" b="1" dirty="0" err="1">
                  <a:solidFill>
                    <a:schemeClr val="tx2"/>
                  </a:solidFill>
                  <a:latin typeface="Lato Regular"/>
                  <a:cs typeface="Lato Regular"/>
                </a:rPr>
                <a:t>Savings</a:t>
              </a:r>
              <a:r>
                <a:rPr lang="es-US" sz="8800" b="1" dirty="0">
                  <a:solidFill>
                    <a:schemeClr val="tx2"/>
                  </a:solidFill>
                  <a:latin typeface="Lato Regular"/>
                  <a:cs typeface="Lato Regular"/>
                </a:rPr>
                <a:t> </a:t>
              </a:r>
              <a:r>
                <a:rPr lang="es-US" sz="8800" b="1" dirty="0" err="1">
                  <a:solidFill>
                    <a:schemeClr val="tx2"/>
                  </a:solidFill>
                  <a:latin typeface="Lato Regular"/>
                  <a:cs typeface="Lato Regular"/>
                </a:rPr>
                <a:t>Insurance</a:t>
              </a:r>
              <a:r>
                <a:rPr lang="es-US" sz="8800" b="1" dirty="0">
                  <a:solidFill>
                    <a:schemeClr val="tx2"/>
                  </a:solidFill>
                  <a:latin typeface="Lato Regular"/>
                  <a:cs typeface="Lato Regular"/>
                </a:rPr>
                <a:t> </a:t>
              </a:r>
              <a:endParaRPr lang="id-ID" sz="8800" b="1" dirty="0">
                <a:solidFill>
                  <a:schemeClr val="tx2"/>
                </a:solidFill>
                <a:latin typeface="Lato Regular"/>
                <a:cs typeface="Lato Regular"/>
              </a:endParaRPr>
            </a:p>
          </p:txBody>
        </p:sp>
        <p:sp>
          <p:nvSpPr>
            <p:cNvPr id="34" name="Subtitle 2"/>
            <p:cNvSpPr txBox="1">
              <a:spLocks/>
            </p:cNvSpPr>
            <p:nvPr/>
          </p:nvSpPr>
          <p:spPr>
            <a:xfrm>
              <a:off x="6335836" y="2607630"/>
              <a:ext cx="11655185" cy="839116"/>
            </a:xfrm>
            <a:prstGeom prst="rect">
              <a:avLst/>
            </a:prstGeom>
          </p:spPr>
          <p:txBody>
            <a:bodyPr vert="horz" lIns="217490" tIns="108745" rIns="217490" bIns="108745" rtlCol="0">
              <a:no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4000" dirty="0">
                <a:solidFill>
                  <a:schemeClr val="bg1"/>
                </a:solidFill>
                <a:latin typeface="Lato Regular"/>
                <a:cs typeface="Lato Regular"/>
              </a:endParaRPr>
            </a:p>
          </p:txBody>
        </p:sp>
      </p:grpSp>
      <p:pic>
        <p:nvPicPr>
          <p:cNvPr id="14" name="Picture 13" descr="C:\Users\suarezje\Desktop\ESI Press\idb_logo.jpg"/>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18323" y="4606462"/>
            <a:ext cx="5406715" cy="3683298"/>
          </a:xfrm>
          <a:prstGeom prst="rect">
            <a:avLst/>
          </a:prstGeom>
          <a:noFill/>
          <a:ln>
            <a:noFill/>
          </a:ln>
        </p:spPr>
      </p:pic>
      <p:pic>
        <p:nvPicPr>
          <p:cNvPr id="2" name="Picture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332395" y="7159837"/>
            <a:ext cx="7040748" cy="3090812"/>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62053" y="5344713"/>
            <a:ext cx="7054249" cy="2453652"/>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59141" y="9658763"/>
            <a:ext cx="4322527" cy="3059766"/>
          </a:xfrm>
          <a:prstGeom prst="rect">
            <a:avLst/>
          </a:prstGeom>
        </p:spPr>
      </p:pic>
      <p:pic>
        <p:nvPicPr>
          <p:cNvPr id="2050" name="Picture 2" descr="http://www.climateinvestmentfunds.org/cif/sites/climateinvestmentfunds.org/files/cif-webheader-CTthumb.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80472" y="10486625"/>
            <a:ext cx="6650720" cy="1404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5656266"/>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p:tgtEl>
                                          <p:spTgt spid="32"/>
                                        </p:tgtEl>
                                        <p:attrNameLst>
                                          <p:attrName>ppt_y</p:attrName>
                                        </p:attrNameLst>
                                      </p:cBhvr>
                                      <p:tavLst>
                                        <p:tav tm="0">
                                          <p:val>
                                            <p:strVal val="#ppt_y+#ppt_h*1.125000"/>
                                          </p:val>
                                        </p:tav>
                                        <p:tav tm="100000">
                                          <p:val>
                                            <p:strVal val="#ppt_y"/>
                                          </p:val>
                                        </p:tav>
                                      </p:tavLst>
                                    </p:anim>
                                    <p:animEffect transition="in" filter="wipe(up)">
                                      <p:cBhvr>
                                        <p:cTn id="8" dur="500"/>
                                        <p:tgtEl>
                                          <p:spTgt spid="32"/>
                                        </p:tgtEl>
                                      </p:cBhvr>
                                    </p:animEffect>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ppt_x"/>
                                          </p:val>
                                        </p:tav>
                                        <p:tav tm="100000">
                                          <p:val>
                                            <p:strVal val="#ppt_x"/>
                                          </p:val>
                                        </p:tav>
                                      </p:tavLst>
                                    </p:anim>
                                    <p:anim calcmode="lin" valueType="num">
                                      <p:cBhvr additive="base">
                                        <p:cTn id="13" dur="500" fill="hold"/>
                                        <p:tgtEl>
                                          <p:spTgt spid="26"/>
                                        </p:tgtEl>
                                        <p:attrNameLst>
                                          <p:attrName>ppt_y</p:attrName>
                                        </p:attrNameLst>
                                      </p:cBhvr>
                                      <p:tavLst>
                                        <p:tav tm="0">
                                          <p:val>
                                            <p:strVal val="0-#ppt_h/2"/>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additive="base">
                                        <p:cTn id="16" dur="500" fill="hold"/>
                                        <p:tgtEl>
                                          <p:spTgt spid="28"/>
                                        </p:tgtEl>
                                        <p:attrNameLst>
                                          <p:attrName>ppt_x</p:attrName>
                                        </p:attrNameLst>
                                      </p:cBhvr>
                                      <p:tavLst>
                                        <p:tav tm="0">
                                          <p:val>
                                            <p:strVal val="1+#ppt_w/2"/>
                                          </p:val>
                                        </p:tav>
                                        <p:tav tm="100000">
                                          <p:val>
                                            <p:strVal val="#ppt_x"/>
                                          </p:val>
                                        </p:tav>
                                      </p:tavLst>
                                    </p:anim>
                                    <p:anim calcmode="lin" valueType="num">
                                      <p:cBhvr additive="base">
                                        <p:cTn id="17" dur="500" fill="hold"/>
                                        <p:tgtEl>
                                          <p:spTgt spid="28"/>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0-#ppt_w/2"/>
                                          </p:val>
                                        </p:tav>
                                        <p:tav tm="100000">
                                          <p:val>
                                            <p:strVal val="#ppt_x"/>
                                          </p:val>
                                        </p:tav>
                                      </p:tavLst>
                                    </p:anim>
                                    <p:anim calcmode="lin" valueType="num">
                                      <p:cBhvr additive="base">
                                        <p:cTn id="21" dur="500" fill="hold"/>
                                        <p:tgtEl>
                                          <p:spTgt spid="25"/>
                                        </p:tgtEl>
                                        <p:attrNameLst>
                                          <p:attrName>ppt_y</p:attrName>
                                        </p:attrNameLst>
                                      </p:cBhvr>
                                      <p:tavLst>
                                        <p:tav tm="0">
                                          <p:val>
                                            <p:strVal val="#ppt_y"/>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additive="base">
                                        <p:cTn id="24" dur="500" fill="hold"/>
                                        <p:tgtEl>
                                          <p:spTgt spid="31"/>
                                        </p:tgtEl>
                                        <p:attrNameLst>
                                          <p:attrName>ppt_x</p:attrName>
                                        </p:attrNameLst>
                                      </p:cBhvr>
                                      <p:tavLst>
                                        <p:tav tm="0">
                                          <p:val>
                                            <p:strVal val="#ppt_x"/>
                                          </p:val>
                                        </p:tav>
                                        <p:tav tm="100000">
                                          <p:val>
                                            <p:strVal val="#ppt_x"/>
                                          </p:val>
                                        </p:tav>
                                      </p:tavLst>
                                    </p:anim>
                                    <p:anim calcmode="lin" valueType="num">
                                      <p:cBhvr additive="base">
                                        <p:cTn id="25" dur="500" fill="hold"/>
                                        <p:tgtEl>
                                          <p:spTgt spid="31"/>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par>
                          <p:cTn id="30" fill="hold">
                            <p:stCondLst>
                              <p:cond delay="1500"/>
                            </p:stCondLst>
                            <p:childTnLst>
                              <p:par>
                                <p:cTn id="31" presetID="10" presetClass="entr" presetSubtype="0"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par>
                          <p:cTn id="34" fill="hold">
                            <p:stCondLst>
                              <p:cond delay="2000"/>
                            </p:stCondLst>
                            <p:childTnLst>
                              <p:par>
                                <p:cTn id="35" presetID="10" presetClass="entr" presetSubtype="0" fill="hold" nodeType="afterEffect">
                                  <p:stCondLst>
                                    <p:cond delay="0"/>
                                  </p:stCondLst>
                                  <p:childTnLst>
                                    <p:set>
                                      <p:cBhvr>
                                        <p:cTn id="36" dur="1" fill="hold">
                                          <p:stCondLst>
                                            <p:cond delay="0"/>
                                          </p:stCondLst>
                                        </p:cTn>
                                        <p:tgtEl>
                                          <p:spTgt spid="2050"/>
                                        </p:tgtEl>
                                        <p:attrNameLst>
                                          <p:attrName>style.visibility</p:attrName>
                                        </p:attrNameLst>
                                      </p:cBhvr>
                                      <p:to>
                                        <p:strVal val="visible"/>
                                      </p:to>
                                    </p:set>
                                    <p:animEffect transition="in" filter="fade">
                                      <p:cBhvr>
                                        <p:cTn id="37" dur="500"/>
                                        <p:tgtEl>
                                          <p:spTgt spid="2050"/>
                                        </p:tgtEl>
                                      </p:cBhvr>
                                    </p:animEffect>
                                  </p:childTnLst>
                                </p:cTn>
                              </p:par>
                            </p:childTnLst>
                          </p:cTn>
                        </p:par>
                        <p:par>
                          <p:cTn id="38" fill="hold">
                            <p:stCondLst>
                              <p:cond delay="2500"/>
                            </p:stCondLst>
                            <p:childTnLst>
                              <p:par>
                                <p:cTn id="39" presetID="10" presetClass="entr" presetSubtype="0"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par>
                          <p:cTn id="42" fill="hold">
                            <p:stCondLst>
                              <p:cond delay="3000"/>
                            </p:stCondLst>
                            <p:childTnLst>
                              <p:par>
                                <p:cTn id="43" presetID="10" presetClass="entr" presetSubtype="0" fill="hold" nodeType="after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fade">
                                      <p:cBhvr>
                                        <p:cTn id="4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8" grpId="0" animBg="1"/>
      <p:bldP spid="3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a:xfrm>
            <a:off x="-3878" y="5435603"/>
            <a:ext cx="24407572" cy="8303487"/>
          </a:xfrm>
          <a:prstGeom prst="rect">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243785" tIns="121892" rIns="243785" bIns="121892" rtlCol="0" anchor="ctr"/>
          <a:lstStyle/>
          <a:p>
            <a:pPr algn="ctr"/>
            <a:endParaRPr lang="en-US" dirty="0"/>
          </a:p>
        </p:txBody>
      </p:sp>
      <p:grpSp>
        <p:nvGrpSpPr>
          <p:cNvPr id="72" name="Group 71"/>
          <p:cNvGrpSpPr/>
          <p:nvPr/>
        </p:nvGrpSpPr>
        <p:grpSpPr>
          <a:xfrm>
            <a:off x="3653246" y="483017"/>
            <a:ext cx="17071158" cy="2079087"/>
            <a:chOff x="3632659" y="483017"/>
            <a:chExt cx="17071158" cy="2079087"/>
          </a:xfrm>
        </p:grpSpPr>
        <p:sp>
          <p:nvSpPr>
            <p:cNvPr id="77" name="TextBox 76"/>
            <p:cNvSpPr txBox="1"/>
            <p:nvPr/>
          </p:nvSpPr>
          <p:spPr>
            <a:xfrm>
              <a:off x="3632659" y="483017"/>
              <a:ext cx="17071158" cy="1446532"/>
            </a:xfrm>
            <a:prstGeom prst="rect">
              <a:avLst/>
            </a:prstGeom>
            <a:noFill/>
          </p:spPr>
          <p:txBody>
            <a:bodyPr wrap="square" lIns="91422" tIns="45711" rIns="91422" bIns="45711" rtlCol="0">
              <a:spAutoFit/>
            </a:bodyPr>
            <a:lstStyle/>
            <a:p>
              <a:pPr algn="ctr"/>
              <a:r>
                <a:rPr lang="es-US" sz="8800" b="1" dirty="0" err="1" smtClean="0">
                  <a:solidFill>
                    <a:schemeClr val="tx2"/>
                  </a:solidFill>
                  <a:latin typeface="Lato Regular"/>
                  <a:cs typeface="Lato Regular"/>
                </a:rPr>
                <a:t>Financial</a:t>
              </a:r>
              <a:r>
                <a:rPr lang="es-US" sz="8800" b="1" dirty="0" smtClean="0">
                  <a:solidFill>
                    <a:schemeClr val="tx2"/>
                  </a:solidFill>
                  <a:latin typeface="Lato Regular"/>
                  <a:cs typeface="Lato Regular"/>
                </a:rPr>
                <a:t> </a:t>
              </a:r>
              <a:r>
                <a:rPr lang="es-US" sz="8800" b="1" dirty="0" err="1" smtClean="0">
                  <a:solidFill>
                    <a:schemeClr val="tx2"/>
                  </a:solidFill>
                  <a:latin typeface="Lato Regular"/>
                  <a:cs typeface="Lato Regular"/>
                </a:rPr>
                <a:t>Resources</a:t>
              </a:r>
              <a:r>
                <a:rPr lang="es-US" sz="8800" b="1" dirty="0" smtClean="0">
                  <a:solidFill>
                    <a:schemeClr val="tx2"/>
                  </a:solidFill>
                  <a:latin typeface="Lato Regular"/>
                  <a:cs typeface="Lato Regular"/>
                </a:rPr>
                <a:t> </a:t>
              </a:r>
              <a:r>
                <a:rPr lang="es-US" sz="8800" b="1" dirty="0" err="1" smtClean="0">
                  <a:solidFill>
                    <a:schemeClr val="tx2"/>
                  </a:solidFill>
                  <a:latin typeface="Lato Regular"/>
                  <a:cs typeface="Lato Regular"/>
                </a:rPr>
                <a:t>to</a:t>
              </a:r>
              <a:r>
                <a:rPr lang="es-US" sz="8800" b="1" dirty="0" smtClean="0">
                  <a:solidFill>
                    <a:schemeClr val="tx2"/>
                  </a:solidFill>
                  <a:latin typeface="Lato Regular"/>
                  <a:cs typeface="Lato Regular"/>
                </a:rPr>
                <a:t> </a:t>
              </a:r>
              <a:r>
                <a:rPr lang="es-US" sz="8800" b="1" dirty="0" err="1" smtClean="0">
                  <a:solidFill>
                    <a:schemeClr val="tx2"/>
                  </a:solidFill>
                  <a:latin typeface="Lato Regular"/>
                  <a:cs typeface="Lato Regular"/>
                </a:rPr>
                <a:t>NDBs</a:t>
              </a:r>
              <a:endParaRPr lang="id-ID" sz="8800" b="1" dirty="0" smtClean="0">
                <a:solidFill>
                  <a:schemeClr val="tx2"/>
                </a:solidFill>
                <a:latin typeface="Lato Regular"/>
                <a:cs typeface="Lato Regular"/>
              </a:endParaRPr>
            </a:p>
          </p:txBody>
        </p:sp>
        <p:sp>
          <p:nvSpPr>
            <p:cNvPr id="78" name="Rectangle 77"/>
            <p:cNvSpPr/>
            <p:nvPr/>
          </p:nvSpPr>
          <p:spPr>
            <a:xfrm>
              <a:off x="11412311" y="2470667"/>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79" name="Subtitle 2"/>
            <p:cNvSpPr txBox="1">
              <a:spLocks/>
            </p:cNvSpPr>
            <p:nvPr/>
          </p:nvSpPr>
          <p:spPr>
            <a:xfrm>
              <a:off x="6361236" y="1634834"/>
              <a:ext cx="11655185"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3100" dirty="0" smtClean="0">
                  <a:latin typeface="Lato Light"/>
                  <a:cs typeface="Lato Light"/>
                </a:rPr>
                <a:t>Funds </a:t>
              </a:r>
              <a:r>
                <a:rPr lang="en-US" sz="3100" dirty="0" smtClean="0">
                  <a:solidFill>
                    <a:schemeClr val="accent1"/>
                  </a:solidFill>
                  <a:latin typeface="Lato Light"/>
                  <a:cs typeface="Lato Light"/>
                </a:rPr>
                <a:t>allocation per NDB per country</a:t>
              </a:r>
              <a:endParaRPr lang="en-US" sz="3100" dirty="0">
                <a:solidFill>
                  <a:schemeClr val="accent1"/>
                </a:solidFill>
                <a:latin typeface="Lato Light"/>
                <a:cs typeface="Lato Light"/>
              </a:endParaRPr>
            </a:p>
          </p:txBody>
        </p:sp>
      </p:grpSp>
      <p:graphicFrame>
        <p:nvGraphicFramePr>
          <p:cNvPr id="5" name="Object 4"/>
          <p:cNvGraphicFramePr>
            <a:graphicFrameLocks noChangeAspect="1"/>
          </p:cNvGraphicFramePr>
          <p:nvPr>
            <p:extLst>
              <p:ext uri="{D42A27DB-BD31-4B8C-83A1-F6EECF244321}">
                <p14:modId xmlns:p14="http://schemas.microsoft.com/office/powerpoint/2010/main" val="2984356185"/>
              </p:ext>
            </p:extLst>
          </p:nvPr>
        </p:nvGraphicFramePr>
        <p:xfrm>
          <a:off x="-3878" y="3038924"/>
          <a:ext cx="24381528" cy="2396679"/>
        </p:xfrm>
        <a:graphic>
          <a:graphicData uri="http://schemas.openxmlformats.org/presentationml/2006/ole">
            <mc:AlternateContent xmlns:mc="http://schemas.openxmlformats.org/markup-compatibility/2006">
              <mc:Choice xmlns:v="urn:schemas-microsoft-com:vml" Requires="v">
                <p:oleObj spid="_x0000_s6189" name="Worksheet" r:id="rId3" imgW="9486853" imgH="937224" progId="Excel.Sheet.12">
                  <p:embed/>
                </p:oleObj>
              </mc:Choice>
              <mc:Fallback>
                <p:oleObj name="Worksheet" r:id="rId3" imgW="9486853" imgH="937224" progId="Excel.Sheet.12">
                  <p:embed/>
                  <p:pic>
                    <p:nvPicPr>
                      <p:cNvPr id="0" name=""/>
                      <p:cNvPicPr/>
                      <p:nvPr/>
                    </p:nvPicPr>
                    <p:blipFill>
                      <a:blip r:embed="rId4"/>
                      <a:stretch>
                        <a:fillRect/>
                      </a:stretch>
                    </p:blipFill>
                    <p:spPr>
                      <a:xfrm>
                        <a:off x="-3878" y="3038924"/>
                        <a:ext cx="24381528" cy="2396679"/>
                      </a:xfrm>
                      <a:prstGeom prst="rect">
                        <a:avLst/>
                      </a:prstGeom>
                    </p:spPr>
                  </p:pic>
                </p:oleObj>
              </mc:Fallback>
            </mc:AlternateContent>
          </a:graphicData>
        </a:graphic>
      </p:graphicFrame>
      <p:pic>
        <p:nvPicPr>
          <p:cNvPr id="52" name="Picture 51"/>
          <p:cNvPicPr>
            <a:picLocks noChangeAspect="1"/>
          </p:cNvPicPr>
          <p:nvPr/>
        </p:nvPicPr>
        <p:blipFill>
          <a:blip r:embed="rId5"/>
          <a:stretch>
            <a:fillRect/>
          </a:stretch>
        </p:blipFill>
        <p:spPr>
          <a:xfrm>
            <a:off x="10295468" y="5620740"/>
            <a:ext cx="13895919" cy="7936615"/>
          </a:xfrm>
          <a:prstGeom prst="rect">
            <a:avLst/>
          </a:prstGeom>
        </p:spPr>
      </p:pic>
      <p:grpSp>
        <p:nvGrpSpPr>
          <p:cNvPr id="93" name="Group 92"/>
          <p:cNvGrpSpPr/>
          <p:nvPr/>
        </p:nvGrpSpPr>
        <p:grpSpPr>
          <a:xfrm>
            <a:off x="85202" y="8576253"/>
            <a:ext cx="11011892" cy="1022366"/>
            <a:chOff x="6763349" y="5499169"/>
            <a:chExt cx="11011892" cy="1022366"/>
          </a:xfrm>
        </p:grpSpPr>
        <p:sp>
          <p:nvSpPr>
            <p:cNvPr id="94" name="TextBox 93"/>
            <p:cNvSpPr txBox="1"/>
            <p:nvPr/>
          </p:nvSpPr>
          <p:spPr>
            <a:xfrm>
              <a:off x="7719190" y="5499169"/>
              <a:ext cx="10056051" cy="714005"/>
            </a:xfrm>
            <a:prstGeom prst="rect">
              <a:avLst/>
            </a:prstGeom>
            <a:noFill/>
          </p:spPr>
          <p:txBody>
            <a:bodyPr wrap="square" lIns="219419" tIns="109710" rIns="219419" bIns="109710" rtlCol="0">
              <a:spAutoFit/>
            </a:bodyPr>
            <a:lstStyle/>
            <a:p>
              <a:pPr algn="just"/>
              <a:r>
                <a:rPr lang="en-US" sz="3200" dirty="0">
                  <a:solidFill>
                    <a:schemeClr val="bg1"/>
                  </a:solidFill>
                  <a:cs typeface="Source Sans Pro ExtraLight"/>
                </a:rPr>
                <a:t>So far, approximately USD 700,000 disbursed</a:t>
              </a:r>
              <a:endParaRPr lang="en-US" sz="3200" dirty="0">
                <a:solidFill>
                  <a:schemeClr val="bg1"/>
                </a:solidFill>
                <a:latin typeface="Source Sans Pro ExtraLight"/>
                <a:cs typeface="Source Sans Pro ExtraLight"/>
              </a:endParaRPr>
            </a:p>
          </p:txBody>
        </p:sp>
        <p:sp>
          <p:nvSpPr>
            <p:cNvPr id="95" name="Round Same Side Corner Rectangle 94"/>
            <p:cNvSpPr/>
            <p:nvPr/>
          </p:nvSpPr>
          <p:spPr>
            <a:xfrm rot="10800000" flipH="1">
              <a:off x="7736447" y="5598472"/>
              <a:ext cx="109697" cy="913591"/>
            </a:xfrm>
            <a:prstGeom prst="round2SameRect">
              <a:avLst>
                <a:gd name="adj1" fmla="val 50000"/>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dirty="0"/>
            </a:p>
          </p:txBody>
        </p:sp>
        <p:sp>
          <p:nvSpPr>
            <p:cNvPr id="96" name="Round Same Side Corner Rectangle 95"/>
            <p:cNvSpPr/>
            <p:nvPr/>
          </p:nvSpPr>
          <p:spPr>
            <a:xfrm rot="10800000" flipH="1">
              <a:off x="7736447" y="5607944"/>
              <a:ext cx="109697" cy="913591"/>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97" name="Freeform 222"/>
            <p:cNvSpPr>
              <a:spLocks noEditPoints="1"/>
            </p:cNvSpPr>
            <p:nvPr/>
          </p:nvSpPr>
          <p:spPr bwMode="auto">
            <a:xfrm>
              <a:off x="6763349" y="5765073"/>
              <a:ext cx="646914" cy="649763"/>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p:nvGrpSpPr>
        <p:grpSpPr>
          <a:xfrm>
            <a:off x="68728" y="10041576"/>
            <a:ext cx="11028367" cy="1004584"/>
            <a:chOff x="6746875" y="6964492"/>
            <a:chExt cx="11028367" cy="1004584"/>
          </a:xfrm>
        </p:grpSpPr>
        <p:sp>
          <p:nvSpPr>
            <p:cNvPr id="99" name="TextBox 98"/>
            <p:cNvSpPr txBox="1"/>
            <p:nvPr/>
          </p:nvSpPr>
          <p:spPr>
            <a:xfrm>
              <a:off x="7719190" y="6964492"/>
              <a:ext cx="10056052" cy="714005"/>
            </a:xfrm>
            <a:prstGeom prst="rect">
              <a:avLst/>
            </a:prstGeom>
            <a:noFill/>
          </p:spPr>
          <p:txBody>
            <a:bodyPr wrap="square" lIns="219419" tIns="109710" rIns="219419" bIns="109710" rtlCol="0">
              <a:spAutoFit/>
            </a:bodyPr>
            <a:lstStyle/>
            <a:p>
              <a:pPr algn="just"/>
              <a:r>
                <a:rPr lang="en-US" sz="3200" dirty="0">
                  <a:solidFill>
                    <a:schemeClr val="bg1"/>
                  </a:solidFill>
                  <a:cs typeface="Source Sans Pro ExtraLight"/>
                </a:rPr>
                <a:t>Replication to other NDBs is being approached</a:t>
              </a:r>
              <a:endParaRPr lang="en-US" sz="3200" dirty="0">
                <a:solidFill>
                  <a:schemeClr val="bg1"/>
                </a:solidFill>
                <a:latin typeface="Source Sans Pro ExtraLight"/>
                <a:cs typeface="Source Sans Pro ExtraLight"/>
              </a:endParaRPr>
            </a:p>
          </p:txBody>
        </p:sp>
        <p:sp>
          <p:nvSpPr>
            <p:cNvPr id="100" name="Round Same Side Corner Rectangle 99"/>
            <p:cNvSpPr/>
            <p:nvPr/>
          </p:nvSpPr>
          <p:spPr>
            <a:xfrm rot="10800000" flipH="1">
              <a:off x="7736447" y="7055485"/>
              <a:ext cx="109697" cy="913591"/>
            </a:xfrm>
            <a:prstGeom prst="round2SameRect">
              <a:avLst>
                <a:gd name="adj1" fmla="val 50000"/>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101" name="Freeform 222"/>
            <p:cNvSpPr>
              <a:spLocks noEditPoints="1"/>
            </p:cNvSpPr>
            <p:nvPr/>
          </p:nvSpPr>
          <p:spPr bwMode="auto">
            <a:xfrm>
              <a:off x="6746875" y="7189165"/>
              <a:ext cx="646914" cy="649763"/>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1" name="Group 110"/>
          <p:cNvGrpSpPr/>
          <p:nvPr/>
        </p:nvGrpSpPr>
        <p:grpSpPr>
          <a:xfrm>
            <a:off x="82817" y="11443212"/>
            <a:ext cx="11011893" cy="996276"/>
            <a:chOff x="6763349" y="8475174"/>
            <a:chExt cx="11011893" cy="996276"/>
          </a:xfrm>
        </p:grpSpPr>
        <p:sp>
          <p:nvSpPr>
            <p:cNvPr id="112" name="TextBox 111"/>
            <p:cNvSpPr txBox="1"/>
            <p:nvPr/>
          </p:nvSpPr>
          <p:spPr>
            <a:xfrm>
              <a:off x="7719190" y="8475174"/>
              <a:ext cx="10056052" cy="652450"/>
            </a:xfrm>
            <a:prstGeom prst="rect">
              <a:avLst/>
            </a:prstGeom>
            <a:noFill/>
          </p:spPr>
          <p:txBody>
            <a:bodyPr wrap="square" lIns="219419" tIns="109710" rIns="219419" bIns="109710" rtlCol="0">
              <a:spAutoFit/>
            </a:bodyPr>
            <a:lstStyle/>
            <a:p>
              <a:pPr algn="just"/>
              <a:r>
                <a:rPr lang="en-US" sz="2800" dirty="0" smtClean="0">
                  <a:solidFill>
                    <a:schemeClr val="bg1">
                      <a:lumMod val="95000"/>
                    </a:schemeClr>
                  </a:solidFill>
                  <a:latin typeface="Lato Light"/>
                  <a:ea typeface="Open Sans Light" panose="020B0306030504020204" pitchFamily="34" charset="0"/>
                  <a:cs typeface="Lato Light"/>
                </a:rPr>
                <a:t>External funding to scale up the Program (GCF, CTF, etc.)</a:t>
              </a:r>
              <a:endParaRPr lang="en-US" sz="2800" dirty="0">
                <a:solidFill>
                  <a:schemeClr val="bg1">
                    <a:lumMod val="95000"/>
                  </a:schemeClr>
                </a:solidFill>
                <a:latin typeface="Lato Light"/>
                <a:ea typeface="Open Sans Light" panose="020B0306030504020204" pitchFamily="34" charset="0"/>
                <a:cs typeface="Lato Light"/>
              </a:endParaRPr>
            </a:p>
          </p:txBody>
        </p:sp>
        <p:sp>
          <p:nvSpPr>
            <p:cNvPr id="113" name="Round Same Side Corner Rectangle 112"/>
            <p:cNvSpPr/>
            <p:nvPr/>
          </p:nvSpPr>
          <p:spPr>
            <a:xfrm rot="10800000" flipH="1">
              <a:off x="7736447" y="8557859"/>
              <a:ext cx="109697" cy="913591"/>
            </a:xfrm>
            <a:prstGeom prst="round2SameRect">
              <a:avLst>
                <a:gd name="adj1" fmla="val 50000"/>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114" name="Freeform 222"/>
            <p:cNvSpPr>
              <a:spLocks noEditPoints="1"/>
            </p:cNvSpPr>
            <p:nvPr/>
          </p:nvSpPr>
          <p:spPr bwMode="auto">
            <a:xfrm>
              <a:off x="6763349" y="8718798"/>
              <a:ext cx="646914" cy="649763"/>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623589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1000"/>
                                        <p:tgtEl>
                                          <p:spTgt spid="72"/>
                                        </p:tgtEl>
                                      </p:cBhvr>
                                    </p:animEffect>
                                    <p:anim calcmode="lin" valueType="num">
                                      <p:cBhvr>
                                        <p:cTn id="8" dur="1000" fill="hold"/>
                                        <p:tgtEl>
                                          <p:spTgt spid="72"/>
                                        </p:tgtEl>
                                        <p:attrNameLst>
                                          <p:attrName>ppt_x</p:attrName>
                                        </p:attrNameLst>
                                      </p:cBhvr>
                                      <p:tavLst>
                                        <p:tav tm="0">
                                          <p:val>
                                            <p:strVal val="#ppt_x"/>
                                          </p:val>
                                        </p:tav>
                                        <p:tav tm="100000">
                                          <p:val>
                                            <p:strVal val="#ppt_x"/>
                                          </p:val>
                                        </p:tav>
                                      </p:tavLst>
                                    </p:anim>
                                    <p:anim calcmode="lin" valueType="num">
                                      <p:cBhvr>
                                        <p:cTn id="9" dur="1000" fill="hold"/>
                                        <p:tgtEl>
                                          <p:spTgt spid="7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500"/>
                                        <p:tgtEl>
                                          <p:spTgt spid="51"/>
                                        </p:tgtEl>
                                      </p:cBhvr>
                                    </p:animEffect>
                                  </p:childTnLst>
                                </p:cTn>
                              </p:par>
                            </p:childTnLst>
                          </p:cTn>
                        </p:par>
                        <p:par>
                          <p:cTn id="14" fill="hold">
                            <p:stCondLst>
                              <p:cond delay="1500"/>
                            </p:stCondLst>
                            <p:childTnLst>
                              <p:par>
                                <p:cTn id="15" presetID="14" presetClass="entr" presetSubtype="10" fill="hold" nodeType="after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randombar(horizontal)">
                                      <p:cBhvr>
                                        <p:cTn id="17" dur="500"/>
                                        <p:tgtEl>
                                          <p:spTgt spid="52"/>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93"/>
                                        </p:tgtEl>
                                        <p:attrNameLst>
                                          <p:attrName>style.visibility</p:attrName>
                                        </p:attrNameLst>
                                      </p:cBhvr>
                                      <p:to>
                                        <p:strVal val="visible"/>
                                      </p:to>
                                    </p:set>
                                    <p:animEffect transition="in" filter="fade">
                                      <p:cBhvr>
                                        <p:cTn id="21" dur="500"/>
                                        <p:tgtEl>
                                          <p:spTgt spid="93"/>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98"/>
                                        </p:tgtEl>
                                        <p:attrNameLst>
                                          <p:attrName>style.visibility</p:attrName>
                                        </p:attrNameLst>
                                      </p:cBhvr>
                                      <p:to>
                                        <p:strVal val="visible"/>
                                      </p:to>
                                    </p:set>
                                    <p:animEffect transition="in" filter="fade">
                                      <p:cBhvr>
                                        <p:cTn id="25" dur="500"/>
                                        <p:tgtEl>
                                          <p:spTgt spid="98"/>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111"/>
                                        </p:tgtEl>
                                        <p:attrNameLst>
                                          <p:attrName>style.visibility</p:attrName>
                                        </p:attrNameLst>
                                      </p:cBhvr>
                                      <p:to>
                                        <p:strVal val="visible"/>
                                      </p:to>
                                    </p:set>
                                    <p:animEffect transition="in" filter="fade">
                                      <p:cBhvr>
                                        <p:cTn id="29"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1CSCANQ03B.jpg"/>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t="2417" b="2417"/>
          <a:stretch>
            <a:fillRect/>
          </a:stretch>
        </p:blipFill>
        <p:spPr/>
      </p:pic>
      <p:sp>
        <p:nvSpPr>
          <p:cNvPr id="11" name="Rectangle 10"/>
          <p:cNvSpPr/>
          <p:nvPr/>
        </p:nvSpPr>
        <p:spPr>
          <a:xfrm>
            <a:off x="3176" y="-3615"/>
            <a:ext cx="24371302" cy="13712428"/>
          </a:xfrm>
          <a:prstGeom prst="rect">
            <a:avLst/>
          </a:prstGeom>
          <a:solidFill>
            <a:schemeClr val="accent5">
              <a:lumMod val="5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796" tIns="91398" rIns="182796" bIns="91398" rtlCol="0" anchor="ctr"/>
          <a:lstStyle/>
          <a:p>
            <a:pPr algn="ctr" defTabSz="1827977"/>
            <a:endParaRPr lang="en-US" sz="7198">
              <a:solidFill>
                <a:prstClr val="white"/>
              </a:solidFill>
            </a:endParaRPr>
          </a:p>
        </p:txBody>
      </p:sp>
      <p:grpSp>
        <p:nvGrpSpPr>
          <p:cNvPr id="32" name="Group 31"/>
          <p:cNvGrpSpPr/>
          <p:nvPr/>
        </p:nvGrpSpPr>
        <p:grpSpPr>
          <a:xfrm>
            <a:off x="2811433" y="5094312"/>
            <a:ext cx="18754785" cy="5200101"/>
            <a:chOff x="7332613" y="416177"/>
            <a:chExt cx="9671184" cy="5201453"/>
          </a:xfrm>
        </p:grpSpPr>
        <p:sp>
          <p:nvSpPr>
            <p:cNvPr id="33" name="TextBox 32"/>
            <p:cNvSpPr txBox="1"/>
            <p:nvPr/>
          </p:nvSpPr>
          <p:spPr>
            <a:xfrm>
              <a:off x="7332613" y="416177"/>
              <a:ext cx="9671184" cy="5201453"/>
            </a:xfrm>
            <a:prstGeom prst="rect">
              <a:avLst/>
            </a:prstGeom>
            <a:noFill/>
          </p:spPr>
          <p:txBody>
            <a:bodyPr wrap="square" lIns="91398" tIns="45700" rIns="91398" bIns="45700" rtlCol="0">
              <a:spAutoFit/>
            </a:bodyPr>
            <a:lstStyle/>
            <a:p>
              <a:pPr algn="ctr" defTabSz="1827977"/>
              <a:r>
                <a:rPr lang="es-US" sz="16596" b="1" dirty="0" smtClean="0">
                  <a:solidFill>
                    <a:srgbClr val="4E7DDE"/>
                  </a:solidFill>
                  <a:latin typeface="Lato Regular"/>
                  <a:cs typeface="Lato Regular"/>
                </a:rPr>
                <a:t>Status </a:t>
              </a:r>
              <a:r>
                <a:rPr lang="es-US" sz="16596" b="1" dirty="0" err="1" smtClean="0">
                  <a:solidFill>
                    <a:srgbClr val="2CCCCF"/>
                  </a:solidFill>
                  <a:latin typeface="Lato Regular"/>
                  <a:cs typeface="Lato Regular"/>
                </a:rPr>
                <a:t>by</a:t>
              </a:r>
              <a:r>
                <a:rPr lang="es-US" sz="16596" b="1" dirty="0" smtClean="0">
                  <a:solidFill>
                    <a:srgbClr val="42456C">
                      <a:lumMod val="20000"/>
                      <a:lumOff val="80000"/>
                    </a:srgbClr>
                  </a:solidFill>
                  <a:latin typeface="Lato Regular"/>
                  <a:cs typeface="Lato Regular"/>
                </a:rPr>
                <a:t> Country</a:t>
              </a:r>
              <a:endParaRPr lang="id-ID" sz="16596" b="1" dirty="0">
                <a:solidFill>
                  <a:srgbClr val="F35748"/>
                </a:solidFill>
                <a:latin typeface="Lato Regular"/>
                <a:cs typeface="Lato Regular"/>
              </a:endParaRPr>
            </a:p>
          </p:txBody>
        </p:sp>
        <p:sp>
          <p:nvSpPr>
            <p:cNvPr id="34" name="Subtitle 2"/>
            <p:cNvSpPr txBox="1">
              <a:spLocks/>
            </p:cNvSpPr>
            <p:nvPr/>
          </p:nvSpPr>
          <p:spPr>
            <a:xfrm>
              <a:off x="9070520" y="2607630"/>
              <a:ext cx="7368734" cy="1148984"/>
            </a:xfrm>
            <a:prstGeom prst="rect">
              <a:avLst/>
            </a:prstGeom>
          </p:spPr>
          <p:txBody>
            <a:bodyPr vert="horz" lIns="217433" tIns="108718" rIns="217433" bIns="108718" rtlCol="0">
              <a:no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3999" dirty="0">
                <a:solidFill>
                  <a:prstClr val="white"/>
                </a:solidFill>
                <a:latin typeface="Lato Regular"/>
                <a:cs typeface="Lato Regular"/>
              </a:endParaRPr>
            </a:p>
            <a:p>
              <a:endParaRPr lang="en-US" sz="3999" dirty="0">
                <a:solidFill>
                  <a:prstClr val="white"/>
                </a:solidFill>
                <a:latin typeface="Lato Regular"/>
                <a:cs typeface="Lato Regular"/>
              </a:endParaRPr>
            </a:p>
          </p:txBody>
        </p:sp>
      </p:grpSp>
      <p:sp>
        <p:nvSpPr>
          <p:cNvPr id="9" name="Rectangle 8"/>
          <p:cNvSpPr/>
          <p:nvPr/>
        </p:nvSpPr>
        <p:spPr>
          <a:xfrm>
            <a:off x="7891311" y="8439280"/>
            <a:ext cx="8595031" cy="158655"/>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316" tIns="45660" rIns="91316" bIns="45660" rtlCol="0" anchor="ctr"/>
          <a:lstStyle/>
          <a:p>
            <a:pPr algn="ctr" defTabSz="1827977"/>
            <a:endParaRPr lang="en-US" sz="7198" dirty="0">
              <a:solidFill>
                <a:srgbClr val="42456C">
                  <a:lumMod val="75000"/>
                </a:srgbClr>
              </a:solidFill>
              <a:latin typeface="Open Sans Light"/>
            </a:endParaRPr>
          </a:p>
        </p:txBody>
      </p:sp>
    </p:spTree>
    <p:extLst>
      <p:ext uri="{BB962C8B-B14F-4D97-AF65-F5344CB8AC3E}">
        <p14:creationId xmlns:p14="http://schemas.microsoft.com/office/powerpoint/2010/main" val="415043389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19362628_xxl.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7840" b="7840"/>
          <a:stretch>
            <a:fillRect/>
          </a:stretch>
        </p:blipFill>
        <p:spPr>
          <a:xfrm>
            <a:off x="0" y="0"/>
            <a:ext cx="24399875" cy="13716000"/>
          </a:xfrm>
        </p:spPr>
      </p:pic>
      <p:sp>
        <p:nvSpPr>
          <p:cNvPr id="128" name="Rectangle 127"/>
          <p:cNvSpPr>
            <a:spLocks noChangeAspect="1"/>
          </p:cNvSpPr>
          <p:nvPr/>
        </p:nvSpPr>
        <p:spPr>
          <a:xfrm>
            <a:off x="16322" y="197484"/>
            <a:ext cx="24399930" cy="13716002"/>
          </a:xfrm>
          <a:prstGeom prst="rect">
            <a:avLst/>
          </a:prstGeom>
          <a:solidFill>
            <a:schemeClr val="accent5">
              <a:lumMod val="50000"/>
              <a:alpha val="82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828434" fontAlgn="auto">
              <a:spcBef>
                <a:spcPts val="0"/>
              </a:spcBef>
              <a:spcAft>
                <a:spcPts val="0"/>
              </a:spcAft>
              <a:defRPr/>
            </a:pPr>
            <a:endParaRPr lang="en-US" dirty="0"/>
          </a:p>
        </p:txBody>
      </p:sp>
      <p:grpSp>
        <p:nvGrpSpPr>
          <p:cNvPr id="129" name="Group 128"/>
          <p:cNvGrpSpPr/>
          <p:nvPr/>
        </p:nvGrpSpPr>
        <p:grpSpPr>
          <a:xfrm>
            <a:off x="11010113" y="2917891"/>
            <a:ext cx="2412348" cy="2412976"/>
            <a:chOff x="10914389" y="3398630"/>
            <a:chExt cx="2545697" cy="2546360"/>
          </a:xfrm>
          <a:solidFill>
            <a:schemeClr val="bg1"/>
          </a:solidFill>
        </p:grpSpPr>
        <p:sp>
          <p:nvSpPr>
            <p:cNvPr id="130" name="Freeform 9"/>
            <p:cNvSpPr>
              <a:spLocks noEditPoints="1"/>
            </p:cNvSpPr>
            <p:nvPr/>
          </p:nvSpPr>
          <p:spPr bwMode="auto">
            <a:xfrm>
              <a:off x="10914389" y="3398630"/>
              <a:ext cx="2545697" cy="2546360"/>
            </a:xfrm>
            <a:custGeom>
              <a:avLst/>
              <a:gdLst>
                <a:gd name="T0" fmla="*/ 512 w 1024"/>
                <a:gd name="T1" fmla="*/ 0 h 1024"/>
                <a:gd name="T2" fmla="*/ 0 w 1024"/>
                <a:gd name="T3" fmla="*/ 512 h 1024"/>
                <a:gd name="T4" fmla="*/ 512 w 1024"/>
                <a:gd name="T5" fmla="*/ 1024 h 1024"/>
                <a:gd name="T6" fmla="*/ 1024 w 1024"/>
                <a:gd name="T7" fmla="*/ 512 h 1024"/>
                <a:gd name="T8" fmla="*/ 512 w 1024"/>
                <a:gd name="T9" fmla="*/ 0 h 1024"/>
                <a:gd name="T10" fmla="*/ 512 w 1024"/>
                <a:gd name="T11" fmla="*/ 951 h 1024"/>
                <a:gd name="T12" fmla="*/ 73 w 1024"/>
                <a:gd name="T13" fmla="*/ 512 h 1024"/>
                <a:gd name="T14" fmla="*/ 512 w 1024"/>
                <a:gd name="T15" fmla="*/ 73 h 1024"/>
                <a:gd name="T16" fmla="*/ 951 w 1024"/>
                <a:gd name="T17" fmla="*/ 512 h 1024"/>
                <a:gd name="T18" fmla="*/ 512 w 1024"/>
                <a:gd name="T19" fmla="*/ 951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4" h="1024">
                  <a:moveTo>
                    <a:pt x="512" y="0"/>
                  </a:moveTo>
                  <a:cubicBezTo>
                    <a:pt x="229" y="0"/>
                    <a:pt x="0" y="229"/>
                    <a:pt x="0" y="512"/>
                  </a:cubicBezTo>
                  <a:cubicBezTo>
                    <a:pt x="0" y="795"/>
                    <a:pt x="229" y="1024"/>
                    <a:pt x="512" y="1024"/>
                  </a:cubicBezTo>
                  <a:cubicBezTo>
                    <a:pt x="795" y="1024"/>
                    <a:pt x="1024" y="795"/>
                    <a:pt x="1024" y="512"/>
                  </a:cubicBezTo>
                  <a:cubicBezTo>
                    <a:pt x="1024" y="229"/>
                    <a:pt x="795" y="0"/>
                    <a:pt x="512" y="0"/>
                  </a:cubicBezTo>
                  <a:close/>
                  <a:moveTo>
                    <a:pt x="512" y="951"/>
                  </a:moveTo>
                  <a:cubicBezTo>
                    <a:pt x="270" y="951"/>
                    <a:pt x="73" y="754"/>
                    <a:pt x="73" y="512"/>
                  </a:cubicBezTo>
                  <a:cubicBezTo>
                    <a:pt x="73" y="270"/>
                    <a:pt x="270" y="73"/>
                    <a:pt x="512" y="73"/>
                  </a:cubicBezTo>
                  <a:cubicBezTo>
                    <a:pt x="754" y="73"/>
                    <a:pt x="951" y="270"/>
                    <a:pt x="951" y="512"/>
                  </a:cubicBezTo>
                  <a:cubicBezTo>
                    <a:pt x="951" y="754"/>
                    <a:pt x="754" y="951"/>
                    <a:pt x="512" y="95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lIns="182843" tIns="91422" rIns="182843" bIns="91422"/>
            <a:lstStyle/>
            <a:p>
              <a:pPr defTabSz="1828434" fontAlgn="auto">
                <a:spcBef>
                  <a:spcPts val="0"/>
                </a:spcBef>
                <a:spcAft>
                  <a:spcPts val="0"/>
                </a:spcAft>
                <a:defRPr/>
              </a:pPr>
              <a:endParaRPr lang="id-ID">
                <a:latin typeface="+mn-lt"/>
                <a:ea typeface="+mn-ea"/>
                <a:cs typeface="+mn-cs"/>
              </a:endParaRPr>
            </a:p>
          </p:txBody>
        </p:sp>
        <p:grpSp>
          <p:nvGrpSpPr>
            <p:cNvPr id="131" name="Group 130"/>
            <p:cNvGrpSpPr/>
            <p:nvPr/>
          </p:nvGrpSpPr>
          <p:grpSpPr>
            <a:xfrm>
              <a:off x="11795226" y="4278110"/>
              <a:ext cx="787195" cy="787400"/>
              <a:chOff x="6350" y="4763"/>
              <a:chExt cx="2898775" cy="2898776"/>
            </a:xfrm>
            <a:grpFill/>
          </p:grpSpPr>
          <p:sp>
            <p:nvSpPr>
              <p:cNvPr id="132" name="Freeform 131"/>
              <p:cNvSpPr>
                <a:spLocks/>
              </p:cNvSpPr>
              <p:nvPr/>
            </p:nvSpPr>
            <p:spPr bwMode="auto">
              <a:xfrm>
                <a:off x="6350" y="4763"/>
                <a:ext cx="727075" cy="723900"/>
              </a:xfrm>
              <a:custGeom>
                <a:avLst/>
                <a:gdLst>
                  <a:gd name="T0" fmla="*/ 168 w 193"/>
                  <a:gd name="T1" fmla="*/ 0 h 192"/>
                  <a:gd name="T2" fmla="*/ 24 w 193"/>
                  <a:gd name="T3" fmla="*/ 0 h 192"/>
                  <a:gd name="T4" fmla="*/ 0 w 193"/>
                  <a:gd name="T5" fmla="*/ 24 h 192"/>
                  <a:gd name="T6" fmla="*/ 0 w 193"/>
                  <a:gd name="T7" fmla="*/ 168 h 192"/>
                  <a:gd name="T8" fmla="*/ 24 w 193"/>
                  <a:gd name="T9" fmla="*/ 192 h 192"/>
                  <a:gd name="T10" fmla="*/ 168 w 193"/>
                  <a:gd name="T11" fmla="*/ 192 h 192"/>
                  <a:gd name="T12" fmla="*/ 193 w 193"/>
                  <a:gd name="T13" fmla="*/ 168 h 192"/>
                  <a:gd name="T14" fmla="*/ 193 w 193"/>
                  <a:gd name="T15" fmla="*/ 24 h 192"/>
                  <a:gd name="T16" fmla="*/ 168 w 193"/>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192">
                    <a:moveTo>
                      <a:pt x="168" y="0"/>
                    </a:moveTo>
                    <a:cubicBezTo>
                      <a:pt x="24" y="0"/>
                      <a:pt x="24" y="0"/>
                      <a:pt x="24" y="0"/>
                    </a:cubicBezTo>
                    <a:cubicBezTo>
                      <a:pt x="11" y="0"/>
                      <a:pt x="0" y="11"/>
                      <a:pt x="0" y="24"/>
                    </a:cubicBezTo>
                    <a:cubicBezTo>
                      <a:pt x="0" y="168"/>
                      <a:pt x="0" y="168"/>
                      <a:pt x="0" y="168"/>
                    </a:cubicBezTo>
                    <a:cubicBezTo>
                      <a:pt x="0" y="182"/>
                      <a:pt x="11" y="192"/>
                      <a:pt x="24" y="192"/>
                    </a:cubicBezTo>
                    <a:cubicBezTo>
                      <a:pt x="168" y="192"/>
                      <a:pt x="168" y="192"/>
                      <a:pt x="168" y="192"/>
                    </a:cubicBezTo>
                    <a:cubicBezTo>
                      <a:pt x="182" y="192"/>
                      <a:pt x="193" y="182"/>
                      <a:pt x="193" y="168"/>
                    </a:cubicBezTo>
                    <a:cubicBezTo>
                      <a:pt x="193" y="24"/>
                      <a:pt x="193" y="24"/>
                      <a:pt x="193" y="24"/>
                    </a:cubicBezTo>
                    <a:cubicBezTo>
                      <a:pt x="193" y="11"/>
                      <a:pt x="182" y="0"/>
                      <a:pt x="168"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828434" fontAlgn="auto">
                  <a:spcBef>
                    <a:spcPts val="0"/>
                  </a:spcBef>
                  <a:spcAft>
                    <a:spcPts val="0"/>
                  </a:spcAft>
                  <a:defRPr/>
                </a:pPr>
                <a:endParaRPr lang="id-ID">
                  <a:latin typeface="+mn-lt"/>
                  <a:ea typeface="+mn-ea"/>
                  <a:cs typeface="+mn-cs"/>
                </a:endParaRPr>
              </a:p>
            </p:txBody>
          </p:sp>
          <p:sp>
            <p:nvSpPr>
              <p:cNvPr id="133" name="Freeform 132"/>
              <p:cNvSpPr>
                <a:spLocks/>
              </p:cNvSpPr>
              <p:nvPr/>
            </p:nvSpPr>
            <p:spPr bwMode="auto">
              <a:xfrm>
                <a:off x="6350" y="1093788"/>
                <a:ext cx="727075" cy="722313"/>
              </a:xfrm>
              <a:custGeom>
                <a:avLst/>
                <a:gdLst>
                  <a:gd name="T0" fmla="*/ 168 w 193"/>
                  <a:gd name="T1" fmla="*/ 0 h 192"/>
                  <a:gd name="T2" fmla="*/ 24 w 193"/>
                  <a:gd name="T3" fmla="*/ 0 h 192"/>
                  <a:gd name="T4" fmla="*/ 0 w 193"/>
                  <a:gd name="T5" fmla="*/ 24 h 192"/>
                  <a:gd name="T6" fmla="*/ 0 w 193"/>
                  <a:gd name="T7" fmla="*/ 168 h 192"/>
                  <a:gd name="T8" fmla="*/ 24 w 193"/>
                  <a:gd name="T9" fmla="*/ 192 h 192"/>
                  <a:gd name="T10" fmla="*/ 168 w 193"/>
                  <a:gd name="T11" fmla="*/ 192 h 192"/>
                  <a:gd name="T12" fmla="*/ 193 w 193"/>
                  <a:gd name="T13" fmla="*/ 168 h 192"/>
                  <a:gd name="T14" fmla="*/ 193 w 193"/>
                  <a:gd name="T15" fmla="*/ 24 h 192"/>
                  <a:gd name="T16" fmla="*/ 168 w 193"/>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192">
                    <a:moveTo>
                      <a:pt x="168" y="0"/>
                    </a:moveTo>
                    <a:cubicBezTo>
                      <a:pt x="24" y="0"/>
                      <a:pt x="24" y="0"/>
                      <a:pt x="24" y="0"/>
                    </a:cubicBezTo>
                    <a:cubicBezTo>
                      <a:pt x="11" y="0"/>
                      <a:pt x="0" y="11"/>
                      <a:pt x="0" y="24"/>
                    </a:cubicBezTo>
                    <a:cubicBezTo>
                      <a:pt x="0" y="168"/>
                      <a:pt x="0" y="168"/>
                      <a:pt x="0" y="168"/>
                    </a:cubicBezTo>
                    <a:cubicBezTo>
                      <a:pt x="0" y="181"/>
                      <a:pt x="11" y="192"/>
                      <a:pt x="24" y="192"/>
                    </a:cubicBezTo>
                    <a:cubicBezTo>
                      <a:pt x="168" y="192"/>
                      <a:pt x="168" y="192"/>
                      <a:pt x="168" y="192"/>
                    </a:cubicBezTo>
                    <a:cubicBezTo>
                      <a:pt x="182" y="192"/>
                      <a:pt x="193" y="181"/>
                      <a:pt x="193" y="168"/>
                    </a:cubicBezTo>
                    <a:cubicBezTo>
                      <a:pt x="193" y="24"/>
                      <a:pt x="193" y="24"/>
                      <a:pt x="193" y="24"/>
                    </a:cubicBezTo>
                    <a:cubicBezTo>
                      <a:pt x="193" y="11"/>
                      <a:pt x="182" y="0"/>
                      <a:pt x="168"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828434" fontAlgn="auto">
                  <a:spcBef>
                    <a:spcPts val="0"/>
                  </a:spcBef>
                  <a:spcAft>
                    <a:spcPts val="0"/>
                  </a:spcAft>
                  <a:defRPr/>
                </a:pPr>
                <a:endParaRPr lang="id-ID">
                  <a:latin typeface="+mn-lt"/>
                  <a:ea typeface="+mn-ea"/>
                  <a:cs typeface="+mn-cs"/>
                </a:endParaRPr>
              </a:p>
            </p:txBody>
          </p:sp>
          <p:sp>
            <p:nvSpPr>
              <p:cNvPr id="163" name="Freeform 162"/>
              <p:cNvSpPr>
                <a:spLocks/>
              </p:cNvSpPr>
              <p:nvPr/>
            </p:nvSpPr>
            <p:spPr bwMode="auto">
              <a:xfrm>
                <a:off x="6350" y="2178051"/>
                <a:ext cx="727075" cy="725488"/>
              </a:xfrm>
              <a:custGeom>
                <a:avLst/>
                <a:gdLst>
                  <a:gd name="T0" fmla="*/ 168 w 193"/>
                  <a:gd name="T1" fmla="*/ 0 h 193"/>
                  <a:gd name="T2" fmla="*/ 24 w 193"/>
                  <a:gd name="T3" fmla="*/ 0 h 193"/>
                  <a:gd name="T4" fmla="*/ 0 w 193"/>
                  <a:gd name="T5" fmla="*/ 25 h 193"/>
                  <a:gd name="T6" fmla="*/ 0 w 193"/>
                  <a:gd name="T7" fmla="*/ 169 h 193"/>
                  <a:gd name="T8" fmla="*/ 24 w 193"/>
                  <a:gd name="T9" fmla="*/ 193 h 193"/>
                  <a:gd name="T10" fmla="*/ 168 w 193"/>
                  <a:gd name="T11" fmla="*/ 193 h 193"/>
                  <a:gd name="T12" fmla="*/ 193 w 193"/>
                  <a:gd name="T13" fmla="*/ 169 h 193"/>
                  <a:gd name="T14" fmla="*/ 193 w 193"/>
                  <a:gd name="T15" fmla="*/ 25 h 193"/>
                  <a:gd name="T16" fmla="*/ 168 w 193"/>
                  <a:gd name="T1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193">
                    <a:moveTo>
                      <a:pt x="168" y="0"/>
                    </a:moveTo>
                    <a:cubicBezTo>
                      <a:pt x="24" y="0"/>
                      <a:pt x="24" y="0"/>
                      <a:pt x="24" y="0"/>
                    </a:cubicBezTo>
                    <a:cubicBezTo>
                      <a:pt x="11" y="0"/>
                      <a:pt x="0" y="11"/>
                      <a:pt x="0" y="25"/>
                    </a:cubicBezTo>
                    <a:cubicBezTo>
                      <a:pt x="0" y="169"/>
                      <a:pt x="0" y="169"/>
                      <a:pt x="0" y="169"/>
                    </a:cubicBezTo>
                    <a:cubicBezTo>
                      <a:pt x="0" y="182"/>
                      <a:pt x="11" y="193"/>
                      <a:pt x="24" y="193"/>
                    </a:cubicBezTo>
                    <a:cubicBezTo>
                      <a:pt x="168" y="193"/>
                      <a:pt x="168" y="193"/>
                      <a:pt x="168" y="193"/>
                    </a:cubicBezTo>
                    <a:cubicBezTo>
                      <a:pt x="182" y="193"/>
                      <a:pt x="193" y="182"/>
                      <a:pt x="193" y="169"/>
                    </a:cubicBezTo>
                    <a:cubicBezTo>
                      <a:pt x="193" y="25"/>
                      <a:pt x="193" y="25"/>
                      <a:pt x="193" y="25"/>
                    </a:cubicBezTo>
                    <a:cubicBezTo>
                      <a:pt x="193" y="11"/>
                      <a:pt x="182" y="0"/>
                      <a:pt x="168"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828434" fontAlgn="auto">
                  <a:spcBef>
                    <a:spcPts val="0"/>
                  </a:spcBef>
                  <a:spcAft>
                    <a:spcPts val="0"/>
                  </a:spcAft>
                  <a:defRPr/>
                </a:pPr>
                <a:endParaRPr lang="id-ID">
                  <a:latin typeface="+mn-lt"/>
                  <a:ea typeface="+mn-ea"/>
                  <a:cs typeface="+mn-cs"/>
                </a:endParaRPr>
              </a:p>
            </p:txBody>
          </p:sp>
          <p:sp>
            <p:nvSpPr>
              <p:cNvPr id="164" name="Freeform 8"/>
              <p:cNvSpPr>
                <a:spLocks/>
              </p:cNvSpPr>
              <p:nvPr/>
            </p:nvSpPr>
            <p:spPr bwMode="auto">
              <a:xfrm>
                <a:off x="1095375" y="4763"/>
                <a:ext cx="1809750" cy="723900"/>
              </a:xfrm>
              <a:custGeom>
                <a:avLst/>
                <a:gdLst>
                  <a:gd name="T0" fmla="*/ 457 w 481"/>
                  <a:gd name="T1" fmla="*/ 0 h 192"/>
                  <a:gd name="T2" fmla="*/ 24 w 481"/>
                  <a:gd name="T3" fmla="*/ 0 h 192"/>
                  <a:gd name="T4" fmla="*/ 0 w 481"/>
                  <a:gd name="T5" fmla="*/ 24 h 192"/>
                  <a:gd name="T6" fmla="*/ 0 w 481"/>
                  <a:gd name="T7" fmla="*/ 168 h 192"/>
                  <a:gd name="T8" fmla="*/ 24 w 481"/>
                  <a:gd name="T9" fmla="*/ 192 h 192"/>
                  <a:gd name="T10" fmla="*/ 457 w 481"/>
                  <a:gd name="T11" fmla="*/ 192 h 192"/>
                  <a:gd name="T12" fmla="*/ 481 w 481"/>
                  <a:gd name="T13" fmla="*/ 168 h 192"/>
                  <a:gd name="T14" fmla="*/ 481 w 481"/>
                  <a:gd name="T15" fmla="*/ 24 h 192"/>
                  <a:gd name="T16" fmla="*/ 457 w 481"/>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1" h="192">
                    <a:moveTo>
                      <a:pt x="457" y="0"/>
                    </a:moveTo>
                    <a:cubicBezTo>
                      <a:pt x="24" y="0"/>
                      <a:pt x="24" y="0"/>
                      <a:pt x="24" y="0"/>
                    </a:cubicBezTo>
                    <a:cubicBezTo>
                      <a:pt x="11" y="0"/>
                      <a:pt x="0" y="11"/>
                      <a:pt x="0" y="24"/>
                    </a:cubicBezTo>
                    <a:cubicBezTo>
                      <a:pt x="0" y="168"/>
                      <a:pt x="0" y="168"/>
                      <a:pt x="0" y="168"/>
                    </a:cubicBezTo>
                    <a:cubicBezTo>
                      <a:pt x="0" y="182"/>
                      <a:pt x="11" y="192"/>
                      <a:pt x="24" y="192"/>
                    </a:cubicBezTo>
                    <a:cubicBezTo>
                      <a:pt x="457" y="192"/>
                      <a:pt x="457" y="192"/>
                      <a:pt x="457" y="192"/>
                    </a:cubicBezTo>
                    <a:cubicBezTo>
                      <a:pt x="470" y="192"/>
                      <a:pt x="481" y="182"/>
                      <a:pt x="481" y="168"/>
                    </a:cubicBezTo>
                    <a:cubicBezTo>
                      <a:pt x="481" y="24"/>
                      <a:pt x="481" y="24"/>
                      <a:pt x="481" y="24"/>
                    </a:cubicBezTo>
                    <a:cubicBezTo>
                      <a:pt x="481" y="11"/>
                      <a:pt x="470" y="0"/>
                      <a:pt x="457"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828434" fontAlgn="auto">
                  <a:spcBef>
                    <a:spcPts val="0"/>
                  </a:spcBef>
                  <a:spcAft>
                    <a:spcPts val="0"/>
                  </a:spcAft>
                  <a:defRPr/>
                </a:pPr>
                <a:endParaRPr lang="id-ID">
                  <a:latin typeface="+mn-lt"/>
                  <a:ea typeface="+mn-ea"/>
                  <a:cs typeface="+mn-cs"/>
                </a:endParaRPr>
              </a:p>
            </p:txBody>
          </p:sp>
          <p:sp>
            <p:nvSpPr>
              <p:cNvPr id="165" name="Freeform 9"/>
              <p:cNvSpPr>
                <a:spLocks/>
              </p:cNvSpPr>
              <p:nvPr/>
            </p:nvSpPr>
            <p:spPr bwMode="auto">
              <a:xfrm>
                <a:off x="1095375" y="1093788"/>
                <a:ext cx="1809750" cy="722313"/>
              </a:xfrm>
              <a:custGeom>
                <a:avLst/>
                <a:gdLst>
                  <a:gd name="T0" fmla="*/ 457 w 481"/>
                  <a:gd name="T1" fmla="*/ 0 h 192"/>
                  <a:gd name="T2" fmla="*/ 24 w 481"/>
                  <a:gd name="T3" fmla="*/ 0 h 192"/>
                  <a:gd name="T4" fmla="*/ 0 w 481"/>
                  <a:gd name="T5" fmla="*/ 24 h 192"/>
                  <a:gd name="T6" fmla="*/ 0 w 481"/>
                  <a:gd name="T7" fmla="*/ 168 h 192"/>
                  <a:gd name="T8" fmla="*/ 24 w 481"/>
                  <a:gd name="T9" fmla="*/ 192 h 192"/>
                  <a:gd name="T10" fmla="*/ 457 w 481"/>
                  <a:gd name="T11" fmla="*/ 192 h 192"/>
                  <a:gd name="T12" fmla="*/ 481 w 481"/>
                  <a:gd name="T13" fmla="*/ 168 h 192"/>
                  <a:gd name="T14" fmla="*/ 481 w 481"/>
                  <a:gd name="T15" fmla="*/ 24 h 192"/>
                  <a:gd name="T16" fmla="*/ 457 w 481"/>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1" h="192">
                    <a:moveTo>
                      <a:pt x="457" y="0"/>
                    </a:moveTo>
                    <a:cubicBezTo>
                      <a:pt x="24" y="0"/>
                      <a:pt x="24" y="0"/>
                      <a:pt x="24" y="0"/>
                    </a:cubicBezTo>
                    <a:cubicBezTo>
                      <a:pt x="11" y="0"/>
                      <a:pt x="0" y="11"/>
                      <a:pt x="0" y="24"/>
                    </a:cubicBezTo>
                    <a:cubicBezTo>
                      <a:pt x="0" y="168"/>
                      <a:pt x="0" y="168"/>
                      <a:pt x="0" y="168"/>
                    </a:cubicBezTo>
                    <a:cubicBezTo>
                      <a:pt x="0" y="181"/>
                      <a:pt x="11" y="192"/>
                      <a:pt x="24" y="192"/>
                    </a:cubicBezTo>
                    <a:cubicBezTo>
                      <a:pt x="457" y="192"/>
                      <a:pt x="457" y="192"/>
                      <a:pt x="457" y="192"/>
                    </a:cubicBezTo>
                    <a:cubicBezTo>
                      <a:pt x="470" y="192"/>
                      <a:pt x="481" y="181"/>
                      <a:pt x="481" y="168"/>
                    </a:cubicBezTo>
                    <a:cubicBezTo>
                      <a:pt x="481" y="24"/>
                      <a:pt x="481" y="24"/>
                      <a:pt x="481" y="24"/>
                    </a:cubicBezTo>
                    <a:cubicBezTo>
                      <a:pt x="481" y="11"/>
                      <a:pt x="470" y="0"/>
                      <a:pt x="457"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828434" fontAlgn="auto">
                  <a:spcBef>
                    <a:spcPts val="0"/>
                  </a:spcBef>
                  <a:spcAft>
                    <a:spcPts val="0"/>
                  </a:spcAft>
                  <a:defRPr/>
                </a:pPr>
                <a:endParaRPr lang="id-ID">
                  <a:latin typeface="+mn-lt"/>
                  <a:ea typeface="+mn-ea"/>
                  <a:cs typeface="+mn-cs"/>
                </a:endParaRPr>
              </a:p>
            </p:txBody>
          </p:sp>
          <p:sp>
            <p:nvSpPr>
              <p:cNvPr id="166" name="Freeform 10"/>
              <p:cNvSpPr>
                <a:spLocks/>
              </p:cNvSpPr>
              <p:nvPr/>
            </p:nvSpPr>
            <p:spPr bwMode="auto">
              <a:xfrm>
                <a:off x="1095375" y="2178051"/>
                <a:ext cx="1809750" cy="725488"/>
              </a:xfrm>
              <a:custGeom>
                <a:avLst/>
                <a:gdLst>
                  <a:gd name="T0" fmla="*/ 457 w 481"/>
                  <a:gd name="T1" fmla="*/ 0 h 193"/>
                  <a:gd name="T2" fmla="*/ 24 w 481"/>
                  <a:gd name="T3" fmla="*/ 0 h 193"/>
                  <a:gd name="T4" fmla="*/ 0 w 481"/>
                  <a:gd name="T5" fmla="*/ 25 h 193"/>
                  <a:gd name="T6" fmla="*/ 0 w 481"/>
                  <a:gd name="T7" fmla="*/ 169 h 193"/>
                  <a:gd name="T8" fmla="*/ 24 w 481"/>
                  <a:gd name="T9" fmla="*/ 193 h 193"/>
                  <a:gd name="T10" fmla="*/ 457 w 481"/>
                  <a:gd name="T11" fmla="*/ 193 h 193"/>
                  <a:gd name="T12" fmla="*/ 481 w 481"/>
                  <a:gd name="T13" fmla="*/ 169 h 193"/>
                  <a:gd name="T14" fmla="*/ 481 w 481"/>
                  <a:gd name="T15" fmla="*/ 25 h 193"/>
                  <a:gd name="T16" fmla="*/ 457 w 481"/>
                  <a:gd name="T1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1" h="193">
                    <a:moveTo>
                      <a:pt x="457" y="0"/>
                    </a:moveTo>
                    <a:cubicBezTo>
                      <a:pt x="24" y="0"/>
                      <a:pt x="24" y="0"/>
                      <a:pt x="24" y="0"/>
                    </a:cubicBezTo>
                    <a:cubicBezTo>
                      <a:pt x="11" y="0"/>
                      <a:pt x="0" y="11"/>
                      <a:pt x="0" y="25"/>
                    </a:cubicBezTo>
                    <a:cubicBezTo>
                      <a:pt x="0" y="169"/>
                      <a:pt x="0" y="169"/>
                      <a:pt x="0" y="169"/>
                    </a:cubicBezTo>
                    <a:cubicBezTo>
                      <a:pt x="0" y="182"/>
                      <a:pt x="11" y="193"/>
                      <a:pt x="24" y="193"/>
                    </a:cubicBezTo>
                    <a:cubicBezTo>
                      <a:pt x="457" y="193"/>
                      <a:pt x="457" y="193"/>
                      <a:pt x="457" y="193"/>
                    </a:cubicBezTo>
                    <a:cubicBezTo>
                      <a:pt x="470" y="193"/>
                      <a:pt x="481" y="182"/>
                      <a:pt x="481" y="169"/>
                    </a:cubicBezTo>
                    <a:cubicBezTo>
                      <a:pt x="481" y="25"/>
                      <a:pt x="481" y="25"/>
                      <a:pt x="481" y="25"/>
                    </a:cubicBezTo>
                    <a:cubicBezTo>
                      <a:pt x="481" y="11"/>
                      <a:pt x="470" y="0"/>
                      <a:pt x="457"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828434" fontAlgn="auto">
                  <a:spcBef>
                    <a:spcPts val="0"/>
                  </a:spcBef>
                  <a:spcAft>
                    <a:spcPts val="0"/>
                  </a:spcAft>
                  <a:defRPr/>
                </a:pPr>
                <a:endParaRPr lang="id-ID">
                  <a:latin typeface="+mn-lt"/>
                  <a:ea typeface="+mn-ea"/>
                  <a:cs typeface="+mn-cs"/>
                </a:endParaRPr>
              </a:p>
            </p:txBody>
          </p:sp>
        </p:grpSp>
      </p:grpSp>
      <p:grpSp>
        <p:nvGrpSpPr>
          <p:cNvPr id="62" name="Group 61"/>
          <p:cNvGrpSpPr/>
          <p:nvPr/>
        </p:nvGrpSpPr>
        <p:grpSpPr>
          <a:xfrm>
            <a:off x="6008975" y="483017"/>
            <a:ext cx="12359700" cy="2079087"/>
            <a:chOff x="5988388" y="483017"/>
            <a:chExt cx="12359700" cy="2079087"/>
          </a:xfrm>
        </p:grpSpPr>
        <p:sp>
          <p:nvSpPr>
            <p:cNvPr id="64" name="TextBox 63"/>
            <p:cNvSpPr txBox="1"/>
            <p:nvPr/>
          </p:nvSpPr>
          <p:spPr>
            <a:xfrm>
              <a:off x="5988388" y="483017"/>
              <a:ext cx="12359700" cy="1446532"/>
            </a:xfrm>
            <a:prstGeom prst="rect">
              <a:avLst/>
            </a:prstGeom>
            <a:noFill/>
          </p:spPr>
          <p:txBody>
            <a:bodyPr wrap="square" lIns="91422" tIns="45711" rIns="91422" bIns="45711" rtlCol="0">
              <a:spAutoFit/>
            </a:bodyPr>
            <a:lstStyle/>
            <a:p>
              <a:pPr algn="ctr"/>
              <a:r>
                <a:rPr lang="es-US" sz="8800" b="1" dirty="0" err="1" smtClean="0">
                  <a:solidFill>
                    <a:schemeClr val="bg1"/>
                  </a:solidFill>
                  <a:latin typeface="Lato Regular"/>
                  <a:cs typeface="Lato Regular"/>
                </a:rPr>
                <a:t>Mexico</a:t>
              </a:r>
              <a:endParaRPr lang="id-ID" sz="8800" b="1" dirty="0" smtClean="0">
                <a:solidFill>
                  <a:schemeClr val="bg1"/>
                </a:solidFill>
                <a:latin typeface="Lato Regular"/>
                <a:cs typeface="Lato Regular"/>
              </a:endParaRPr>
            </a:p>
          </p:txBody>
        </p:sp>
        <p:sp>
          <p:nvSpPr>
            <p:cNvPr id="78" name="Rectangle 77"/>
            <p:cNvSpPr/>
            <p:nvPr/>
          </p:nvSpPr>
          <p:spPr>
            <a:xfrm>
              <a:off x="11412311" y="2470667"/>
              <a:ext cx="1553038" cy="91437"/>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79" name="Subtitle 2"/>
            <p:cNvSpPr txBox="1">
              <a:spLocks/>
            </p:cNvSpPr>
            <p:nvPr/>
          </p:nvSpPr>
          <p:spPr>
            <a:xfrm>
              <a:off x="6361236" y="1634834"/>
              <a:ext cx="11655185"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3100" dirty="0" smtClean="0">
                  <a:solidFill>
                    <a:schemeClr val="bg1">
                      <a:lumMod val="95000"/>
                    </a:schemeClr>
                  </a:solidFill>
                  <a:latin typeface="Lato Light"/>
                  <a:cs typeface="Lato Light"/>
                </a:rPr>
                <a:t>Achievements </a:t>
              </a:r>
              <a:r>
                <a:rPr lang="en-US" sz="3100" dirty="0" smtClean="0">
                  <a:solidFill>
                    <a:schemeClr val="accent1"/>
                  </a:solidFill>
                  <a:latin typeface="Lato Light"/>
                  <a:cs typeface="Lato Light"/>
                </a:rPr>
                <a:t>and current status</a:t>
              </a:r>
              <a:endParaRPr lang="en-US" sz="3100" dirty="0">
                <a:solidFill>
                  <a:schemeClr val="accent1"/>
                </a:solidFill>
                <a:latin typeface="Lato Light"/>
                <a:cs typeface="Lato Light"/>
              </a:endParaRPr>
            </a:p>
          </p:txBody>
        </p:sp>
      </p:grpSp>
      <p:grpSp>
        <p:nvGrpSpPr>
          <p:cNvPr id="2" name="Group 1"/>
          <p:cNvGrpSpPr/>
          <p:nvPr/>
        </p:nvGrpSpPr>
        <p:grpSpPr>
          <a:xfrm>
            <a:off x="810948" y="6164278"/>
            <a:ext cx="11011892" cy="1022366"/>
            <a:chOff x="6763349" y="5499169"/>
            <a:chExt cx="11011892" cy="1022366"/>
          </a:xfrm>
        </p:grpSpPr>
        <p:sp>
          <p:nvSpPr>
            <p:cNvPr id="101" name="TextBox 100"/>
            <p:cNvSpPr txBox="1"/>
            <p:nvPr/>
          </p:nvSpPr>
          <p:spPr>
            <a:xfrm>
              <a:off x="7719190" y="5499169"/>
              <a:ext cx="10056051" cy="960227"/>
            </a:xfrm>
            <a:prstGeom prst="rect">
              <a:avLst/>
            </a:prstGeom>
            <a:noFill/>
          </p:spPr>
          <p:txBody>
            <a:bodyPr wrap="square" lIns="219419" tIns="109710" rIns="219419" bIns="109710" rtlCol="0">
              <a:spAutoFit/>
            </a:bodyPr>
            <a:lstStyle/>
            <a:p>
              <a:pPr algn="just"/>
              <a:r>
                <a:rPr lang="en-US" sz="2400" dirty="0" smtClean="0">
                  <a:solidFill>
                    <a:schemeClr val="bg1">
                      <a:lumMod val="95000"/>
                    </a:schemeClr>
                  </a:solidFill>
                  <a:latin typeface="Lato Light"/>
                  <a:ea typeface="Open Sans Light" panose="020B0306030504020204" pitchFamily="34" charset="0"/>
                  <a:cs typeface="Lato Light"/>
                </a:rPr>
                <a:t>FIRA: Programme </a:t>
              </a:r>
              <a:r>
                <a:rPr lang="en-US" sz="2400" dirty="0" err="1" smtClean="0">
                  <a:solidFill>
                    <a:schemeClr val="bg1">
                      <a:lumMod val="95000"/>
                    </a:schemeClr>
                  </a:solidFill>
                  <a:latin typeface="Lato Light"/>
                  <a:ea typeface="Open Sans Light" panose="020B0306030504020204" pitchFamily="34" charset="0"/>
                  <a:cs typeface="Lato Light"/>
                </a:rPr>
                <a:t>strutctured</a:t>
              </a:r>
              <a:r>
                <a:rPr lang="en-US" sz="2400" dirty="0" smtClean="0">
                  <a:solidFill>
                    <a:schemeClr val="bg1">
                      <a:lumMod val="95000"/>
                    </a:schemeClr>
                  </a:solidFill>
                  <a:latin typeface="Lato Light"/>
                  <a:ea typeface="Open Sans Light" panose="020B0306030504020204" pitchFamily="34" charset="0"/>
                  <a:cs typeface="Lato Light"/>
                </a:rPr>
                <a:t>, insurance scheme defined, validation methodology </a:t>
              </a:r>
              <a:r>
                <a:rPr lang="en-US" sz="2400" dirty="0" err="1" smtClean="0">
                  <a:solidFill>
                    <a:schemeClr val="bg1">
                      <a:lumMod val="95000"/>
                    </a:schemeClr>
                  </a:solidFill>
                  <a:latin typeface="Lato Light"/>
                  <a:ea typeface="Open Sans Light" panose="020B0306030504020204" pitchFamily="34" charset="0"/>
                  <a:cs typeface="Lato Light"/>
                </a:rPr>
                <a:t>tunned</a:t>
              </a:r>
              <a:r>
                <a:rPr lang="en-US" sz="2400" dirty="0" smtClean="0">
                  <a:solidFill>
                    <a:schemeClr val="bg1">
                      <a:lumMod val="95000"/>
                    </a:schemeClr>
                  </a:solidFill>
                  <a:latin typeface="Lato Light"/>
                  <a:ea typeface="Open Sans Light" panose="020B0306030504020204" pitchFamily="34" charset="0"/>
                  <a:cs typeface="Lato Light"/>
                </a:rPr>
                <a:t> up, instruments ready.</a:t>
              </a:r>
              <a:endParaRPr lang="en-US" sz="2400" dirty="0">
                <a:solidFill>
                  <a:schemeClr val="bg1">
                    <a:lumMod val="95000"/>
                  </a:schemeClr>
                </a:solidFill>
                <a:latin typeface="Lato Light"/>
                <a:ea typeface="Open Sans Light" panose="020B0306030504020204" pitchFamily="34" charset="0"/>
                <a:cs typeface="Lato Light"/>
              </a:endParaRPr>
            </a:p>
          </p:txBody>
        </p:sp>
        <p:sp>
          <p:nvSpPr>
            <p:cNvPr id="113" name="Round Same Side Corner Rectangle 112"/>
            <p:cNvSpPr/>
            <p:nvPr/>
          </p:nvSpPr>
          <p:spPr>
            <a:xfrm rot="10800000" flipH="1">
              <a:off x="7736447" y="5598472"/>
              <a:ext cx="109697" cy="913591"/>
            </a:xfrm>
            <a:prstGeom prst="round2SameRect">
              <a:avLst>
                <a:gd name="adj1" fmla="val 50000"/>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dirty="0"/>
            </a:p>
          </p:txBody>
        </p:sp>
        <p:sp>
          <p:nvSpPr>
            <p:cNvPr id="120" name="Round Same Side Corner Rectangle 119"/>
            <p:cNvSpPr/>
            <p:nvPr/>
          </p:nvSpPr>
          <p:spPr>
            <a:xfrm rot="10800000" flipH="1">
              <a:off x="7736447" y="5607944"/>
              <a:ext cx="109697" cy="913591"/>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88" name="Freeform 222"/>
            <p:cNvSpPr>
              <a:spLocks noEditPoints="1"/>
            </p:cNvSpPr>
            <p:nvPr/>
          </p:nvSpPr>
          <p:spPr bwMode="auto">
            <a:xfrm>
              <a:off x="6763349" y="5765073"/>
              <a:ext cx="646914" cy="649763"/>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3" name="Group 2"/>
          <p:cNvGrpSpPr/>
          <p:nvPr/>
        </p:nvGrpSpPr>
        <p:grpSpPr>
          <a:xfrm>
            <a:off x="794474" y="7629601"/>
            <a:ext cx="11028367" cy="1329558"/>
            <a:chOff x="6746875" y="6964492"/>
            <a:chExt cx="11028367" cy="1329558"/>
          </a:xfrm>
        </p:grpSpPr>
        <p:sp>
          <p:nvSpPr>
            <p:cNvPr id="103" name="TextBox 102"/>
            <p:cNvSpPr txBox="1"/>
            <p:nvPr/>
          </p:nvSpPr>
          <p:spPr>
            <a:xfrm>
              <a:off x="7719190" y="6964492"/>
              <a:ext cx="10056052" cy="1329558"/>
            </a:xfrm>
            <a:prstGeom prst="rect">
              <a:avLst/>
            </a:prstGeom>
            <a:noFill/>
          </p:spPr>
          <p:txBody>
            <a:bodyPr wrap="square" lIns="219419" tIns="109710" rIns="219419" bIns="109710" rtlCol="0">
              <a:spAutoFit/>
            </a:bodyPr>
            <a:lstStyle/>
            <a:p>
              <a:pPr algn="just"/>
              <a:r>
                <a:rPr lang="en-US" sz="2400" dirty="0" smtClean="0">
                  <a:solidFill>
                    <a:schemeClr val="bg1">
                      <a:lumMod val="95000"/>
                    </a:schemeClr>
                  </a:solidFill>
                  <a:latin typeface="Lato Light"/>
                  <a:ea typeface="Open Sans Light" panose="020B0306030504020204" pitchFamily="34" charset="0"/>
                  <a:cs typeface="Lato Light"/>
                </a:rPr>
                <a:t>FIRA: Project pipeline in development, 1 ready for contract settlement, 2 queued for validation and 5 showing interest. 80 projects have been clearly identified by the FIRA’s regional branches.</a:t>
              </a:r>
              <a:endParaRPr lang="en-US" sz="2400" dirty="0">
                <a:solidFill>
                  <a:schemeClr val="bg1">
                    <a:lumMod val="95000"/>
                  </a:schemeClr>
                </a:solidFill>
                <a:latin typeface="Lato Light"/>
                <a:ea typeface="Open Sans Light" panose="020B0306030504020204" pitchFamily="34" charset="0"/>
                <a:cs typeface="Lato Light"/>
              </a:endParaRPr>
            </a:p>
          </p:txBody>
        </p:sp>
        <p:sp>
          <p:nvSpPr>
            <p:cNvPr id="114" name="Round Same Side Corner Rectangle 113"/>
            <p:cNvSpPr/>
            <p:nvPr/>
          </p:nvSpPr>
          <p:spPr>
            <a:xfrm rot="10800000" flipH="1">
              <a:off x="7736447" y="7055485"/>
              <a:ext cx="109697" cy="913591"/>
            </a:xfrm>
            <a:prstGeom prst="round2SameRect">
              <a:avLst>
                <a:gd name="adj1" fmla="val 50000"/>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89" name="Freeform 222"/>
            <p:cNvSpPr>
              <a:spLocks noEditPoints="1"/>
            </p:cNvSpPr>
            <p:nvPr/>
          </p:nvSpPr>
          <p:spPr bwMode="auto">
            <a:xfrm>
              <a:off x="6746875" y="7189165"/>
              <a:ext cx="646914" cy="649763"/>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 name="Group 3"/>
          <p:cNvGrpSpPr/>
          <p:nvPr/>
        </p:nvGrpSpPr>
        <p:grpSpPr>
          <a:xfrm>
            <a:off x="810948" y="9140283"/>
            <a:ext cx="11011893" cy="996276"/>
            <a:chOff x="6763349" y="8475174"/>
            <a:chExt cx="11011893" cy="996276"/>
          </a:xfrm>
        </p:grpSpPr>
        <p:sp>
          <p:nvSpPr>
            <p:cNvPr id="111" name="TextBox 110"/>
            <p:cNvSpPr txBox="1"/>
            <p:nvPr/>
          </p:nvSpPr>
          <p:spPr>
            <a:xfrm>
              <a:off x="7719190" y="8475174"/>
              <a:ext cx="10056052" cy="590895"/>
            </a:xfrm>
            <a:prstGeom prst="rect">
              <a:avLst/>
            </a:prstGeom>
            <a:noFill/>
          </p:spPr>
          <p:txBody>
            <a:bodyPr wrap="square" lIns="219419" tIns="109710" rIns="219419" bIns="109710" rtlCol="0">
              <a:spAutoFit/>
            </a:bodyPr>
            <a:lstStyle/>
            <a:p>
              <a:pPr algn="just"/>
              <a:r>
                <a:rPr lang="en-US" sz="2400" dirty="0" smtClean="0">
                  <a:solidFill>
                    <a:schemeClr val="bg1">
                      <a:lumMod val="95000"/>
                    </a:schemeClr>
                  </a:solidFill>
                  <a:ea typeface="Open Sans Light" panose="020B0306030504020204" pitchFamily="34" charset="0"/>
                  <a:cs typeface="Lato Light"/>
                </a:rPr>
                <a:t>FIRA: Promotion </a:t>
              </a:r>
              <a:r>
                <a:rPr lang="en-US" sz="2400" dirty="0">
                  <a:solidFill>
                    <a:schemeClr val="bg1">
                      <a:lumMod val="95000"/>
                    </a:schemeClr>
                  </a:solidFill>
                  <a:ea typeface="Open Sans Light" panose="020B0306030504020204" pitchFamily="34" charset="0"/>
                  <a:cs typeface="Lato Light"/>
                </a:rPr>
                <a:t>plan </a:t>
              </a:r>
              <a:r>
                <a:rPr lang="en-US" sz="2400" dirty="0" smtClean="0">
                  <a:solidFill>
                    <a:schemeClr val="bg1">
                      <a:lumMod val="95000"/>
                    </a:schemeClr>
                  </a:solidFill>
                  <a:ea typeface="Open Sans Light" panose="020B0306030504020204" pitchFamily="34" charset="0"/>
                  <a:cs typeface="Lato Light"/>
                </a:rPr>
                <a:t>developed, implementation started.</a:t>
              </a:r>
              <a:endParaRPr lang="en-US" sz="2400" dirty="0">
                <a:solidFill>
                  <a:schemeClr val="bg1">
                    <a:lumMod val="95000"/>
                  </a:schemeClr>
                </a:solidFill>
                <a:latin typeface="Lato Light"/>
                <a:ea typeface="Open Sans Light" panose="020B0306030504020204" pitchFamily="34" charset="0"/>
                <a:cs typeface="Lato Light"/>
              </a:endParaRPr>
            </a:p>
          </p:txBody>
        </p:sp>
        <p:sp>
          <p:nvSpPr>
            <p:cNvPr id="115" name="Round Same Side Corner Rectangle 114"/>
            <p:cNvSpPr/>
            <p:nvPr/>
          </p:nvSpPr>
          <p:spPr>
            <a:xfrm rot="10800000" flipH="1">
              <a:off x="7736447" y="8557859"/>
              <a:ext cx="109697" cy="913591"/>
            </a:xfrm>
            <a:prstGeom prst="round2SameRect">
              <a:avLst>
                <a:gd name="adj1" fmla="val 50000"/>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90" name="Freeform 222"/>
            <p:cNvSpPr>
              <a:spLocks noEditPoints="1"/>
            </p:cNvSpPr>
            <p:nvPr/>
          </p:nvSpPr>
          <p:spPr bwMode="auto">
            <a:xfrm>
              <a:off x="6763349" y="8718798"/>
              <a:ext cx="646914" cy="649763"/>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 name="Group 5"/>
          <p:cNvGrpSpPr/>
          <p:nvPr/>
        </p:nvGrpSpPr>
        <p:grpSpPr>
          <a:xfrm>
            <a:off x="794474" y="11934134"/>
            <a:ext cx="11050336" cy="1329558"/>
            <a:chOff x="6746875" y="11269025"/>
            <a:chExt cx="11050336" cy="1329558"/>
          </a:xfrm>
        </p:grpSpPr>
        <p:sp>
          <p:nvSpPr>
            <p:cNvPr id="126" name="TextBox 125"/>
            <p:cNvSpPr txBox="1"/>
            <p:nvPr/>
          </p:nvSpPr>
          <p:spPr>
            <a:xfrm>
              <a:off x="7741160" y="11269025"/>
              <a:ext cx="10056051" cy="1329558"/>
            </a:xfrm>
            <a:prstGeom prst="rect">
              <a:avLst/>
            </a:prstGeom>
            <a:noFill/>
          </p:spPr>
          <p:txBody>
            <a:bodyPr wrap="square" lIns="219419" tIns="109710" rIns="219419" bIns="109710" rtlCol="0">
              <a:spAutoFit/>
            </a:bodyPr>
            <a:lstStyle/>
            <a:p>
              <a:pPr algn="just"/>
              <a:r>
                <a:rPr lang="en-US" sz="2400" dirty="0" smtClean="0">
                  <a:solidFill>
                    <a:schemeClr val="bg1">
                      <a:lumMod val="95000"/>
                    </a:schemeClr>
                  </a:solidFill>
                  <a:latin typeface="Lato Light"/>
                  <a:ea typeface="Open Sans Light" panose="020B0306030504020204" pitchFamily="34" charset="0"/>
                  <a:cs typeface="Lato Light"/>
                </a:rPr>
                <a:t>BANCOMEXT: Market research started, scope, methodology and details have been socialized with the consultant and representatives of the NDB. Questionnaire approved, database is currently being created.</a:t>
              </a:r>
              <a:endParaRPr lang="en-US" sz="2400" dirty="0">
                <a:solidFill>
                  <a:schemeClr val="bg1">
                    <a:lumMod val="95000"/>
                  </a:schemeClr>
                </a:solidFill>
                <a:latin typeface="Lato Light"/>
                <a:ea typeface="Open Sans Light" panose="020B0306030504020204" pitchFamily="34" charset="0"/>
                <a:cs typeface="Lato Light"/>
              </a:endParaRPr>
            </a:p>
          </p:txBody>
        </p:sp>
        <p:sp>
          <p:nvSpPr>
            <p:cNvPr id="127" name="Round Same Side Corner Rectangle 126"/>
            <p:cNvSpPr/>
            <p:nvPr/>
          </p:nvSpPr>
          <p:spPr>
            <a:xfrm rot="10800000" flipH="1">
              <a:off x="7758417" y="11343399"/>
              <a:ext cx="109697" cy="913591"/>
            </a:xfrm>
            <a:prstGeom prst="round2SameRect">
              <a:avLst>
                <a:gd name="adj1" fmla="val 50000"/>
                <a:gd name="adj2" fmla="val 5000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94" name="Freeform 222"/>
            <p:cNvSpPr>
              <a:spLocks noEditPoints="1"/>
            </p:cNvSpPr>
            <p:nvPr/>
          </p:nvSpPr>
          <p:spPr bwMode="auto">
            <a:xfrm>
              <a:off x="6746875" y="11454799"/>
              <a:ext cx="646914" cy="649763"/>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9" name="Group 8"/>
          <p:cNvGrpSpPr/>
          <p:nvPr/>
        </p:nvGrpSpPr>
        <p:grpSpPr>
          <a:xfrm>
            <a:off x="822668" y="10582928"/>
            <a:ext cx="11000172" cy="987965"/>
            <a:chOff x="822668" y="10582928"/>
            <a:chExt cx="11000172" cy="987965"/>
          </a:xfrm>
        </p:grpSpPr>
        <p:grpSp>
          <p:nvGrpSpPr>
            <p:cNvPr id="5" name="Group 4"/>
            <p:cNvGrpSpPr/>
            <p:nvPr/>
          </p:nvGrpSpPr>
          <p:grpSpPr>
            <a:xfrm>
              <a:off x="1766789" y="10582928"/>
              <a:ext cx="10056051" cy="987965"/>
              <a:chOff x="7719190" y="9917819"/>
              <a:chExt cx="10056051" cy="987965"/>
            </a:xfrm>
          </p:grpSpPr>
          <p:sp>
            <p:nvSpPr>
              <p:cNvPr id="112" name="TextBox 111"/>
              <p:cNvSpPr txBox="1"/>
              <p:nvPr/>
            </p:nvSpPr>
            <p:spPr>
              <a:xfrm>
                <a:off x="7719190" y="9917819"/>
                <a:ext cx="10056051" cy="590895"/>
              </a:xfrm>
              <a:prstGeom prst="rect">
                <a:avLst/>
              </a:prstGeom>
              <a:noFill/>
            </p:spPr>
            <p:txBody>
              <a:bodyPr wrap="square" lIns="219419" tIns="109710" rIns="219419" bIns="109710" rtlCol="0">
                <a:spAutoFit/>
              </a:bodyPr>
              <a:lstStyle/>
              <a:p>
                <a:pPr algn="just"/>
                <a:r>
                  <a:rPr lang="en-US" sz="2400" dirty="0" smtClean="0">
                    <a:solidFill>
                      <a:schemeClr val="bg1">
                        <a:lumMod val="95000"/>
                      </a:schemeClr>
                    </a:solidFill>
                    <a:latin typeface="Lato Light"/>
                    <a:ea typeface="Open Sans Light" panose="020B0306030504020204" pitchFamily="34" charset="0"/>
                    <a:cs typeface="Lato Light"/>
                  </a:rPr>
                  <a:t>FIRA: 11 EE TSPs validated and 10 queued for March. </a:t>
                </a:r>
                <a:endParaRPr lang="en-US" sz="2400" dirty="0">
                  <a:solidFill>
                    <a:schemeClr val="bg1">
                      <a:lumMod val="95000"/>
                    </a:schemeClr>
                  </a:solidFill>
                  <a:latin typeface="Lato Light"/>
                  <a:ea typeface="Open Sans Light" panose="020B0306030504020204" pitchFamily="34" charset="0"/>
                  <a:cs typeface="Lato Light"/>
                </a:endParaRPr>
              </a:p>
            </p:txBody>
          </p:sp>
          <p:sp>
            <p:nvSpPr>
              <p:cNvPr id="116" name="Round Same Side Corner Rectangle 115"/>
              <p:cNvSpPr/>
              <p:nvPr/>
            </p:nvSpPr>
            <p:spPr>
              <a:xfrm rot="10800000" flipH="1">
                <a:off x="7736447" y="9992193"/>
                <a:ext cx="109697" cy="913591"/>
              </a:xfrm>
              <a:prstGeom prst="round2SameRect">
                <a:avLst>
                  <a:gd name="adj1" fmla="val 50000"/>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grpSp>
        <p:sp>
          <p:nvSpPr>
            <p:cNvPr id="38" name="Freeform 222"/>
            <p:cNvSpPr>
              <a:spLocks noEditPoints="1"/>
            </p:cNvSpPr>
            <p:nvPr/>
          </p:nvSpPr>
          <p:spPr bwMode="auto">
            <a:xfrm>
              <a:off x="822668" y="10819978"/>
              <a:ext cx="646914" cy="649763"/>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13934702" y="3903029"/>
            <a:ext cx="9880946" cy="9202016"/>
            <a:chOff x="14551628" y="2917892"/>
            <a:chExt cx="6118283" cy="4396805"/>
          </a:xfrm>
        </p:grpSpPr>
        <p:sp>
          <p:nvSpPr>
            <p:cNvPr id="118" name="Mexico"/>
            <p:cNvSpPr>
              <a:spLocks/>
            </p:cNvSpPr>
            <p:nvPr/>
          </p:nvSpPr>
          <p:spPr bwMode="auto">
            <a:xfrm>
              <a:off x="14551628" y="2917892"/>
              <a:ext cx="2933885" cy="2161143"/>
            </a:xfrm>
            <a:custGeom>
              <a:avLst/>
              <a:gdLst>
                <a:gd name="connsiteX0" fmla="*/ 1234719 w 1532353"/>
                <a:gd name="connsiteY0" fmla="*/ 839124 h 1092263"/>
                <a:gd name="connsiteX1" fmla="*/ 1215094 w 1532353"/>
                <a:gd name="connsiteY1" fmla="*/ 846131 h 1092263"/>
                <a:gd name="connsiteX2" fmla="*/ 1234719 w 1532353"/>
                <a:gd name="connsiteY2" fmla="*/ 839124 h 1092263"/>
                <a:gd name="connsiteX3" fmla="*/ 1324438 w 1532353"/>
                <a:gd name="connsiteY3" fmla="*/ 707688 h 1092263"/>
                <a:gd name="connsiteX4" fmla="*/ 1322938 w 1532353"/>
                <a:gd name="connsiteY4" fmla="*/ 711526 h 1092263"/>
                <a:gd name="connsiteX5" fmla="*/ 1321164 w 1532353"/>
                <a:gd name="connsiteY5" fmla="*/ 712956 h 1092263"/>
                <a:gd name="connsiteX6" fmla="*/ 1324438 w 1532353"/>
                <a:gd name="connsiteY6" fmla="*/ 707688 h 1092263"/>
                <a:gd name="connsiteX7" fmla="*/ 931887 w 1532353"/>
                <a:gd name="connsiteY7" fmla="*/ 539699 h 1092263"/>
                <a:gd name="connsiteX8" fmla="*/ 931550 w 1532353"/>
                <a:gd name="connsiteY8" fmla="*/ 541248 h 1092263"/>
                <a:gd name="connsiteX9" fmla="*/ 931604 w 1532353"/>
                <a:gd name="connsiteY9" fmla="*/ 540754 h 1092263"/>
                <a:gd name="connsiteX10" fmla="*/ 934008 w 1532353"/>
                <a:gd name="connsiteY10" fmla="*/ 531799 h 1092263"/>
                <a:gd name="connsiteX11" fmla="*/ 931887 w 1532353"/>
                <a:gd name="connsiteY11" fmla="*/ 539699 h 1092263"/>
                <a:gd name="connsiteX12" fmla="*/ 933164 w 1532353"/>
                <a:gd name="connsiteY12" fmla="*/ 533839 h 1092263"/>
                <a:gd name="connsiteX13" fmla="*/ 127560 w 1532353"/>
                <a:gd name="connsiteY13" fmla="*/ 491386 h 1092263"/>
                <a:gd name="connsiteX14" fmla="*/ 142278 w 1532353"/>
                <a:gd name="connsiteY14" fmla="*/ 500145 h 1092263"/>
                <a:gd name="connsiteX15" fmla="*/ 127560 w 1532353"/>
                <a:gd name="connsiteY15" fmla="*/ 491386 h 1092263"/>
                <a:gd name="connsiteX16" fmla="*/ 120664 w 1532353"/>
                <a:gd name="connsiteY16" fmla="*/ 478743 h 1092263"/>
                <a:gd name="connsiteX17" fmla="*/ 121019 w 1532353"/>
                <a:gd name="connsiteY17" fmla="*/ 479124 h 1092263"/>
                <a:gd name="connsiteX18" fmla="*/ 124290 w 1532353"/>
                <a:gd name="connsiteY18" fmla="*/ 489635 h 1092263"/>
                <a:gd name="connsiteX19" fmla="*/ 120457 w 1532353"/>
                <a:gd name="connsiteY19" fmla="*/ 479617 h 1092263"/>
                <a:gd name="connsiteX20" fmla="*/ 345885 w 1532353"/>
                <a:gd name="connsiteY20" fmla="*/ 458102 h 1092263"/>
                <a:gd name="connsiteX21" fmla="*/ 350791 w 1532353"/>
                <a:gd name="connsiteY21" fmla="*/ 463357 h 1092263"/>
                <a:gd name="connsiteX22" fmla="*/ 355697 w 1532353"/>
                <a:gd name="connsiteY22" fmla="*/ 473868 h 1092263"/>
                <a:gd name="connsiteX23" fmla="*/ 345885 w 1532353"/>
                <a:gd name="connsiteY23" fmla="*/ 458102 h 1092263"/>
                <a:gd name="connsiteX24" fmla="*/ 209330 w 1532353"/>
                <a:gd name="connsiteY24" fmla="*/ 456350 h 1092263"/>
                <a:gd name="connsiteX25" fmla="*/ 212601 w 1532353"/>
                <a:gd name="connsiteY25" fmla="*/ 472116 h 1092263"/>
                <a:gd name="connsiteX26" fmla="*/ 209330 w 1532353"/>
                <a:gd name="connsiteY26" fmla="*/ 456350 h 1092263"/>
                <a:gd name="connsiteX27" fmla="*/ 129196 w 1532353"/>
                <a:gd name="connsiteY27" fmla="*/ 447591 h 1092263"/>
                <a:gd name="connsiteX28" fmla="*/ 123063 w 1532353"/>
                <a:gd name="connsiteY28" fmla="*/ 468613 h 1092263"/>
                <a:gd name="connsiteX29" fmla="*/ 120664 w 1532353"/>
                <a:gd name="connsiteY29" fmla="*/ 478743 h 1092263"/>
                <a:gd name="connsiteX30" fmla="*/ 116113 w 1532353"/>
                <a:gd name="connsiteY30" fmla="*/ 473869 h 1092263"/>
                <a:gd name="connsiteX31" fmla="*/ 129196 w 1532353"/>
                <a:gd name="connsiteY31" fmla="*/ 447591 h 1092263"/>
                <a:gd name="connsiteX32" fmla="*/ 204423 w 1532353"/>
                <a:gd name="connsiteY32" fmla="*/ 400292 h 1092263"/>
                <a:gd name="connsiteX33" fmla="*/ 194611 w 1532353"/>
                <a:gd name="connsiteY33" fmla="*/ 412555 h 1092263"/>
                <a:gd name="connsiteX34" fmla="*/ 204423 w 1532353"/>
                <a:gd name="connsiteY34" fmla="*/ 400292 h 1092263"/>
                <a:gd name="connsiteX35" fmla="*/ 139156 w 1532353"/>
                <a:gd name="connsiteY35" fmla="*/ 0 h 1092263"/>
                <a:gd name="connsiteX36" fmla="*/ 129334 w 1532353"/>
                <a:gd name="connsiteY36" fmla="*/ 12292 h 1092263"/>
                <a:gd name="connsiteX37" fmla="*/ 309418 w 1532353"/>
                <a:gd name="connsiteY37" fmla="*/ 82534 h 1092263"/>
                <a:gd name="connsiteX38" fmla="*/ 464945 w 1532353"/>
                <a:gd name="connsiteY38" fmla="*/ 82534 h 1092263"/>
                <a:gd name="connsiteX39" fmla="*/ 464945 w 1532353"/>
                <a:gd name="connsiteY39" fmla="*/ 56194 h 1092263"/>
                <a:gd name="connsiteX40" fmla="*/ 564810 w 1532353"/>
                <a:gd name="connsiteY40" fmla="*/ 56194 h 1092263"/>
                <a:gd name="connsiteX41" fmla="*/ 582818 w 1532353"/>
                <a:gd name="connsiteY41" fmla="*/ 71998 h 1092263"/>
                <a:gd name="connsiteX42" fmla="*/ 600827 w 1532353"/>
                <a:gd name="connsiteY42" fmla="*/ 89559 h 1092263"/>
                <a:gd name="connsiteX43" fmla="*/ 620472 w 1532353"/>
                <a:gd name="connsiteY43" fmla="*/ 114143 h 1092263"/>
                <a:gd name="connsiteX44" fmla="*/ 638481 w 1532353"/>
                <a:gd name="connsiteY44" fmla="*/ 129948 h 1092263"/>
                <a:gd name="connsiteX45" fmla="*/ 638481 w 1532353"/>
                <a:gd name="connsiteY45" fmla="*/ 163313 h 1092263"/>
                <a:gd name="connsiteX46" fmla="*/ 681046 w 1532353"/>
                <a:gd name="connsiteY46" fmla="*/ 214238 h 1092263"/>
                <a:gd name="connsiteX47" fmla="*/ 708877 w 1532353"/>
                <a:gd name="connsiteY47" fmla="*/ 223018 h 1092263"/>
                <a:gd name="connsiteX48" fmla="*/ 725249 w 1532353"/>
                <a:gd name="connsiteY48" fmla="*/ 207214 h 1092263"/>
                <a:gd name="connsiteX49" fmla="*/ 746531 w 1532353"/>
                <a:gd name="connsiteY49" fmla="*/ 180873 h 1092263"/>
                <a:gd name="connsiteX50" fmla="*/ 767814 w 1532353"/>
                <a:gd name="connsiteY50" fmla="*/ 173849 h 1092263"/>
                <a:gd name="connsiteX51" fmla="*/ 815291 w 1532353"/>
                <a:gd name="connsiteY51" fmla="*/ 177361 h 1092263"/>
                <a:gd name="connsiteX52" fmla="*/ 830025 w 1532353"/>
                <a:gd name="connsiteY52" fmla="*/ 193166 h 1092263"/>
                <a:gd name="connsiteX53" fmla="*/ 848034 w 1532353"/>
                <a:gd name="connsiteY53" fmla="*/ 221262 h 1092263"/>
                <a:gd name="connsiteX54" fmla="*/ 854582 w 1532353"/>
                <a:gd name="connsiteY54" fmla="*/ 256383 h 1092263"/>
                <a:gd name="connsiteX55" fmla="*/ 869316 w 1532353"/>
                <a:gd name="connsiteY55" fmla="*/ 287992 h 1092263"/>
                <a:gd name="connsiteX56" fmla="*/ 875865 w 1532353"/>
                <a:gd name="connsiteY56" fmla="*/ 302041 h 1092263"/>
                <a:gd name="connsiteX57" fmla="*/ 884050 w 1532353"/>
                <a:gd name="connsiteY57" fmla="*/ 309065 h 1092263"/>
                <a:gd name="connsiteX58" fmla="*/ 882413 w 1532353"/>
                <a:gd name="connsiteY58" fmla="*/ 338918 h 1092263"/>
                <a:gd name="connsiteX59" fmla="*/ 890599 w 1532353"/>
                <a:gd name="connsiteY59" fmla="*/ 367014 h 1092263"/>
                <a:gd name="connsiteX60" fmla="*/ 903696 w 1532353"/>
                <a:gd name="connsiteY60" fmla="*/ 382819 h 1092263"/>
                <a:gd name="connsiteX61" fmla="*/ 924979 w 1532353"/>
                <a:gd name="connsiteY61" fmla="*/ 393355 h 1092263"/>
                <a:gd name="connsiteX62" fmla="*/ 938076 w 1532353"/>
                <a:gd name="connsiteY62" fmla="*/ 400379 h 1092263"/>
                <a:gd name="connsiteX63" fmla="*/ 972455 w 1532353"/>
                <a:gd name="connsiteY63" fmla="*/ 409160 h 1092263"/>
                <a:gd name="connsiteX64" fmla="*/ 995375 w 1532353"/>
                <a:gd name="connsiteY64" fmla="*/ 403892 h 1092263"/>
                <a:gd name="connsiteX65" fmla="*/ 960586 w 1532353"/>
                <a:gd name="connsiteY65" fmla="*/ 467548 h 1092263"/>
                <a:gd name="connsiteX66" fmla="*/ 934008 w 1532353"/>
                <a:gd name="connsiteY66" fmla="*/ 531799 h 1092263"/>
                <a:gd name="connsiteX67" fmla="*/ 936643 w 1532353"/>
                <a:gd name="connsiteY67" fmla="*/ 521986 h 1092263"/>
                <a:gd name="connsiteX68" fmla="*/ 965907 w 1532353"/>
                <a:gd name="connsiteY68" fmla="*/ 454817 h 1092263"/>
                <a:gd name="connsiteX69" fmla="*/ 965907 w 1532353"/>
                <a:gd name="connsiteY69" fmla="*/ 437256 h 1092263"/>
                <a:gd name="connsiteX70" fmla="*/ 954447 w 1532353"/>
                <a:gd name="connsiteY70" fmla="*/ 442525 h 1092263"/>
                <a:gd name="connsiteX71" fmla="*/ 949536 w 1532353"/>
                <a:gd name="connsiteY71" fmla="*/ 453061 h 1092263"/>
                <a:gd name="connsiteX72" fmla="*/ 947898 w 1532353"/>
                <a:gd name="connsiteY72" fmla="*/ 477646 h 1092263"/>
                <a:gd name="connsiteX73" fmla="*/ 939713 w 1532353"/>
                <a:gd name="connsiteY73" fmla="*/ 496962 h 1092263"/>
                <a:gd name="connsiteX74" fmla="*/ 934801 w 1532353"/>
                <a:gd name="connsiteY74" fmla="*/ 493450 h 1092263"/>
                <a:gd name="connsiteX75" fmla="*/ 938076 w 1532353"/>
                <a:gd name="connsiteY75" fmla="*/ 505742 h 1092263"/>
                <a:gd name="connsiteX76" fmla="*/ 931527 w 1532353"/>
                <a:gd name="connsiteY76" fmla="*/ 532083 h 1092263"/>
                <a:gd name="connsiteX77" fmla="*/ 928253 w 1532353"/>
                <a:gd name="connsiteY77" fmla="*/ 537351 h 1092263"/>
                <a:gd name="connsiteX78" fmla="*/ 923341 w 1532353"/>
                <a:gd name="connsiteY78" fmla="*/ 577740 h 1092263"/>
                <a:gd name="connsiteX79" fmla="*/ 910244 w 1532353"/>
                <a:gd name="connsiteY79" fmla="*/ 618130 h 1092263"/>
                <a:gd name="connsiteX80" fmla="*/ 921704 w 1532353"/>
                <a:gd name="connsiteY80" fmla="*/ 660275 h 1092263"/>
                <a:gd name="connsiteX81" fmla="*/ 928457 w 1532353"/>
                <a:gd name="connsiteY81" fmla="*/ 674323 h 1092263"/>
                <a:gd name="connsiteX82" fmla="*/ 922060 w 1532353"/>
                <a:gd name="connsiteY82" fmla="*/ 687632 h 1092263"/>
                <a:gd name="connsiteX83" fmla="*/ 921990 w 1532353"/>
                <a:gd name="connsiteY83" fmla="*/ 687432 h 1092263"/>
                <a:gd name="connsiteX84" fmla="*/ 924569 w 1532353"/>
                <a:gd name="connsiteY84" fmla="*/ 678933 h 1092263"/>
                <a:gd name="connsiteX85" fmla="*/ 924979 w 1532353"/>
                <a:gd name="connsiteY85" fmla="*/ 670811 h 1092263"/>
                <a:gd name="connsiteX86" fmla="*/ 910244 w 1532353"/>
                <a:gd name="connsiteY86" fmla="*/ 642714 h 1092263"/>
                <a:gd name="connsiteX87" fmla="*/ 913519 w 1532353"/>
                <a:gd name="connsiteY87" fmla="*/ 669055 h 1092263"/>
                <a:gd name="connsiteX88" fmla="*/ 921704 w 1532353"/>
                <a:gd name="connsiteY88" fmla="*/ 686616 h 1092263"/>
                <a:gd name="connsiteX89" fmla="*/ 921990 w 1532353"/>
                <a:gd name="connsiteY89" fmla="*/ 687432 h 1092263"/>
                <a:gd name="connsiteX90" fmla="*/ 921704 w 1532353"/>
                <a:gd name="connsiteY90" fmla="*/ 688372 h 1092263"/>
                <a:gd name="connsiteX91" fmla="*/ 922060 w 1532353"/>
                <a:gd name="connsiteY91" fmla="*/ 687632 h 1092263"/>
                <a:gd name="connsiteX92" fmla="*/ 941350 w 1532353"/>
                <a:gd name="connsiteY92" fmla="*/ 742809 h 1092263"/>
                <a:gd name="connsiteX93" fmla="*/ 964270 w 1532353"/>
                <a:gd name="connsiteY93" fmla="*/ 797247 h 1092263"/>
                <a:gd name="connsiteX94" fmla="*/ 977367 w 1532353"/>
                <a:gd name="connsiteY94" fmla="*/ 820075 h 1092263"/>
                <a:gd name="connsiteX95" fmla="*/ 988827 w 1532353"/>
                <a:gd name="connsiteY95" fmla="*/ 837636 h 1092263"/>
                <a:gd name="connsiteX96" fmla="*/ 979004 w 1532353"/>
                <a:gd name="connsiteY96" fmla="*/ 835880 h 1092263"/>
                <a:gd name="connsiteX97" fmla="*/ 974093 w 1532353"/>
                <a:gd name="connsiteY97" fmla="*/ 853440 h 1092263"/>
                <a:gd name="connsiteX98" fmla="*/ 983915 w 1532353"/>
                <a:gd name="connsiteY98" fmla="*/ 842904 h 1092263"/>
                <a:gd name="connsiteX99" fmla="*/ 988827 w 1532353"/>
                <a:gd name="connsiteY99" fmla="*/ 839392 h 1092263"/>
                <a:gd name="connsiteX100" fmla="*/ 1006835 w 1532353"/>
                <a:gd name="connsiteY100" fmla="*/ 841148 h 1092263"/>
                <a:gd name="connsiteX101" fmla="*/ 1049400 w 1532353"/>
                <a:gd name="connsiteY101" fmla="*/ 865733 h 1092263"/>
                <a:gd name="connsiteX102" fmla="*/ 1078869 w 1532353"/>
                <a:gd name="connsiteY102" fmla="*/ 874513 h 1092263"/>
                <a:gd name="connsiteX103" fmla="*/ 1113249 w 1532353"/>
                <a:gd name="connsiteY103" fmla="*/ 862221 h 1092263"/>
                <a:gd name="connsiteX104" fmla="*/ 1095240 w 1532353"/>
                <a:gd name="connsiteY104" fmla="*/ 867489 h 1092263"/>
                <a:gd name="connsiteX105" fmla="*/ 1165637 w 1532353"/>
                <a:gd name="connsiteY105" fmla="*/ 858708 h 1092263"/>
                <a:gd name="connsiteX106" fmla="*/ 1213113 w 1532353"/>
                <a:gd name="connsiteY106" fmla="*/ 848172 h 1092263"/>
                <a:gd name="connsiteX107" fmla="*/ 1211476 w 1532353"/>
                <a:gd name="connsiteY107" fmla="*/ 860465 h 1092263"/>
                <a:gd name="connsiteX108" fmla="*/ 1224573 w 1532353"/>
                <a:gd name="connsiteY108" fmla="*/ 858708 h 1092263"/>
                <a:gd name="connsiteX109" fmla="*/ 1232759 w 1532353"/>
                <a:gd name="connsiteY109" fmla="*/ 858708 h 1092263"/>
                <a:gd name="connsiteX110" fmla="*/ 1236033 w 1532353"/>
                <a:gd name="connsiteY110" fmla="*/ 853440 h 1092263"/>
                <a:gd name="connsiteX111" fmla="*/ 1240945 w 1532353"/>
                <a:gd name="connsiteY111" fmla="*/ 835880 h 1092263"/>
                <a:gd name="connsiteX112" fmla="*/ 1252405 w 1532353"/>
                <a:gd name="connsiteY112" fmla="*/ 828856 h 1092263"/>
                <a:gd name="connsiteX113" fmla="*/ 1236033 w 1532353"/>
                <a:gd name="connsiteY113" fmla="*/ 837636 h 1092263"/>
                <a:gd name="connsiteX114" fmla="*/ 1268776 w 1532353"/>
                <a:gd name="connsiteY114" fmla="*/ 816563 h 1092263"/>
                <a:gd name="connsiteX115" fmla="*/ 1290059 w 1532353"/>
                <a:gd name="connsiteY115" fmla="*/ 784954 h 1092263"/>
                <a:gd name="connsiteX116" fmla="*/ 1304793 w 1532353"/>
                <a:gd name="connsiteY116" fmla="*/ 769150 h 1092263"/>
                <a:gd name="connsiteX117" fmla="*/ 1309704 w 1532353"/>
                <a:gd name="connsiteY117" fmla="*/ 749833 h 1092263"/>
                <a:gd name="connsiteX118" fmla="*/ 1316457 w 1532353"/>
                <a:gd name="connsiteY118" fmla="*/ 728102 h 1092263"/>
                <a:gd name="connsiteX119" fmla="*/ 1322938 w 1532353"/>
                <a:gd name="connsiteY119" fmla="*/ 711526 h 1092263"/>
                <a:gd name="connsiteX120" fmla="*/ 1348381 w 1532353"/>
                <a:gd name="connsiteY120" fmla="*/ 691006 h 1092263"/>
                <a:gd name="connsiteX121" fmla="*/ 1386649 w 1532353"/>
                <a:gd name="connsiteY121" fmla="*/ 684860 h 1092263"/>
                <a:gd name="connsiteX122" fmla="*/ 1430852 w 1532353"/>
                <a:gd name="connsiteY122" fmla="*/ 674323 h 1092263"/>
                <a:gd name="connsiteX123" fmla="*/ 1486514 w 1532353"/>
                <a:gd name="connsiteY123" fmla="*/ 676079 h 1092263"/>
                <a:gd name="connsiteX124" fmla="*/ 1476691 w 1532353"/>
                <a:gd name="connsiteY124" fmla="*/ 674323 h 1092263"/>
                <a:gd name="connsiteX125" fmla="*/ 1502885 w 1532353"/>
                <a:gd name="connsiteY125" fmla="*/ 679591 h 1092263"/>
                <a:gd name="connsiteX126" fmla="*/ 1522531 w 1532353"/>
                <a:gd name="connsiteY126" fmla="*/ 672567 h 1092263"/>
                <a:gd name="connsiteX127" fmla="*/ 1527442 w 1532353"/>
                <a:gd name="connsiteY127" fmla="*/ 705932 h 1092263"/>
                <a:gd name="connsiteX128" fmla="*/ 1497974 w 1532353"/>
                <a:gd name="connsiteY128" fmla="*/ 737541 h 1092263"/>
                <a:gd name="connsiteX129" fmla="*/ 1481603 w 1532353"/>
                <a:gd name="connsiteY129" fmla="*/ 756858 h 1092263"/>
                <a:gd name="connsiteX130" fmla="*/ 1478329 w 1532353"/>
                <a:gd name="connsiteY130" fmla="*/ 769150 h 1092263"/>
                <a:gd name="connsiteX131" fmla="*/ 1465231 w 1532353"/>
                <a:gd name="connsiteY131" fmla="*/ 791979 h 1092263"/>
                <a:gd name="connsiteX132" fmla="*/ 1463594 w 1532353"/>
                <a:gd name="connsiteY132" fmla="*/ 813051 h 1092263"/>
                <a:gd name="connsiteX133" fmla="*/ 1473417 w 1532353"/>
                <a:gd name="connsiteY133" fmla="*/ 806027 h 1092263"/>
                <a:gd name="connsiteX134" fmla="*/ 1457046 w 1532353"/>
                <a:gd name="connsiteY134" fmla="*/ 839392 h 1092263"/>
                <a:gd name="connsiteX135" fmla="*/ 1440675 w 1532353"/>
                <a:gd name="connsiteY135" fmla="*/ 874513 h 1092263"/>
                <a:gd name="connsiteX136" fmla="*/ 1435763 w 1532353"/>
                <a:gd name="connsiteY136" fmla="*/ 835880 h 1092263"/>
                <a:gd name="connsiteX137" fmla="*/ 1422666 w 1532353"/>
                <a:gd name="connsiteY137" fmla="*/ 849928 h 1092263"/>
                <a:gd name="connsiteX138" fmla="*/ 1407932 w 1532353"/>
                <a:gd name="connsiteY138" fmla="*/ 858708 h 1092263"/>
                <a:gd name="connsiteX139" fmla="*/ 1380101 w 1532353"/>
                <a:gd name="connsiteY139" fmla="*/ 892073 h 1092263"/>
                <a:gd name="connsiteX140" fmla="*/ 1365367 w 1532353"/>
                <a:gd name="connsiteY140" fmla="*/ 893829 h 1092263"/>
                <a:gd name="connsiteX141" fmla="*/ 1347358 w 1532353"/>
                <a:gd name="connsiteY141" fmla="*/ 895586 h 1092263"/>
                <a:gd name="connsiteX142" fmla="*/ 1276962 w 1532353"/>
                <a:gd name="connsiteY142" fmla="*/ 895586 h 1092263"/>
                <a:gd name="connsiteX143" fmla="*/ 1255679 w 1532353"/>
                <a:gd name="connsiteY143" fmla="*/ 902610 h 1092263"/>
                <a:gd name="connsiteX144" fmla="*/ 1254042 w 1532353"/>
                <a:gd name="connsiteY144" fmla="*/ 918414 h 1092263"/>
                <a:gd name="connsiteX145" fmla="*/ 1224573 w 1532353"/>
                <a:gd name="connsiteY145" fmla="*/ 930707 h 1092263"/>
                <a:gd name="connsiteX146" fmla="*/ 1254042 w 1532353"/>
                <a:gd name="connsiteY146" fmla="*/ 957047 h 1092263"/>
                <a:gd name="connsiteX147" fmla="*/ 1275324 w 1532353"/>
                <a:gd name="connsiteY147" fmla="*/ 979876 h 1092263"/>
                <a:gd name="connsiteX148" fmla="*/ 1272050 w 1532353"/>
                <a:gd name="connsiteY148" fmla="*/ 1000949 h 1092263"/>
                <a:gd name="connsiteX149" fmla="*/ 1196742 w 1532353"/>
                <a:gd name="connsiteY149" fmla="*/ 1000949 h 1092263"/>
                <a:gd name="connsiteX150" fmla="*/ 1168911 w 1532353"/>
                <a:gd name="connsiteY150" fmla="*/ 1058898 h 1092263"/>
                <a:gd name="connsiteX151" fmla="*/ 1155814 w 1532353"/>
                <a:gd name="connsiteY151" fmla="*/ 1092263 h 1092263"/>
                <a:gd name="connsiteX152" fmla="*/ 1139443 w 1532353"/>
                <a:gd name="connsiteY152" fmla="*/ 1074703 h 1092263"/>
                <a:gd name="connsiteX153" fmla="*/ 1130438 w 1532353"/>
                <a:gd name="connsiteY153" fmla="*/ 1061093 h 1092263"/>
                <a:gd name="connsiteX154" fmla="*/ 1128308 w 1532353"/>
                <a:gd name="connsiteY154" fmla="*/ 1057130 h 1092263"/>
                <a:gd name="connsiteX155" fmla="*/ 1131257 w 1532353"/>
                <a:gd name="connsiteY155" fmla="*/ 1060654 h 1092263"/>
                <a:gd name="connsiteX156" fmla="*/ 1127932 w 1532353"/>
                <a:gd name="connsiteY156" fmla="*/ 1056429 h 1092263"/>
                <a:gd name="connsiteX157" fmla="*/ 1128308 w 1532353"/>
                <a:gd name="connsiteY157" fmla="*/ 1057130 h 1092263"/>
                <a:gd name="connsiteX158" fmla="*/ 1124095 w 1532353"/>
                <a:gd name="connsiteY158" fmla="*/ 1052093 h 1092263"/>
                <a:gd name="connsiteX159" fmla="*/ 1113249 w 1532353"/>
                <a:gd name="connsiteY159" fmla="*/ 1044850 h 1092263"/>
                <a:gd name="connsiteX160" fmla="*/ 1091966 w 1532353"/>
                <a:gd name="connsiteY160" fmla="*/ 1022021 h 1092263"/>
                <a:gd name="connsiteX161" fmla="*/ 1042852 w 1532353"/>
                <a:gd name="connsiteY161" fmla="*/ 988656 h 1092263"/>
                <a:gd name="connsiteX162" fmla="*/ 1067409 w 1532353"/>
                <a:gd name="connsiteY162" fmla="*/ 1006217 h 1092263"/>
                <a:gd name="connsiteX163" fmla="*/ 1024844 w 1532353"/>
                <a:gd name="connsiteY163" fmla="*/ 993924 h 1092263"/>
                <a:gd name="connsiteX164" fmla="*/ 1034666 w 1532353"/>
                <a:gd name="connsiteY164" fmla="*/ 985144 h 1092263"/>
                <a:gd name="connsiteX165" fmla="*/ 1023206 w 1532353"/>
                <a:gd name="connsiteY165" fmla="*/ 990412 h 1092263"/>
                <a:gd name="connsiteX166" fmla="*/ 1010109 w 1532353"/>
                <a:gd name="connsiteY166" fmla="*/ 990412 h 1092263"/>
                <a:gd name="connsiteX167" fmla="*/ 1021569 w 1532353"/>
                <a:gd name="connsiteY167" fmla="*/ 992168 h 1092263"/>
                <a:gd name="connsiteX168" fmla="*/ 972455 w 1532353"/>
                <a:gd name="connsiteY168" fmla="*/ 1009729 h 1092263"/>
                <a:gd name="connsiteX169" fmla="*/ 924979 w 1532353"/>
                <a:gd name="connsiteY169" fmla="*/ 1023777 h 1092263"/>
                <a:gd name="connsiteX170" fmla="*/ 892236 w 1532353"/>
                <a:gd name="connsiteY170" fmla="*/ 1018509 h 1092263"/>
                <a:gd name="connsiteX171" fmla="*/ 854582 w 1532353"/>
                <a:gd name="connsiteY171" fmla="*/ 1009729 h 1092263"/>
                <a:gd name="connsiteX172" fmla="*/ 834936 w 1532353"/>
                <a:gd name="connsiteY172" fmla="*/ 999192 h 1092263"/>
                <a:gd name="connsiteX173" fmla="*/ 810380 w 1532353"/>
                <a:gd name="connsiteY173" fmla="*/ 988656 h 1092263"/>
                <a:gd name="connsiteX174" fmla="*/ 795645 w 1532353"/>
                <a:gd name="connsiteY174" fmla="*/ 976364 h 1092263"/>
                <a:gd name="connsiteX175" fmla="*/ 767814 w 1532353"/>
                <a:gd name="connsiteY175" fmla="*/ 967584 h 1092263"/>
                <a:gd name="connsiteX176" fmla="*/ 743257 w 1532353"/>
                <a:gd name="connsiteY176" fmla="*/ 962315 h 1092263"/>
                <a:gd name="connsiteX177" fmla="*/ 720337 w 1532353"/>
                <a:gd name="connsiteY177" fmla="*/ 948267 h 1092263"/>
                <a:gd name="connsiteX178" fmla="*/ 663038 w 1532353"/>
                <a:gd name="connsiteY178" fmla="*/ 923682 h 1092263"/>
                <a:gd name="connsiteX179" fmla="*/ 628658 w 1532353"/>
                <a:gd name="connsiteY179" fmla="*/ 890317 h 1092263"/>
                <a:gd name="connsiteX180" fmla="*/ 610650 w 1532353"/>
                <a:gd name="connsiteY180" fmla="*/ 888561 h 1092263"/>
                <a:gd name="connsiteX181" fmla="*/ 579544 w 1532353"/>
                <a:gd name="connsiteY181" fmla="*/ 881537 h 1092263"/>
                <a:gd name="connsiteX182" fmla="*/ 536979 w 1532353"/>
                <a:gd name="connsiteY182" fmla="*/ 860465 h 1092263"/>
                <a:gd name="connsiteX183" fmla="*/ 527156 w 1532353"/>
                <a:gd name="connsiteY183" fmla="*/ 842904 h 1092263"/>
                <a:gd name="connsiteX184" fmla="*/ 500962 w 1532353"/>
                <a:gd name="connsiteY184" fmla="*/ 825344 h 1092263"/>
                <a:gd name="connsiteX185" fmla="*/ 464945 w 1532353"/>
                <a:gd name="connsiteY185" fmla="*/ 804271 h 1092263"/>
                <a:gd name="connsiteX186" fmla="*/ 456759 w 1532353"/>
                <a:gd name="connsiteY186" fmla="*/ 790223 h 1092263"/>
                <a:gd name="connsiteX187" fmla="*/ 443662 w 1532353"/>
                <a:gd name="connsiteY187" fmla="*/ 769150 h 1092263"/>
                <a:gd name="connsiteX188" fmla="*/ 443662 w 1532353"/>
                <a:gd name="connsiteY188" fmla="*/ 735785 h 1092263"/>
                <a:gd name="connsiteX189" fmla="*/ 464945 w 1532353"/>
                <a:gd name="connsiteY189" fmla="*/ 728761 h 1092263"/>
                <a:gd name="connsiteX190" fmla="*/ 453485 w 1532353"/>
                <a:gd name="connsiteY190" fmla="*/ 719981 h 1092263"/>
                <a:gd name="connsiteX191" fmla="*/ 476405 w 1532353"/>
                <a:gd name="connsiteY191" fmla="*/ 677835 h 1092263"/>
                <a:gd name="connsiteX192" fmla="*/ 461671 w 1532353"/>
                <a:gd name="connsiteY192" fmla="*/ 653251 h 1092263"/>
                <a:gd name="connsiteX193" fmla="*/ 461671 w 1532353"/>
                <a:gd name="connsiteY193" fmla="*/ 621642 h 1092263"/>
                <a:gd name="connsiteX194" fmla="*/ 420743 w 1532353"/>
                <a:gd name="connsiteY194" fmla="*/ 556668 h 1092263"/>
                <a:gd name="connsiteX195" fmla="*/ 368354 w 1532353"/>
                <a:gd name="connsiteY195" fmla="*/ 496962 h 1092263"/>
                <a:gd name="connsiteX196" fmla="*/ 383089 w 1532353"/>
                <a:gd name="connsiteY196" fmla="*/ 496962 h 1092263"/>
                <a:gd name="connsiteX197" fmla="*/ 360169 w 1532353"/>
                <a:gd name="connsiteY197" fmla="*/ 479402 h 1092263"/>
                <a:gd name="connsiteX198" fmla="*/ 348709 w 1532353"/>
                <a:gd name="connsiteY198" fmla="*/ 454817 h 1092263"/>
                <a:gd name="connsiteX199" fmla="*/ 340523 w 1532353"/>
                <a:gd name="connsiteY199" fmla="*/ 449549 h 1092263"/>
                <a:gd name="connsiteX200" fmla="*/ 325789 w 1532353"/>
                <a:gd name="connsiteY200" fmla="*/ 442525 h 1092263"/>
                <a:gd name="connsiteX201" fmla="*/ 327426 w 1532353"/>
                <a:gd name="connsiteY201" fmla="*/ 440769 h 1092263"/>
                <a:gd name="connsiteX202" fmla="*/ 322515 w 1532353"/>
                <a:gd name="connsiteY202" fmla="*/ 430232 h 1092263"/>
                <a:gd name="connsiteX203" fmla="*/ 311055 w 1532353"/>
                <a:gd name="connsiteY203" fmla="*/ 435500 h 1092263"/>
                <a:gd name="connsiteX204" fmla="*/ 319241 w 1532353"/>
                <a:gd name="connsiteY204" fmla="*/ 423208 h 1092263"/>
                <a:gd name="connsiteX205" fmla="*/ 296321 w 1532353"/>
                <a:gd name="connsiteY205" fmla="*/ 424964 h 1092263"/>
                <a:gd name="connsiteX206" fmla="*/ 301232 w 1532353"/>
                <a:gd name="connsiteY206" fmla="*/ 421452 h 1092263"/>
                <a:gd name="connsiteX207" fmla="*/ 294684 w 1532353"/>
                <a:gd name="connsiteY207" fmla="*/ 423208 h 1092263"/>
                <a:gd name="connsiteX208" fmla="*/ 299595 w 1532353"/>
                <a:gd name="connsiteY208" fmla="*/ 402135 h 1092263"/>
                <a:gd name="connsiteX209" fmla="*/ 309418 w 1532353"/>
                <a:gd name="connsiteY209" fmla="*/ 393355 h 1092263"/>
                <a:gd name="connsiteX210" fmla="*/ 319241 w 1532353"/>
                <a:gd name="connsiteY210" fmla="*/ 388087 h 1092263"/>
                <a:gd name="connsiteX211" fmla="*/ 312692 w 1532353"/>
                <a:gd name="connsiteY211" fmla="*/ 382819 h 1092263"/>
                <a:gd name="connsiteX212" fmla="*/ 307781 w 1532353"/>
                <a:gd name="connsiteY212" fmla="*/ 363502 h 1092263"/>
                <a:gd name="connsiteX213" fmla="*/ 289772 w 1532353"/>
                <a:gd name="connsiteY213" fmla="*/ 361746 h 1092263"/>
                <a:gd name="connsiteX214" fmla="*/ 283224 w 1532353"/>
                <a:gd name="connsiteY214" fmla="*/ 337162 h 1092263"/>
                <a:gd name="connsiteX215" fmla="*/ 258667 w 1532353"/>
                <a:gd name="connsiteY215" fmla="*/ 326625 h 1092263"/>
                <a:gd name="connsiteX216" fmla="*/ 268490 w 1532353"/>
                <a:gd name="connsiteY216" fmla="*/ 293260 h 1092263"/>
                <a:gd name="connsiteX217" fmla="*/ 252118 w 1532353"/>
                <a:gd name="connsiteY217" fmla="*/ 286236 h 1092263"/>
                <a:gd name="connsiteX218" fmla="*/ 247207 w 1532353"/>
                <a:gd name="connsiteY218" fmla="*/ 293260 h 1092263"/>
                <a:gd name="connsiteX219" fmla="*/ 232473 w 1532353"/>
                <a:gd name="connsiteY219" fmla="*/ 280968 h 1092263"/>
                <a:gd name="connsiteX220" fmla="*/ 224287 w 1532353"/>
                <a:gd name="connsiteY220" fmla="*/ 265164 h 1092263"/>
                <a:gd name="connsiteX221" fmla="*/ 212827 w 1532353"/>
                <a:gd name="connsiteY221" fmla="*/ 256383 h 1092263"/>
                <a:gd name="connsiteX222" fmla="*/ 204641 w 1532353"/>
                <a:gd name="connsiteY222" fmla="*/ 231799 h 1092263"/>
                <a:gd name="connsiteX223" fmla="*/ 199730 w 1532353"/>
                <a:gd name="connsiteY223" fmla="*/ 203702 h 1092263"/>
                <a:gd name="connsiteX224" fmla="*/ 191544 w 1532353"/>
                <a:gd name="connsiteY224" fmla="*/ 187897 h 1092263"/>
                <a:gd name="connsiteX225" fmla="*/ 188270 w 1532353"/>
                <a:gd name="connsiteY225" fmla="*/ 151020 h 1092263"/>
                <a:gd name="connsiteX226" fmla="*/ 183359 w 1532353"/>
                <a:gd name="connsiteY226" fmla="*/ 117655 h 1092263"/>
                <a:gd name="connsiteX227" fmla="*/ 193182 w 1532353"/>
                <a:gd name="connsiteY227" fmla="*/ 93071 h 1092263"/>
                <a:gd name="connsiteX228" fmla="*/ 171899 w 1532353"/>
                <a:gd name="connsiteY228" fmla="*/ 84290 h 1092263"/>
                <a:gd name="connsiteX229" fmla="*/ 158802 w 1532353"/>
                <a:gd name="connsiteY229" fmla="*/ 68486 h 1092263"/>
                <a:gd name="connsiteX230" fmla="*/ 144068 w 1532353"/>
                <a:gd name="connsiteY230" fmla="*/ 73754 h 1092263"/>
                <a:gd name="connsiteX231" fmla="*/ 129334 w 1532353"/>
                <a:gd name="connsiteY231" fmla="*/ 64974 h 1092263"/>
                <a:gd name="connsiteX232" fmla="*/ 103139 w 1532353"/>
                <a:gd name="connsiteY232" fmla="*/ 45657 h 1092263"/>
                <a:gd name="connsiteX233" fmla="*/ 108051 w 1532353"/>
                <a:gd name="connsiteY233" fmla="*/ 64974 h 1092263"/>
                <a:gd name="connsiteX234" fmla="*/ 94954 w 1532353"/>
                <a:gd name="connsiteY234" fmla="*/ 89559 h 1092263"/>
                <a:gd name="connsiteX235" fmla="*/ 94954 w 1532353"/>
                <a:gd name="connsiteY235" fmla="*/ 114143 h 1092263"/>
                <a:gd name="connsiteX236" fmla="*/ 88405 w 1532353"/>
                <a:gd name="connsiteY236" fmla="*/ 140484 h 1092263"/>
                <a:gd name="connsiteX237" fmla="*/ 103139 w 1532353"/>
                <a:gd name="connsiteY237" fmla="*/ 186141 h 1092263"/>
                <a:gd name="connsiteX238" fmla="*/ 119511 w 1532353"/>
                <a:gd name="connsiteY238" fmla="*/ 228287 h 1092263"/>
                <a:gd name="connsiteX239" fmla="*/ 134245 w 1532353"/>
                <a:gd name="connsiteY239" fmla="*/ 242335 h 1092263"/>
                <a:gd name="connsiteX240" fmla="*/ 137519 w 1532353"/>
                <a:gd name="connsiteY240" fmla="*/ 252871 h 1092263"/>
                <a:gd name="connsiteX241" fmla="*/ 145705 w 1532353"/>
                <a:gd name="connsiteY241" fmla="*/ 261651 h 1092263"/>
                <a:gd name="connsiteX242" fmla="*/ 147342 w 1532353"/>
                <a:gd name="connsiteY242" fmla="*/ 302041 h 1092263"/>
                <a:gd name="connsiteX243" fmla="*/ 173536 w 1532353"/>
                <a:gd name="connsiteY243" fmla="*/ 338918 h 1092263"/>
                <a:gd name="connsiteX244" fmla="*/ 171899 w 1532353"/>
                <a:gd name="connsiteY244" fmla="*/ 370527 h 1092263"/>
                <a:gd name="connsiteX245" fmla="*/ 173536 w 1532353"/>
                <a:gd name="connsiteY245" fmla="*/ 349454 h 1092263"/>
                <a:gd name="connsiteX246" fmla="*/ 199730 w 1532353"/>
                <a:gd name="connsiteY246" fmla="*/ 431988 h 1092263"/>
                <a:gd name="connsiteX247" fmla="*/ 199730 w 1532353"/>
                <a:gd name="connsiteY247" fmla="*/ 458329 h 1092263"/>
                <a:gd name="connsiteX248" fmla="*/ 203004 w 1532353"/>
                <a:gd name="connsiteY248" fmla="*/ 481158 h 1092263"/>
                <a:gd name="connsiteX249" fmla="*/ 219376 w 1532353"/>
                <a:gd name="connsiteY249" fmla="*/ 512767 h 1092263"/>
                <a:gd name="connsiteX250" fmla="*/ 224287 w 1532353"/>
                <a:gd name="connsiteY250" fmla="*/ 503986 h 1092263"/>
                <a:gd name="connsiteX251" fmla="*/ 243933 w 1532353"/>
                <a:gd name="connsiteY251" fmla="*/ 523303 h 1092263"/>
                <a:gd name="connsiteX252" fmla="*/ 248844 w 1532353"/>
                <a:gd name="connsiteY252" fmla="*/ 544376 h 1092263"/>
                <a:gd name="connsiteX253" fmla="*/ 255393 w 1532353"/>
                <a:gd name="connsiteY253" fmla="*/ 572472 h 1092263"/>
                <a:gd name="connsiteX254" fmla="*/ 222650 w 1532353"/>
                <a:gd name="connsiteY254" fmla="*/ 588277 h 1092263"/>
                <a:gd name="connsiteX255" fmla="*/ 214464 w 1532353"/>
                <a:gd name="connsiteY255" fmla="*/ 558424 h 1092263"/>
                <a:gd name="connsiteX256" fmla="*/ 201367 w 1532353"/>
                <a:gd name="connsiteY256" fmla="*/ 544376 h 1092263"/>
                <a:gd name="connsiteX257" fmla="*/ 181722 w 1532353"/>
                <a:gd name="connsiteY257" fmla="*/ 521547 h 1092263"/>
                <a:gd name="connsiteX258" fmla="*/ 147342 w 1532353"/>
                <a:gd name="connsiteY258" fmla="*/ 495206 h 1092263"/>
                <a:gd name="connsiteX259" fmla="*/ 127696 w 1532353"/>
                <a:gd name="connsiteY259" fmla="*/ 465353 h 1092263"/>
                <a:gd name="connsiteX260" fmla="*/ 122785 w 1532353"/>
                <a:gd name="connsiteY260" fmla="*/ 475890 h 1092263"/>
                <a:gd name="connsiteX261" fmla="*/ 135882 w 1532353"/>
                <a:gd name="connsiteY261" fmla="*/ 398623 h 1092263"/>
                <a:gd name="connsiteX262" fmla="*/ 108051 w 1532353"/>
                <a:gd name="connsiteY262" fmla="*/ 374039 h 1092263"/>
                <a:gd name="connsiteX263" fmla="*/ 98228 w 1532353"/>
                <a:gd name="connsiteY263" fmla="*/ 356478 h 1092263"/>
                <a:gd name="connsiteX264" fmla="*/ 101502 w 1532353"/>
                <a:gd name="connsiteY264" fmla="*/ 345942 h 1092263"/>
                <a:gd name="connsiteX265" fmla="*/ 91680 w 1532353"/>
                <a:gd name="connsiteY265" fmla="*/ 358234 h 1092263"/>
                <a:gd name="connsiteX266" fmla="*/ 76945 w 1532353"/>
                <a:gd name="connsiteY266" fmla="*/ 359990 h 1092263"/>
                <a:gd name="connsiteX267" fmla="*/ 67123 w 1532353"/>
                <a:gd name="connsiteY267" fmla="*/ 352966 h 1092263"/>
                <a:gd name="connsiteX268" fmla="*/ 52388 w 1532353"/>
                <a:gd name="connsiteY268" fmla="*/ 342430 h 1092263"/>
                <a:gd name="connsiteX269" fmla="*/ 49114 w 1532353"/>
                <a:gd name="connsiteY269" fmla="*/ 335406 h 1092263"/>
                <a:gd name="connsiteX270" fmla="*/ 39291 w 1532353"/>
                <a:gd name="connsiteY270" fmla="*/ 333650 h 1092263"/>
                <a:gd name="connsiteX271" fmla="*/ 34380 w 1532353"/>
                <a:gd name="connsiteY271" fmla="*/ 323113 h 1092263"/>
                <a:gd name="connsiteX272" fmla="*/ 9823 w 1532353"/>
                <a:gd name="connsiteY272" fmla="*/ 293260 h 1092263"/>
                <a:gd name="connsiteX273" fmla="*/ 52388 w 1532353"/>
                <a:gd name="connsiteY273" fmla="*/ 293260 h 1092263"/>
                <a:gd name="connsiteX274" fmla="*/ 68760 w 1532353"/>
                <a:gd name="connsiteY274" fmla="*/ 316089 h 1092263"/>
                <a:gd name="connsiteX275" fmla="*/ 72034 w 1532353"/>
                <a:gd name="connsiteY275" fmla="*/ 289748 h 1092263"/>
                <a:gd name="connsiteX276" fmla="*/ 62211 w 1532353"/>
                <a:gd name="connsiteY276" fmla="*/ 302041 h 1092263"/>
                <a:gd name="connsiteX277" fmla="*/ 63848 w 1532353"/>
                <a:gd name="connsiteY277" fmla="*/ 287992 h 1092263"/>
                <a:gd name="connsiteX278" fmla="*/ 58937 w 1532353"/>
                <a:gd name="connsiteY278" fmla="*/ 289748 h 1092263"/>
                <a:gd name="connsiteX279" fmla="*/ 76945 w 1532353"/>
                <a:gd name="connsiteY279" fmla="*/ 249359 h 1092263"/>
                <a:gd name="connsiteX280" fmla="*/ 42566 w 1532353"/>
                <a:gd name="connsiteY280" fmla="*/ 200190 h 1092263"/>
                <a:gd name="connsiteX281" fmla="*/ 14734 w 1532353"/>
                <a:gd name="connsiteY281" fmla="*/ 168581 h 1092263"/>
                <a:gd name="connsiteX282" fmla="*/ 19646 w 1532353"/>
                <a:gd name="connsiteY282" fmla="*/ 151020 h 1092263"/>
                <a:gd name="connsiteX283" fmla="*/ 16372 w 1532353"/>
                <a:gd name="connsiteY283" fmla="*/ 136972 h 1092263"/>
                <a:gd name="connsiteX284" fmla="*/ 11460 w 1532353"/>
                <a:gd name="connsiteY284" fmla="*/ 140484 h 1092263"/>
                <a:gd name="connsiteX285" fmla="*/ 9823 w 1532353"/>
                <a:gd name="connsiteY285" fmla="*/ 108875 h 1092263"/>
                <a:gd name="connsiteX286" fmla="*/ 11460 w 1532353"/>
                <a:gd name="connsiteY286" fmla="*/ 93071 h 1092263"/>
                <a:gd name="connsiteX287" fmla="*/ 3275 w 1532353"/>
                <a:gd name="connsiteY287" fmla="*/ 71998 h 1092263"/>
                <a:gd name="connsiteX288" fmla="*/ 9823 w 1532353"/>
                <a:gd name="connsiteY288" fmla="*/ 57950 h 1092263"/>
                <a:gd name="connsiteX289" fmla="*/ 6549 w 1532353"/>
                <a:gd name="connsiteY289" fmla="*/ 47413 h 1092263"/>
                <a:gd name="connsiteX290" fmla="*/ 3275 w 1532353"/>
                <a:gd name="connsiteY290" fmla="*/ 40389 h 1092263"/>
                <a:gd name="connsiteX291" fmla="*/ 4912 w 1532353"/>
                <a:gd name="connsiteY291" fmla="*/ 29853 h 1092263"/>
                <a:gd name="connsiteX292" fmla="*/ 6549 w 1532353"/>
                <a:gd name="connsiteY292" fmla="*/ 17561 h 1092263"/>
                <a:gd name="connsiteX293" fmla="*/ 0 w 1532353"/>
                <a:gd name="connsiteY293" fmla="*/ 10536 h 1092263"/>
                <a:gd name="connsiteX294" fmla="*/ 139156 w 1532353"/>
                <a:gd name="connsiteY294" fmla="*/ 0 h 1092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Lst>
              <a:rect l="l" t="t" r="r" b="b"/>
              <a:pathLst>
                <a:path w="1532353" h="1092263">
                  <a:moveTo>
                    <a:pt x="1234719" y="839124"/>
                  </a:moveTo>
                  <a:cubicBezTo>
                    <a:pt x="1228178" y="840876"/>
                    <a:pt x="1223271" y="847883"/>
                    <a:pt x="1215094" y="846131"/>
                  </a:cubicBezTo>
                  <a:cubicBezTo>
                    <a:pt x="1220000" y="844379"/>
                    <a:pt x="1228178" y="837372"/>
                    <a:pt x="1234719" y="839124"/>
                  </a:cubicBezTo>
                  <a:close/>
                  <a:moveTo>
                    <a:pt x="1324438" y="707688"/>
                  </a:moveTo>
                  <a:lnTo>
                    <a:pt x="1322938" y="711526"/>
                  </a:lnTo>
                  <a:lnTo>
                    <a:pt x="1321164" y="712956"/>
                  </a:lnTo>
                  <a:cubicBezTo>
                    <a:pt x="1322801" y="711200"/>
                    <a:pt x="1322801" y="709444"/>
                    <a:pt x="1324438" y="707688"/>
                  </a:cubicBezTo>
                  <a:close/>
                  <a:moveTo>
                    <a:pt x="931887" y="539699"/>
                  </a:moveTo>
                  <a:lnTo>
                    <a:pt x="931550" y="541248"/>
                  </a:lnTo>
                  <a:cubicBezTo>
                    <a:pt x="931291" y="542318"/>
                    <a:pt x="931310" y="542071"/>
                    <a:pt x="931604" y="540754"/>
                  </a:cubicBezTo>
                  <a:close/>
                  <a:moveTo>
                    <a:pt x="934008" y="531799"/>
                  </a:moveTo>
                  <a:lnTo>
                    <a:pt x="931887" y="539699"/>
                  </a:lnTo>
                  <a:lnTo>
                    <a:pt x="933164" y="533839"/>
                  </a:lnTo>
                  <a:close/>
                  <a:moveTo>
                    <a:pt x="127560" y="491386"/>
                  </a:moveTo>
                  <a:cubicBezTo>
                    <a:pt x="134102" y="491386"/>
                    <a:pt x="139008" y="494890"/>
                    <a:pt x="142278" y="500145"/>
                  </a:cubicBezTo>
                  <a:cubicBezTo>
                    <a:pt x="135737" y="500145"/>
                    <a:pt x="130831" y="494890"/>
                    <a:pt x="127560" y="491386"/>
                  </a:cubicBezTo>
                  <a:close/>
                  <a:moveTo>
                    <a:pt x="120664" y="478743"/>
                  </a:moveTo>
                  <a:lnTo>
                    <a:pt x="121019" y="479124"/>
                  </a:lnTo>
                  <a:cubicBezTo>
                    <a:pt x="119384" y="482628"/>
                    <a:pt x="121019" y="487883"/>
                    <a:pt x="124290" y="489635"/>
                  </a:cubicBezTo>
                  <a:cubicBezTo>
                    <a:pt x="121428" y="486569"/>
                    <a:pt x="120406" y="483175"/>
                    <a:pt x="120457" y="479617"/>
                  </a:cubicBezTo>
                  <a:close/>
                  <a:moveTo>
                    <a:pt x="345885" y="458102"/>
                  </a:moveTo>
                  <a:cubicBezTo>
                    <a:pt x="347521" y="459854"/>
                    <a:pt x="349156" y="461606"/>
                    <a:pt x="350791" y="463357"/>
                  </a:cubicBezTo>
                  <a:cubicBezTo>
                    <a:pt x="352427" y="468613"/>
                    <a:pt x="354062" y="472116"/>
                    <a:pt x="355697" y="473868"/>
                  </a:cubicBezTo>
                  <a:cubicBezTo>
                    <a:pt x="355697" y="468613"/>
                    <a:pt x="352427" y="463357"/>
                    <a:pt x="345885" y="458102"/>
                  </a:cubicBezTo>
                  <a:close/>
                  <a:moveTo>
                    <a:pt x="209330" y="456350"/>
                  </a:moveTo>
                  <a:cubicBezTo>
                    <a:pt x="215871" y="459854"/>
                    <a:pt x="219142" y="466861"/>
                    <a:pt x="212601" y="472116"/>
                  </a:cubicBezTo>
                  <a:cubicBezTo>
                    <a:pt x="209330" y="466861"/>
                    <a:pt x="207694" y="461605"/>
                    <a:pt x="209330" y="456350"/>
                  </a:cubicBezTo>
                  <a:close/>
                  <a:moveTo>
                    <a:pt x="129196" y="447591"/>
                  </a:moveTo>
                  <a:cubicBezTo>
                    <a:pt x="130014" y="453723"/>
                    <a:pt x="125925" y="461168"/>
                    <a:pt x="123063" y="468613"/>
                  </a:cubicBezTo>
                  <a:lnTo>
                    <a:pt x="120664" y="478743"/>
                  </a:lnTo>
                  <a:lnTo>
                    <a:pt x="116113" y="473869"/>
                  </a:lnTo>
                  <a:cubicBezTo>
                    <a:pt x="122654" y="466861"/>
                    <a:pt x="129196" y="458102"/>
                    <a:pt x="129196" y="447591"/>
                  </a:cubicBezTo>
                  <a:close/>
                  <a:moveTo>
                    <a:pt x="204423" y="400292"/>
                  </a:moveTo>
                  <a:cubicBezTo>
                    <a:pt x="204423" y="405548"/>
                    <a:pt x="196247" y="407299"/>
                    <a:pt x="194611" y="412555"/>
                  </a:cubicBezTo>
                  <a:cubicBezTo>
                    <a:pt x="194611" y="407299"/>
                    <a:pt x="197882" y="400292"/>
                    <a:pt x="204423" y="400292"/>
                  </a:cubicBezTo>
                  <a:close/>
                  <a:moveTo>
                    <a:pt x="139156" y="0"/>
                  </a:moveTo>
                  <a:cubicBezTo>
                    <a:pt x="135882" y="5268"/>
                    <a:pt x="130971" y="7024"/>
                    <a:pt x="129334" y="12292"/>
                  </a:cubicBezTo>
                  <a:cubicBezTo>
                    <a:pt x="309418" y="82534"/>
                    <a:pt x="309418" y="82534"/>
                    <a:pt x="309418" y="82534"/>
                  </a:cubicBezTo>
                  <a:cubicBezTo>
                    <a:pt x="464945" y="82534"/>
                    <a:pt x="464945" y="82534"/>
                    <a:pt x="464945" y="82534"/>
                  </a:cubicBezTo>
                  <a:cubicBezTo>
                    <a:pt x="464945" y="56194"/>
                    <a:pt x="464945" y="56194"/>
                    <a:pt x="464945" y="56194"/>
                  </a:cubicBezTo>
                  <a:cubicBezTo>
                    <a:pt x="564810" y="56194"/>
                    <a:pt x="564810" y="56194"/>
                    <a:pt x="564810" y="56194"/>
                  </a:cubicBezTo>
                  <a:cubicBezTo>
                    <a:pt x="577907" y="56194"/>
                    <a:pt x="579544" y="61462"/>
                    <a:pt x="582818" y="71998"/>
                  </a:cubicBezTo>
                  <a:cubicBezTo>
                    <a:pt x="586093" y="79022"/>
                    <a:pt x="597553" y="80778"/>
                    <a:pt x="600827" y="89559"/>
                  </a:cubicBezTo>
                  <a:cubicBezTo>
                    <a:pt x="605738" y="96583"/>
                    <a:pt x="612287" y="108875"/>
                    <a:pt x="620472" y="114143"/>
                  </a:cubicBezTo>
                  <a:cubicBezTo>
                    <a:pt x="627021" y="117655"/>
                    <a:pt x="636844" y="121168"/>
                    <a:pt x="638481" y="129948"/>
                  </a:cubicBezTo>
                  <a:cubicBezTo>
                    <a:pt x="641755" y="142240"/>
                    <a:pt x="640118" y="151020"/>
                    <a:pt x="638481" y="163313"/>
                  </a:cubicBezTo>
                  <a:cubicBezTo>
                    <a:pt x="635207" y="189653"/>
                    <a:pt x="661401" y="201946"/>
                    <a:pt x="681046" y="214238"/>
                  </a:cubicBezTo>
                  <a:cubicBezTo>
                    <a:pt x="687595" y="217750"/>
                    <a:pt x="699055" y="228287"/>
                    <a:pt x="708877" y="223018"/>
                  </a:cubicBezTo>
                  <a:cubicBezTo>
                    <a:pt x="713789" y="219506"/>
                    <a:pt x="721975" y="212482"/>
                    <a:pt x="725249" y="207214"/>
                  </a:cubicBezTo>
                  <a:cubicBezTo>
                    <a:pt x="730160" y="198434"/>
                    <a:pt x="738346" y="186141"/>
                    <a:pt x="746531" y="180873"/>
                  </a:cubicBezTo>
                  <a:cubicBezTo>
                    <a:pt x="751443" y="177361"/>
                    <a:pt x="762903" y="175605"/>
                    <a:pt x="767814" y="173849"/>
                  </a:cubicBezTo>
                  <a:cubicBezTo>
                    <a:pt x="784185" y="172093"/>
                    <a:pt x="800557" y="175605"/>
                    <a:pt x="815291" y="177361"/>
                  </a:cubicBezTo>
                  <a:cubicBezTo>
                    <a:pt x="820202" y="179117"/>
                    <a:pt x="826751" y="189653"/>
                    <a:pt x="830025" y="193166"/>
                  </a:cubicBezTo>
                  <a:cubicBezTo>
                    <a:pt x="838211" y="200190"/>
                    <a:pt x="846396" y="212482"/>
                    <a:pt x="848034" y="221262"/>
                  </a:cubicBezTo>
                  <a:cubicBezTo>
                    <a:pt x="851308" y="233555"/>
                    <a:pt x="854582" y="244091"/>
                    <a:pt x="854582" y="256383"/>
                  </a:cubicBezTo>
                  <a:cubicBezTo>
                    <a:pt x="856219" y="268676"/>
                    <a:pt x="864405" y="275700"/>
                    <a:pt x="869316" y="287992"/>
                  </a:cubicBezTo>
                  <a:cubicBezTo>
                    <a:pt x="870953" y="293260"/>
                    <a:pt x="872590" y="298529"/>
                    <a:pt x="875865" y="302041"/>
                  </a:cubicBezTo>
                  <a:cubicBezTo>
                    <a:pt x="877502" y="307309"/>
                    <a:pt x="882413" y="305553"/>
                    <a:pt x="884050" y="309065"/>
                  </a:cubicBezTo>
                  <a:cubicBezTo>
                    <a:pt x="888962" y="317845"/>
                    <a:pt x="882413" y="330137"/>
                    <a:pt x="882413" y="338918"/>
                  </a:cubicBezTo>
                  <a:cubicBezTo>
                    <a:pt x="882413" y="349454"/>
                    <a:pt x="892236" y="356478"/>
                    <a:pt x="890599" y="367014"/>
                  </a:cubicBezTo>
                  <a:cubicBezTo>
                    <a:pt x="895510" y="384575"/>
                    <a:pt x="910244" y="381063"/>
                    <a:pt x="903696" y="382819"/>
                  </a:cubicBezTo>
                  <a:cubicBezTo>
                    <a:pt x="911882" y="382819"/>
                    <a:pt x="916793" y="388087"/>
                    <a:pt x="924979" y="393355"/>
                  </a:cubicBezTo>
                  <a:cubicBezTo>
                    <a:pt x="929890" y="396867"/>
                    <a:pt x="933164" y="400379"/>
                    <a:pt x="938076" y="400379"/>
                  </a:cubicBezTo>
                  <a:cubicBezTo>
                    <a:pt x="952810" y="400379"/>
                    <a:pt x="962633" y="398623"/>
                    <a:pt x="972455" y="409160"/>
                  </a:cubicBezTo>
                  <a:cubicBezTo>
                    <a:pt x="980641" y="417940"/>
                    <a:pt x="985552" y="403892"/>
                    <a:pt x="995375" y="403892"/>
                  </a:cubicBezTo>
                  <a:cubicBezTo>
                    <a:pt x="981460" y="424086"/>
                    <a:pt x="970409" y="445598"/>
                    <a:pt x="960586" y="467548"/>
                  </a:cubicBezTo>
                  <a:lnTo>
                    <a:pt x="934008" y="531799"/>
                  </a:lnTo>
                  <a:lnTo>
                    <a:pt x="936643" y="521986"/>
                  </a:lnTo>
                  <a:cubicBezTo>
                    <a:pt x="942168" y="503547"/>
                    <a:pt x="951991" y="475890"/>
                    <a:pt x="965907" y="454817"/>
                  </a:cubicBezTo>
                  <a:cubicBezTo>
                    <a:pt x="970818" y="446037"/>
                    <a:pt x="972455" y="435500"/>
                    <a:pt x="965907" y="437256"/>
                  </a:cubicBezTo>
                  <a:cubicBezTo>
                    <a:pt x="965907" y="437256"/>
                    <a:pt x="962633" y="451305"/>
                    <a:pt x="954447" y="442525"/>
                  </a:cubicBezTo>
                  <a:cubicBezTo>
                    <a:pt x="954447" y="446037"/>
                    <a:pt x="949536" y="451305"/>
                    <a:pt x="949536" y="453061"/>
                  </a:cubicBezTo>
                  <a:cubicBezTo>
                    <a:pt x="952810" y="474134"/>
                    <a:pt x="947898" y="470621"/>
                    <a:pt x="947898" y="477646"/>
                  </a:cubicBezTo>
                  <a:cubicBezTo>
                    <a:pt x="947898" y="477646"/>
                    <a:pt x="941350" y="495206"/>
                    <a:pt x="939713" y="496962"/>
                  </a:cubicBezTo>
                  <a:cubicBezTo>
                    <a:pt x="939713" y="496962"/>
                    <a:pt x="934801" y="491694"/>
                    <a:pt x="934801" y="493450"/>
                  </a:cubicBezTo>
                  <a:cubicBezTo>
                    <a:pt x="934801" y="502230"/>
                    <a:pt x="938076" y="502230"/>
                    <a:pt x="938076" y="505742"/>
                  </a:cubicBezTo>
                  <a:cubicBezTo>
                    <a:pt x="938076" y="511011"/>
                    <a:pt x="933164" y="518035"/>
                    <a:pt x="931527" y="532083"/>
                  </a:cubicBezTo>
                  <a:cubicBezTo>
                    <a:pt x="931527" y="535595"/>
                    <a:pt x="931527" y="533839"/>
                    <a:pt x="928253" y="537351"/>
                  </a:cubicBezTo>
                  <a:cubicBezTo>
                    <a:pt x="936439" y="547888"/>
                    <a:pt x="924979" y="565448"/>
                    <a:pt x="923341" y="577740"/>
                  </a:cubicBezTo>
                  <a:cubicBezTo>
                    <a:pt x="921704" y="591789"/>
                    <a:pt x="911882" y="604081"/>
                    <a:pt x="910244" y="618130"/>
                  </a:cubicBezTo>
                  <a:cubicBezTo>
                    <a:pt x="910244" y="633934"/>
                    <a:pt x="911882" y="647982"/>
                    <a:pt x="921704" y="660275"/>
                  </a:cubicBezTo>
                  <a:cubicBezTo>
                    <a:pt x="927434" y="667299"/>
                    <a:pt x="929071" y="670811"/>
                    <a:pt x="928457" y="674323"/>
                  </a:cubicBezTo>
                  <a:lnTo>
                    <a:pt x="922060" y="687632"/>
                  </a:lnTo>
                  <a:lnTo>
                    <a:pt x="921990" y="687432"/>
                  </a:lnTo>
                  <a:lnTo>
                    <a:pt x="924569" y="678933"/>
                  </a:lnTo>
                  <a:cubicBezTo>
                    <a:pt x="925797" y="675640"/>
                    <a:pt x="926616" y="672567"/>
                    <a:pt x="924979" y="670811"/>
                  </a:cubicBezTo>
                  <a:cubicBezTo>
                    <a:pt x="918430" y="662031"/>
                    <a:pt x="916793" y="651495"/>
                    <a:pt x="910244" y="642714"/>
                  </a:cubicBezTo>
                  <a:cubicBezTo>
                    <a:pt x="913519" y="651495"/>
                    <a:pt x="908607" y="660275"/>
                    <a:pt x="913519" y="669055"/>
                  </a:cubicBezTo>
                  <a:cubicBezTo>
                    <a:pt x="916793" y="676079"/>
                    <a:pt x="920067" y="677835"/>
                    <a:pt x="921704" y="686616"/>
                  </a:cubicBezTo>
                  <a:lnTo>
                    <a:pt x="921990" y="687432"/>
                  </a:lnTo>
                  <a:lnTo>
                    <a:pt x="921704" y="688372"/>
                  </a:lnTo>
                  <a:lnTo>
                    <a:pt x="922060" y="687632"/>
                  </a:lnTo>
                  <a:lnTo>
                    <a:pt x="941350" y="742809"/>
                  </a:lnTo>
                  <a:cubicBezTo>
                    <a:pt x="954447" y="760370"/>
                    <a:pt x="959358" y="776174"/>
                    <a:pt x="964270" y="797247"/>
                  </a:cubicBezTo>
                  <a:cubicBezTo>
                    <a:pt x="965907" y="806027"/>
                    <a:pt x="974093" y="813051"/>
                    <a:pt x="977367" y="820075"/>
                  </a:cubicBezTo>
                  <a:cubicBezTo>
                    <a:pt x="979004" y="828856"/>
                    <a:pt x="980641" y="834124"/>
                    <a:pt x="988827" y="837636"/>
                  </a:cubicBezTo>
                  <a:cubicBezTo>
                    <a:pt x="983915" y="837636"/>
                    <a:pt x="980641" y="832368"/>
                    <a:pt x="979004" y="835880"/>
                  </a:cubicBezTo>
                  <a:cubicBezTo>
                    <a:pt x="988827" y="837636"/>
                    <a:pt x="977367" y="849928"/>
                    <a:pt x="974093" y="853440"/>
                  </a:cubicBezTo>
                  <a:cubicBezTo>
                    <a:pt x="983915" y="853440"/>
                    <a:pt x="975730" y="844660"/>
                    <a:pt x="983915" y="842904"/>
                  </a:cubicBezTo>
                  <a:cubicBezTo>
                    <a:pt x="987190" y="842904"/>
                    <a:pt x="988827" y="841148"/>
                    <a:pt x="988827" y="839392"/>
                  </a:cubicBezTo>
                  <a:cubicBezTo>
                    <a:pt x="993738" y="841148"/>
                    <a:pt x="1000287" y="841148"/>
                    <a:pt x="1006835" y="841148"/>
                  </a:cubicBezTo>
                  <a:cubicBezTo>
                    <a:pt x="1024844" y="842904"/>
                    <a:pt x="1041215" y="851684"/>
                    <a:pt x="1049400" y="865733"/>
                  </a:cubicBezTo>
                  <a:cubicBezTo>
                    <a:pt x="1055949" y="878025"/>
                    <a:pt x="1064135" y="878025"/>
                    <a:pt x="1078869" y="874513"/>
                  </a:cubicBezTo>
                  <a:cubicBezTo>
                    <a:pt x="1088692" y="871001"/>
                    <a:pt x="1105063" y="869245"/>
                    <a:pt x="1113249" y="862221"/>
                  </a:cubicBezTo>
                  <a:cubicBezTo>
                    <a:pt x="1106700" y="862221"/>
                    <a:pt x="1101789" y="863977"/>
                    <a:pt x="1095240" y="867489"/>
                  </a:cubicBezTo>
                  <a:cubicBezTo>
                    <a:pt x="1103426" y="862221"/>
                    <a:pt x="1164000" y="849928"/>
                    <a:pt x="1165637" y="858708"/>
                  </a:cubicBezTo>
                  <a:cubicBezTo>
                    <a:pt x="1162362" y="844660"/>
                    <a:pt x="1206565" y="835880"/>
                    <a:pt x="1213113" y="848172"/>
                  </a:cubicBezTo>
                  <a:cubicBezTo>
                    <a:pt x="1201654" y="846416"/>
                    <a:pt x="1213113" y="855196"/>
                    <a:pt x="1211476" y="860465"/>
                  </a:cubicBezTo>
                  <a:cubicBezTo>
                    <a:pt x="1216388" y="856952"/>
                    <a:pt x="1219662" y="858708"/>
                    <a:pt x="1224573" y="858708"/>
                  </a:cubicBezTo>
                  <a:cubicBezTo>
                    <a:pt x="1226211" y="858708"/>
                    <a:pt x="1229485" y="858708"/>
                    <a:pt x="1232759" y="858708"/>
                  </a:cubicBezTo>
                  <a:cubicBezTo>
                    <a:pt x="1232759" y="856952"/>
                    <a:pt x="1234396" y="855196"/>
                    <a:pt x="1236033" y="853440"/>
                  </a:cubicBezTo>
                  <a:cubicBezTo>
                    <a:pt x="1242582" y="851684"/>
                    <a:pt x="1257316" y="837636"/>
                    <a:pt x="1240945" y="835880"/>
                  </a:cubicBezTo>
                  <a:cubicBezTo>
                    <a:pt x="1244219" y="834124"/>
                    <a:pt x="1249130" y="830612"/>
                    <a:pt x="1252405" y="828856"/>
                  </a:cubicBezTo>
                  <a:cubicBezTo>
                    <a:pt x="1247493" y="832368"/>
                    <a:pt x="1240945" y="834124"/>
                    <a:pt x="1236033" y="837636"/>
                  </a:cubicBezTo>
                  <a:cubicBezTo>
                    <a:pt x="1242582" y="827100"/>
                    <a:pt x="1257316" y="823587"/>
                    <a:pt x="1268776" y="816563"/>
                  </a:cubicBezTo>
                  <a:cubicBezTo>
                    <a:pt x="1283510" y="809539"/>
                    <a:pt x="1283510" y="797247"/>
                    <a:pt x="1290059" y="784954"/>
                  </a:cubicBezTo>
                  <a:cubicBezTo>
                    <a:pt x="1293333" y="777930"/>
                    <a:pt x="1299881" y="774418"/>
                    <a:pt x="1304793" y="769150"/>
                  </a:cubicBezTo>
                  <a:cubicBezTo>
                    <a:pt x="1309704" y="763882"/>
                    <a:pt x="1308067" y="756858"/>
                    <a:pt x="1309704" y="749833"/>
                  </a:cubicBezTo>
                  <a:cubicBezTo>
                    <a:pt x="1310523" y="741931"/>
                    <a:pt x="1313388" y="734907"/>
                    <a:pt x="1316457" y="728102"/>
                  </a:cubicBezTo>
                  <a:lnTo>
                    <a:pt x="1322938" y="711526"/>
                  </a:lnTo>
                  <a:lnTo>
                    <a:pt x="1348381" y="691006"/>
                  </a:lnTo>
                  <a:cubicBezTo>
                    <a:pt x="1360864" y="687055"/>
                    <a:pt x="1375189" y="685738"/>
                    <a:pt x="1386649" y="684860"/>
                  </a:cubicBezTo>
                  <a:cubicBezTo>
                    <a:pt x="1403021" y="683103"/>
                    <a:pt x="1416118" y="677835"/>
                    <a:pt x="1430852" y="674323"/>
                  </a:cubicBezTo>
                  <a:cubicBezTo>
                    <a:pt x="1450497" y="667299"/>
                    <a:pt x="1466869" y="674323"/>
                    <a:pt x="1486514" y="676079"/>
                  </a:cubicBezTo>
                  <a:cubicBezTo>
                    <a:pt x="1483240" y="674323"/>
                    <a:pt x="1479966" y="674323"/>
                    <a:pt x="1476691" y="674323"/>
                  </a:cubicBezTo>
                  <a:cubicBezTo>
                    <a:pt x="1484877" y="672567"/>
                    <a:pt x="1494700" y="677835"/>
                    <a:pt x="1502885" y="679591"/>
                  </a:cubicBezTo>
                  <a:cubicBezTo>
                    <a:pt x="1488151" y="676079"/>
                    <a:pt x="1512708" y="669055"/>
                    <a:pt x="1522531" y="672567"/>
                  </a:cubicBezTo>
                  <a:cubicBezTo>
                    <a:pt x="1537265" y="677835"/>
                    <a:pt x="1532354" y="695396"/>
                    <a:pt x="1527442" y="705932"/>
                  </a:cubicBezTo>
                  <a:cubicBezTo>
                    <a:pt x="1520894" y="719981"/>
                    <a:pt x="1509434" y="727005"/>
                    <a:pt x="1497974" y="737541"/>
                  </a:cubicBezTo>
                  <a:cubicBezTo>
                    <a:pt x="1491426" y="742809"/>
                    <a:pt x="1484877" y="749833"/>
                    <a:pt x="1481603" y="756858"/>
                  </a:cubicBezTo>
                  <a:cubicBezTo>
                    <a:pt x="1479966" y="760370"/>
                    <a:pt x="1483240" y="777930"/>
                    <a:pt x="1478329" y="769150"/>
                  </a:cubicBezTo>
                  <a:cubicBezTo>
                    <a:pt x="1481603" y="776174"/>
                    <a:pt x="1465231" y="783198"/>
                    <a:pt x="1465231" y="791979"/>
                  </a:cubicBezTo>
                  <a:cubicBezTo>
                    <a:pt x="1491426" y="788466"/>
                    <a:pt x="1457046" y="804271"/>
                    <a:pt x="1463594" y="813051"/>
                  </a:cubicBezTo>
                  <a:cubicBezTo>
                    <a:pt x="1465231" y="809539"/>
                    <a:pt x="1468506" y="806027"/>
                    <a:pt x="1473417" y="806027"/>
                  </a:cubicBezTo>
                  <a:cubicBezTo>
                    <a:pt x="1465231" y="816563"/>
                    <a:pt x="1463594" y="828856"/>
                    <a:pt x="1457046" y="839392"/>
                  </a:cubicBezTo>
                  <a:cubicBezTo>
                    <a:pt x="1452134" y="846416"/>
                    <a:pt x="1442312" y="863977"/>
                    <a:pt x="1440675" y="874513"/>
                  </a:cubicBezTo>
                  <a:cubicBezTo>
                    <a:pt x="1427577" y="860465"/>
                    <a:pt x="1437400" y="851684"/>
                    <a:pt x="1435763" y="835880"/>
                  </a:cubicBezTo>
                  <a:cubicBezTo>
                    <a:pt x="1425940" y="842904"/>
                    <a:pt x="1427577" y="842904"/>
                    <a:pt x="1422666" y="849928"/>
                  </a:cubicBezTo>
                  <a:cubicBezTo>
                    <a:pt x="1419392" y="855196"/>
                    <a:pt x="1412843" y="855196"/>
                    <a:pt x="1407932" y="858708"/>
                  </a:cubicBezTo>
                  <a:cubicBezTo>
                    <a:pt x="1394835" y="863977"/>
                    <a:pt x="1386649" y="881537"/>
                    <a:pt x="1380101" y="892073"/>
                  </a:cubicBezTo>
                  <a:cubicBezTo>
                    <a:pt x="1376826" y="888561"/>
                    <a:pt x="1368641" y="883293"/>
                    <a:pt x="1365367" y="893829"/>
                  </a:cubicBezTo>
                  <a:cubicBezTo>
                    <a:pt x="1363729" y="900854"/>
                    <a:pt x="1358818" y="895586"/>
                    <a:pt x="1347358" y="895586"/>
                  </a:cubicBezTo>
                  <a:cubicBezTo>
                    <a:pt x="1324438" y="895586"/>
                    <a:pt x="1299881" y="895586"/>
                    <a:pt x="1276962" y="895586"/>
                  </a:cubicBezTo>
                  <a:cubicBezTo>
                    <a:pt x="1272050" y="895586"/>
                    <a:pt x="1255679" y="893829"/>
                    <a:pt x="1255679" y="902610"/>
                  </a:cubicBezTo>
                  <a:cubicBezTo>
                    <a:pt x="1254042" y="907878"/>
                    <a:pt x="1254042" y="913146"/>
                    <a:pt x="1254042" y="918414"/>
                  </a:cubicBezTo>
                  <a:cubicBezTo>
                    <a:pt x="1252405" y="935975"/>
                    <a:pt x="1239308" y="930707"/>
                    <a:pt x="1224573" y="930707"/>
                  </a:cubicBezTo>
                  <a:cubicBezTo>
                    <a:pt x="1234396" y="939487"/>
                    <a:pt x="1242582" y="951779"/>
                    <a:pt x="1254042" y="957047"/>
                  </a:cubicBezTo>
                  <a:cubicBezTo>
                    <a:pt x="1265502" y="962315"/>
                    <a:pt x="1263864" y="974608"/>
                    <a:pt x="1275324" y="979876"/>
                  </a:cubicBezTo>
                  <a:cubicBezTo>
                    <a:pt x="1278599" y="979876"/>
                    <a:pt x="1272050" y="1002705"/>
                    <a:pt x="1272050" y="1000949"/>
                  </a:cubicBezTo>
                  <a:cubicBezTo>
                    <a:pt x="1254042" y="1007973"/>
                    <a:pt x="1222936" y="999192"/>
                    <a:pt x="1196742" y="1000949"/>
                  </a:cubicBezTo>
                  <a:cubicBezTo>
                    <a:pt x="1162362" y="1060654"/>
                    <a:pt x="1167274" y="1051874"/>
                    <a:pt x="1168911" y="1058898"/>
                  </a:cubicBezTo>
                  <a:cubicBezTo>
                    <a:pt x="1172185" y="1062410"/>
                    <a:pt x="1159088" y="1088751"/>
                    <a:pt x="1155814" y="1092263"/>
                  </a:cubicBezTo>
                  <a:cubicBezTo>
                    <a:pt x="1149265" y="1086995"/>
                    <a:pt x="1144354" y="1081727"/>
                    <a:pt x="1139443" y="1074703"/>
                  </a:cubicBezTo>
                  <a:cubicBezTo>
                    <a:pt x="1137805" y="1072947"/>
                    <a:pt x="1133303" y="1065922"/>
                    <a:pt x="1130438" y="1061093"/>
                  </a:cubicBezTo>
                  <a:lnTo>
                    <a:pt x="1128308" y="1057130"/>
                  </a:lnTo>
                  <a:lnTo>
                    <a:pt x="1131257" y="1060654"/>
                  </a:lnTo>
                  <a:cubicBezTo>
                    <a:pt x="1128801" y="1057142"/>
                    <a:pt x="1127881" y="1056045"/>
                    <a:pt x="1127932" y="1056429"/>
                  </a:cubicBezTo>
                  <a:lnTo>
                    <a:pt x="1128308" y="1057130"/>
                  </a:lnTo>
                  <a:lnTo>
                    <a:pt x="1124095" y="1052093"/>
                  </a:lnTo>
                  <a:cubicBezTo>
                    <a:pt x="1120616" y="1049679"/>
                    <a:pt x="1116523" y="1047484"/>
                    <a:pt x="1113249" y="1044850"/>
                  </a:cubicBezTo>
                  <a:cubicBezTo>
                    <a:pt x="1106700" y="1037826"/>
                    <a:pt x="1100151" y="1029045"/>
                    <a:pt x="1091966" y="1022021"/>
                  </a:cubicBezTo>
                  <a:cubicBezTo>
                    <a:pt x="1075595" y="1007973"/>
                    <a:pt x="1065772" y="995680"/>
                    <a:pt x="1042852" y="988656"/>
                  </a:cubicBezTo>
                  <a:cubicBezTo>
                    <a:pt x="1041215" y="997436"/>
                    <a:pt x="1064135" y="1000949"/>
                    <a:pt x="1067409" y="1006217"/>
                  </a:cubicBezTo>
                  <a:cubicBezTo>
                    <a:pt x="1054312" y="999192"/>
                    <a:pt x="1041215" y="993924"/>
                    <a:pt x="1024844" y="993924"/>
                  </a:cubicBezTo>
                  <a:cubicBezTo>
                    <a:pt x="1029755" y="992168"/>
                    <a:pt x="1033029" y="990412"/>
                    <a:pt x="1034666" y="985144"/>
                  </a:cubicBezTo>
                  <a:cubicBezTo>
                    <a:pt x="1029755" y="985144"/>
                    <a:pt x="1026481" y="986900"/>
                    <a:pt x="1023206" y="990412"/>
                  </a:cubicBezTo>
                  <a:cubicBezTo>
                    <a:pt x="1023206" y="978120"/>
                    <a:pt x="1011747" y="981632"/>
                    <a:pt x="1010109" y="990412"/>
                  </a:cubicBezTo>
                  <a:cubicBezTo>
                    <a:pt x="1013384" y="990412"/>
                    <a:pt x="1018295" y="990412"/>
                    <a:pt x="1021569" y="992168"/>
                  </a:cubicBezTo>
                  <a:cubicBezTo>
                    <a:pt x="1000287" y="993924"/>
                    <a:pt x="990464" y="1004461"/>
                    <a:pt x="972455" y="1009729"/>
                  </a:cubicBezTo>
                  <a:cubicBezTo>
                    <a:pt x="956084" y="1014997"/>
                    <a:pt x="941350" y="1022021"/>
                    <a:pt x="924979" y="1023777"/>
                  </a:cubicBezTo>
                  <a:cubicBezTo>
                    <a:pt x="911882" y="1027289"/>
                    <a:pt x="905333" y="1025533"/>
                    <a:pt x="892236" y="1018509"/>
                  </a:cubicBezTo>
                  <a:cubicBezTo>
                    <a:pt x="879139" y="1011485"/>
                    <a:pt x="869316" y="1011485"/>
                    <a:pt x="854582" y="1009729"/>
                  </a:cubicBezTo>
                  <a:cubicBezTo>
                    <a:pt x="846396" y="1007973"/>
                    <a:pt x="841485" y="1004461"/>
                    <a:pt x="834936" y="999192"/>
                  </a:cubicBezTo>
                  <a:cubicBezTo>
                    <a:pt x="826751" y="993924"/>
                    <a:pt x="820202" y="992168"/>
                    <a:pt x="810380" y="988656"/>
                  </a:cubicBezTo>
                  <a:cubicBezTo>
                    <a:pt x="803831" y="986900"/>
                    <a:pt x="802194" y="979876"/>
                    <a:pt x="795645" y="976364"/>
                  </a:cubicBezTo>
                  <a:cubicBezTo>
                    <a:pt x="789097" y="971096"/>
                    <a:pt x="777637" y="969340"/>
                    <a:pt x="767814" y="967584"/>
                  </a:cubicBezTo>
                  <a:cubicBezTo>
                    <a:pt x="759629" y="965828"/>
                    <a:pt x="751443" y="965828"/>
                    <a:pt x="743257" y="962315"/>
                  </a:cubicBezTo>
                  <a:cubicBezTo>
                    <a:pt x="735072" y="958803"/>
                    <a:pt x="728523" y="951779"/>
                    <a:pt x="720337" y="948267"/>
                  </a:cubicBezTo>
                  <a:cubicBezTo>
                    <a:pt x="700692" y="941243"/>
                    <a:pt x="681046" y="935975"/>
                    <a:pt x="663038" y="923682"/>
                  </a:cubicBezTo>
                  <a:cubicBezTo>
                    <a:pt x="648304" y="914902"/>
                    <a:pt x="641755" y="900854"/>
                    <a:pt x="628658" y="890317"/>
                  </a:cubicBezTo>
                  <a:cubicBezTo>
                    <a:pt x="623747" y="885049"/>
                    <a:pt x="617198" y="886805"/>
                    <a:pt x="610650" y="888561"/>
                  </a:cubicBezTo>
                  <a:cubicBezTo>
                    <a:pt x="602464" y="890317"/>
                    <a:pt x="587730" y="883293"/>
                    <a:pt x="579544" y="881537"/>
                  </a:cubicBezTo>
                  <a:cubicBezTo>
                    <a:pt x="564810" y="876269"/>
                    <a:pt x="546802" y="871001"/>
                    <a:pt x="536979" y="860465"/>
                  </a:cubicBezTo>
                  <a:cubicBezTo>
                    <a:pt x="533705" y="853440"/>
                    <a:pt x="530430" y="848172"/>
                    <a:pt x="527156" y="842904"/>
                  </a:cubicBezTo>
                  <a:cubicBezTo>
                    <a:pt x="520608" y="832368"/>
                    <a:pt x="510785" y="832368"/>
                    <a:pt x="500962" y="825344"/>
                  </a:cubicBezTo>
                  <a:cubicBezTo>
                    <a:pt x="499325" y="816563"/>
                    <a:pt x="473131" y="811295"/>
                    <a:pt x="464945" y="804271"/>
                  </a:cubicBezTo>
                  <a:cubicBezTo>
                    <a:pt x="460034" y="800759"/>
                    <a:pt x="461671" y="793735"/>
                    <a:pt x="456759" y="790223"/>
                  </a:cubicBezTo>
                  <a:cubicBezTo>
                    <a:pt x="451848" y="784954"/>
                    <a:pt x="446937" y="774418"/>
                    <a:pt x="443662" y="769150"/>
                  </a:cubicBezTo>
                  <a:cubicBezTo>
                    <a:pt x="440388" y="762126"/>
                    <a:pt x="433840" y="741053"/>
                    <a:pt x="443662" y="735785"/>
                  </a:cubicBezTo>
                  <a:cubicBezTo>
                    <a:pt x="450211" y="732273"/>
                    <a:pt x="458397" y="734029"/>
                    <a:pt x="464945" y="728761"/>
                  </a:cubicBezTo>
                  <a:cubicBezTo>
                    <a:pt x="469857" y="723493"/>
                    <a:pt x="456759" y="718224"/>
                    <a:pt x="453485" y="719981"/>
                  </a:cubicBezTo>
                  <a:cubicBezTo>
                    <a:pt x="455122" y="711200"/>
                    <a:pt x="484591" y="686616"/>
                    <a:pt x="476405" y="677835"/>
                  </a:cubicBezTo>
                  <a:cubicBezTo>
                    <a:pt x="468219" y="669055"/>
                    <a:pt x="466582" y="663787"/>
                    <a:pt x="461671" y="653251"/>
                  </a:cubicBezTo>
                  <a:cubicBezTo>
                    <a:pt x="458397" y="642714"/>
                    <a:pt x="463308" y="633934"/>
                    <a:pt x="461671" y="621642"/>
                  </a:cubicBezTo>
                  <a:cubicBezTo>
                    <a:pt x="458397" y="597057"/>
                    <a:pt x="433840" y="577740"/>
                    <a:pt x="420743" y="556668"/>
                  </a:cubicBezTo>
                  <a:cubicBezTo>
                    <a:pt x="407646" y="532083"/>
                    <a:pt x="392911" y="514523"/>
                    <a:pt x="368354" y="496962"/>
                  </a:cubicBezTo>
                  <a:cubicBezTo>
                    <a:pt x="374903" y="498718"/>
                    <a:pt x="381452" y="505742"/>
                    <a:pt x="383089" y="496962"/>
                  </a:cubicBezTo>
                  <a:cubicBezTo>
                    <a:pt x="373266" y="498718"/>
                    <a:pt x="355257" y="488182"/>
                    <a:pt x="360169" y="479402"/>
                  </a:cubicBezTo>
                  <a:cubicBezTo>
                    <a:pt x="363443" y="470621"/>
                    <a:pt x="363443" y="449549"/>
                    <a:pt x="348709" y="454817"/>
                  </a:cubicBezTo>
                  <a:cubicBezTo>
                    <a:pt x="348709" y="446037"/>
                    <a:pt x="347072" y="453061"/>
                    <a:pt x="340523" y="449549"/>
                  </a:cubicBezTo>
                  <a:cubicBezTo>
                    <a:pt x="335612" y="447793"/>
                    <a:pt x="332338" y="444281"/>
                    <a:pt x="325789" y="442525"/>
                  </a:cubicBezTo>
                  <a:cubicBezTo>
                    <a:pt x="333975" y="444281"/>
                    <a:pt x="333975" y="442525"/>
                    <a:pt x="327426" y="440769"/>
                  </a:cubicBezTo>
                  <a:cubicBezTo>
                    <a:pt x="325789" y="437256"/>
                    <a:pt x="325789" y="433744"/>
                    <a:pt x="322515" y="430232"/>
                  </a:cubicBezTo>
                  <a:cubicBezTo>
                    <a:pt x="319241" y="433744"/>
                    <a:pt x="315966" y="435500"/>
                    <a:pt x="311055" y="435500"/>
                  </a:cubicBezTo>
                  <a:cubicBezTo>
                    <a:pt x="309418" y="430232"/>
                    <a:pt x="317603" y="430232"/>
                    <a:pt x="319241" y="423208"/>
                  </a:cubicBezTo>
                  <a:cubicBezTo>
                    <a:pt x="311055" y="430232"/>
                    <a:pt x="306144" y="426720"/>
                    <a:pt x="296321" y="424964"/>
                  </a:cubicBezTo>
                  <a:cubicBezTo>
                    <a:pt x="297958" y="423208"/>
                    <a:pt x="299595" y="421452"/>
                    <a:pt x="301232" y="421452"/>
                  </a:cubicBezTo>
                  <a:cubicBezTo>
                    <a:pt x="296321" y="417940"/>
                    <a:pt x="294684" y="417940"/>
                    <a:pt x="294684" y="423208"/>
                  </a:cubicBezTo>
                  <a:cubicBezTo>
                    <a:pt x="294684" y="416184"/>
                    <a:pt x="294684" y="409160"/>
                    <a:pt x="299595" y="402135"/>
                  </a:cubicBezTo>
                  <a:cubicBezTo>
                    <a:pt x="301232" y="400379"/>
                    <a:pt x="311055" y="384575"/>
                    <a:pt x="309418" y="393355"/>
                  </a:cubicBezTo>
                  <a:cubicBezTo>
                    <a:pt x="311055" y="389843"/>
                    <a:pt x="315966" y="382819"/>
                    <a:pt x="319241" y="388087"/>
                  </a:cubicBezTo>
                  <a:cubicBezTo>
                    <a:pt x="320878" y="382819"/>
                    <a:pt x="320878" y="379307"/>
                    <a:pt x="312692" y="382819"/>
                  </a:cubicBezTo>
                  <a:cubicBezTo>
                    <a:pt x="315966" y="375795"/>
                    <a:pt x="314329" y="368771"/>
                    <a:pt x="307781" y="363502"/>
                  </a:cubicBezTo>
                  <a:cubicBezTo>
                    <a:pt x="302869" y="361746"/>
                    <a:pt x="296321" y="367014"/>
                    <a:pt x="289772" y="361746"/>
                  </a:cubicBezTo>
                  <a:cubicBezTo>
                    <a:pt x="283224" y="356478"/>
                    <a:pt x="291409" y="338918"/>
                    <a:pt x="283224" y="337162"/>
                  </a:cubicBezTo>
                  <a:cubicBezTo>
                    <a:pt x="278312" y="335406"/>
                    <a:pt x="258667" y="333650"/>
                    <a:pt x="258667" y="326625"/>
                  </a:cubicBezTo>
                  <a:cubicBezTo>
                    <a:pt x="258667" y="319601"/>
                    <a:pt x="257030" y="293260"/>
                    <a:pt x="268490" y="293260"/>
                  </a:cubicBezTo>
                  <a:cubicBezTo>
                    <a:pt x="263578" y="293260"/>
                    <a:pt x="250481" y="291504"/>
                    <a:pt x="252118" y="286236"/>
                  </a:cubicBezTo>
                  <a:cubicBezTo>
                    <a:pt x="250481" y="287992"/>
                    <a:pt x="248844" y="291504"/>
                    <a:pt x="247207" y="293260"/>
                  </a:cubicBezTo>
                  <a:cubicBezTo>
                    <a:pt x="247207" y="286236"/>
                    <a:pt x="235747" y="286236"/>
                    <a:pt x="232473" y="280968"/>
                  </a:cubicBezTo>
                  <a:cubicBezTo>
                    <a:pt x="227561" y="277456"/>
                    <a:pt x="227561" y="270432"/>
                    <a:pt x="224287" y="265164"/>
                  </a:cubicBezTo>
                  <a:cubicBezTo>
                    <a:pt x="222650" y="259895"/>
                    <a:pt x="216101" y="259895"/>
                    <a:pt x="212827" y="256383"/>
                  </a:cubicBezTo>
                  <a:cubicBezTo>
                    <a:pt x="207916" y="249359"/>
                    <a:pt x="209553" y="237067"/>
                    <a:pt x="204641" y="231799"/>
                  </a:cubicBezTo>
                  <a:cubicBezTo>
                    <a:pt x="194819" y="223018"/>
                    <a:pt x="203004" y="214238"/>
                    <a:pt x="199730" y="203702"/>
                  </a:cubicBezTo>
                  <a:cubicBezTo>
                    <a:pt x="189907" y="210726"/>
                    <a:pt x="193182" y="191410"/>
                    <a:pt x="191544" y="187897"/>
                  </a:cubicBezTo>
                  <a:cubicBezTo>
                    <a:pt x="188270" y="173849"/>
                    <a:pt x="188270" y="165069"/>
                    <a:pt x="188270" y="151020"/>
                  </a:cubicBezTo>
                  <a:cubicBezTo>
                    <a:pt x="189907" y="138728"/>
                    <a:pt x="180085" y="128192"/>
                    <a:pt x="183359" y="117655"/>
                  </a:cubicBezTo>
                  <a:cubicBezTo>
                    <a:pt x="184996" y="112387"/>
                    <a:pt x="194819" y="98339"/>
                    <a:pt x="193182" y="93071"/>
                  </a:cubicBezTo>
                  <a:cubicBezTo>
                    <a:pt x="189907" y="87803"/>
                    <a:pt x="178447" y="87803"/>
                    <a:pt x="171899" y="84290"/>
                  </a:cubicBezTo>
                  <a:cubicBezTo>
                    <a:pt x="160439" y="82534"/>
                    <a:pt x="175173" y="68486"/>
                    <a:pt x="158802" y="68486"/>
                  </a:cubicBezTo>
                  <a:cubicBezTo>
                    <a:pt x="152253" y="68486"/>
                    <a:pt x="150616" y="73754"/>
                    <a:pt x="144068" y="73754"/>
                  </a:cubicBezTo>
                  <a:cubicBezTo>
                    <a:pt x="137519" y="71998"/>
                    <a:pt x="132608" y="68486"/>
                    <a:pt x="129334" y="64974"/>
                  </a:cubicBezTo>
                  <a:cubicBezTo>
                    <a:pt x="121148" y="56194"/>
                    <a:pt x="111325" y="54438"/>
                    <a:pt x="103139" y="45657"/>
                  </a:cubicBezTo>
                  <a:cubicBezTo>
                    <a:pt x="103139" y="50926"/>
                    <a:pt x="111325" y="57950"/>
                    <a:pt x="108051" y="64974"/>
                  </a:cubicBezTo>
                  <a:cubicBezTo>
                    <a:pt x="104777" y="71998"/>
                    <a:pt x="98228" y="80778"/>
                    <a:pt x="94954" y="89559"/>
                  </a:cubicBezTo>
                  <a:cubicBezTo>
                    <a:pt x="90042" y="96583"/>
                    <a:pt x="96591" y="105363"/>
                    <a:pt x="94954" y="114143"/>
                  </a:cubicBezTo>
                  <a:cubicBezTo>
                    <a:pt x="93317" y="122924"/>
                    <a:pt x="91680" y="131704"/>
                    <a:pt x="88405" y="140484"/>
                  </a:cubicBezTo>
                  <a:cubicBezTo>
                    <a:pt x="78582" y="161557"/>
                    <a:pt x="88405" y="170337"/>
                    <a:pt x="103139" y="186141"/>
                  </a:cubicBezTo>
                  <a:cubicBezTo>
                    <a:pt x="116236" y="200190"/>
                    <a:pt x="121148" y="210726"/>
                    <a:pt x="119511" y="228287"/>
                  </a:cubicBezTo>
                  <a:cubicBezTo>
                    <a:pt x="129334" y="221262"/>
                    <a:pt x="132608" y="237067"/>
                    <a:pt x="134245" y="242335"/>
                  </a:cubicBezTo>
                  <a:cubicBezTo>
                    <a:pt x="135882" y="245847"/>
                    <a:pt x="134245" y="251115"/>
                    <a:pt x="137519" y="252871"/>
                  </a:cubicBezTo>
                  <a:cubicBezTo>
                    <a:pt x="139156" y="254627"/>
                    <a:pt x="148979" y="256383"/>
                    <a:pt x="145705" y="261651"/>
                  </a:cubicBezTo>
                  <a:cubicBezTo>
                    <a:pt x="142431" y="270432"/>
                    <a:pt x="139156" y="295016"/>
                    <a:pt x="147342" y="302041"/>
                  </a:cubicBezTo>
                  <a:cubicBezTo>
                    <a:pt x="160439" y="312577"/>
                    <a:pt x="158802" y="331893"/>
                    <a:pt x="173536" y="338918"/>
                  </a:cubicBezTo>
                  <a:cubicBezTo>
                    <a:pt x="165350" y="344186"/>
                    <a:pt x="171899" y="363502"/>
                    <a:pt x="171899" y="370527"/>
                  </a:cubicBezTo>
                  <a:cubicBezTo>
                    <a:pt x="178447" y="367014"/>
                    <a:pt x="175173" y="356478"/>
                    <a:pt x="173536" y="349454"/>
                  </a:cubicBezTo>
                  <a:cubicBezTo>
                    <a:pt x="201367" y="354722"/>
                    <a:pt x="180085" y="435500"/>
                    <a:pt x="199730" y="431988"/>
                  </a:cubicBezTo>
                  <a:cubicBezTo>
                    <a:pt x="198093" y="440769"/>
                    <a:pt x="196456" y="449549"/>
                    <a:pt x="199730" y="458329"/>
                  </a:cubicBezTo>
                  <a:cubicBezTo>
                    <a:pt x="203004" y="467109"/>
                    <a:pt x="209553" y="472377"/>
                    <a:pt x="203004" y="481158"/>
                  </a:cubicBezTo>
                  <a:cubicBezTo>
                    <a:pt x="193182" y="491694"/>
                    <a:pt x="199730" y="514523"/>
                    <a:pt x="219376" y="512767"/>
                  </a:cubicBezTo>
                  <a:cubicBezTo>
                    <a:pt x="221013" y="509255"/>
                    <a:pt x="221013" y="505742"/>
                    <a:pt x="224287" y="503986"/>
                  </a:cubicBezTo>
                  <a:cubicBezTo>
                    <a:pt x="225924" y="509255"/>
                    <a:pt x="239021" y="519791"/>
                    <a:pt x="243933" y="523303"/>
                  </a:cubicBezTo>
                  <a:cubicBezTo>
                    <a:pt x="247207" y="525059"/>
                    <a:pt x="247207" y="540863"/>
                    <a:pt x="248844" y="544376"/>
                  </a:cubicBezTo>
                  <a:cubicBezTo>
                    <a:pt x="253755" y="554912"/>
                    <a:pt x="268490" y="561936"/>
                    <a:pt x="255393" y="572472"/>
                  </a:cubicBezTo>
                  <a:cubicBezTo>
                    <a:pt x="248844" y="577740"/>
                    <a:pt x="229198" y="591789"/>
                    <a:pt x="222650" y="588277"/>
                  </a:cubicBezTo>
                  <a:cubicBezTo>
                    <a:pt x="212827" y="584765"/>
                    <a:pt x="217739" y="565448"/>
                    <a:pt x="214464" y="558424"/>
                  </a:cubicBezTo>
                  <a:cubicBezTo>
                    <a:pt x="211190" y="553156"/>
                    <a:pt x="206279" y="547888"/>
                    <a:pt x="201367" y="544376"/>
                  </a:cubicBezTo>
                  <a:cubicBezTo>
                    <a:pt x="193182" y="537351"/>
                    <a:pt x="188270" y="528571"/>
                    <a:pt x="181722" y="521547"/>
                  </a:cubicBezTo>
                  <a:cubicBezTo>
                    <a:pt x="171899" y="511011"/>
                    <a:pt x="155528" y="507498"/>
                    <a:pt x="147342" y="495206"/>
                  </a:cubicBezTo>
                  <a:cubicBezTo>
                    <a:pt x="140793" y="484670"/>
                    <a:pt x="122785" y="479402"/>
                    <a:pt x="127696" y="465353"/>
                  </a:cubicBezTo>
                  <a:cubicBezTo>
                    <a:pt x="126059" y="468865"/>
                    <a:pt x="124422" y="472377"/>
                    <a:pt x="122785" y="475890"/>
                  </a:cubicBezTo>
                  <a:cubicBezTo>
                    <a:pt x="124422" y="446037"/>
                    <a:pt x="150616" y="428476"/>
                    <a:pt x="135882" y="398623"/>
                  </a:cubicBezTo>
                  <a:cubicBezTo>
                    <a:pt x="129334" y="386331"/>
                    <a:pt x="116236" y="384575"/>
                    <a:pt x="108051" y="374039"/>
                  </a:cubicBezTo>
                  <a:cubicBezTo>
                    <a:pt x="103139" y="368771"/>
                    <a:pt x="98228" y="361746"/>
                    <a:pt x="98228" y="356478"/>
                  </a:cubicBezTo>
                  <a:cubicBezTo>
                    <a:pt x="98228" y="351210"/>
                    <a:pt x="103139" y="349454"/>
                    <a:pt x="101502" y="345942"/>
                  </a:cubicBezTo>
                  <a:cubicBezTo>
                    <a:pt x="98228" y="349454"/>
                    <a:pt x="98228" y="356478"/>
                    <a:pt x="91680" y="358234"/>
                  </a:cubicBezTo>
                  <a:cubicBezTo>
                    <a:pt x="86768" y="361746"/>
                    <a:pt x="81857" y="356478"/>
                    <a:pt x="76945" y="359990"/>
                  </a:cubicBezTo>
                  <a:cubicBezTo>
                    <a:pt x="72034" y="363502"/>
                    <a:pt x="68760" y="356478"/>
                    <a:pt x="67123" y="352966"/>
                  </a:cubicBezTo>
                  <a:cubicBezTo>
                    <a:pt x="63848" y="347698"/>
                    <a:pt x="58937" y="345942"/>
                    <a:pt x="52388" y="342430"/>
                  </a:cubicBezTo>
                  <a:cubicBezTo>
                    <a:pt x="52388" y="338918"/>
                    <a:pt x="50751" y="337162"/>
                    <a:pt x="49114" y="335406"/>
                  </a:cubicBezTo>
                  <a:cubicBezTo>
                    <a:pt x="45840" y="335406"/>
                    <a:pt x="42566" y="335406"/>
                    <a:pt x="39291" y="333650"/>
                  </a:cubicBezTo>
                  <a:cubicBezTo>
                    <a:pt x="32743" y="330137"/>
                    <a:pt x="36017" y="328381"/>
                    <a:pt x="34380" y="323113"/>
                  </a:cubicBezTo>
                  <a:cubicBezTo>
                    <a:pt x="32743" y="310821"/>
                    <a:pt x="11460" y="307309"/>
                    <a:pt x="9823" y="293260"/>
                  </a:cubicBezTo>
                  <a:cubicBezTo>
                    <a:pt x="22920" y="295016"/>
                    <a:pt x="39291" y="302041"/>
                    <a:pt x="52388" y="293260"/>
                  </a:cubicBezTo>
                  <a:cubicBezTo>
                    <a:pt x="50751" y="305553"/>
                    <a:pt x="76945" y="302041"/>
                    <a:pt x="68760" y="316089"/>
                  </a:cubicBezTo>
                  <a:cubicBezTo>
                    <a:pt x="75308" y="310821"/>
                    <a:pt x="78582" y="295016"/>
                    <a:pt x="72034" y="289748"/>
                  </a:cubicBezTo>
                  <a:cubicBezTo>
                    <a:pt x="72034" y="291504"/>
                    <a:pt x="68760" y="305553"/>
                    <a:pt x="62211" y="302041"/>
                  </a:cubicBezTo>
                  <a:cubicBezTo>
                    <a:pt x="58937" y="300285"/>
                    <a:pt x="63848" y="289748"/>
                    <a:pt x="63848" y="287992"/>
                  </a:cubicBezTo>
                  <a:cubicBezTo>
                    <a:pt x="62211" y="287992"/>
                    <a:pt x="60574" y="289748"/>
                    <a:pt x="58937" y="289748"/>
                  </a:cubicBezTo>
                  <a:cubicBezTo>
                    <a:pt x="65485" y="277456"/>
                    <a:pt x="85131" y="265164"/>
                    <a:pt x="76945" y="249359"/>
                  </a:cubicBezTo>
                  <a:cubicBezTo>
                    <a:pt x="68760" y="233555"/>
                    <a:pt x="58937" y="210726"/>
                    <a:pt x="42566" y="200190"/>
                  </a:cubicBezTo>
                  <a:cubicBezTo>
                    <a:pt x="27831" y="191410"/>
                    <a:pt x="18009" y="184385"/>
                    <a:pt x="14734" y="168581"/>
                  </a:cubicBezTo>
                  <a:cubicBezTo>
                    <a:pt x="13097" y="161557"/>
                    <a:pt x="18009" y="158045"/>
                    <a:pt x="19646" y="151020"/>
                  </a:cubicBezTo>
                  <a:cubicBezTo>
                    <a:pt x="21283" y="143996"/>
                    <a:pt x="13097" y="140484"/>
                    <a:pt x="16372" y="136972"/>
                  </a:cubicBezTo>
                  <a:cubicBezTo>
                    <a:pt x="14734" y="138728"/>
                    <a:pt x="13097" y="140484"/>
                    <a:pt x="11460" y="140484"/>
                  </a:cubicBezTo>
                  <a:cubicBezTo>
                    <a:pt x="8186" y="128192"/>
                    <a:pt x="22920" y="121168"/>
                    <a:pt x="9823" y="108875"/>
                  </a:cubicBezTo>
                  <a:cubicBezTo>
                    <a:pt x="4912" y="103607"/>
                    <a:pt x="11460" y="98339"/>
                    <a:pt x="11460" y="93071"/>
                  </a:cubicBezTo>
                  <a:cubicBezTo>
                    <a:pt x="11460" y="84290"/>
                    <a:pt x="4912" y="79022"/>
                    <a:pt x="3275" y="71998"/>
                  </a:cubicBezTo>
                  <a:cubicBezTo>
                    <a:pt x="1637" y="66730"/>
                    <a:pt x="4912" y="61462"/>
                    <a:pt x="9823" y="57950"/>
                  </a:cubicBezTo>
                  <a:cubicBezTo>
                    <a:pt x="13097" y="54438"/>
                    <a:pt x="8186" y="49169"/>
                    <a:pt x="6549" y="47413"/>
                  </a:cubicBezTo>
                  <a:cubicBezTo>
                    <a:pt x="4912" y="43901"/>
                    <a:pt x="3275" y="42145"/>
                    <a:pt x="3275" y="40389"/>
                  </a:cubicBezTo>
                  <a:cubicBezTo>
                    <a:pt x="3275" y="36877"/>
                    <a:pt x="3275" y="33365"/>
                    <a:pt x="4912" y="29853"/>
                  </a:cubicBezTo>
                  <a:cubicBezTo>
                    <a:pt x="3275" y="22829"/>
                    <a:pt x="1637" y="26341"/>
                    <a:pt x="6549" y="17561"/>
                  </a:cubicBezTo>
                  <a:lnTo>
                    <a:pt x="0" y="10536"/>
                  </a:lnTo>
                  <a:cubicBezTo>
                    <a:pt x="47477" y="7024"/>
                    <a:pt x="93317" y="1756"/>
                    <a:pt x="139156" y="0"/>
                  </a:cubicBezTo>
                  <a:close/>
                </a:path>
              </a:pathLst>
            </a:custGeom>
            <a:solidFill>
              <a:schemeClr val="accent1"/>
            </a:solidFill>
            <a:ln w="3175"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schemeClr val="accent1"/>
                </a:solidFill>
              </a:endParaRPr>
            </a:p>
          </p:txBody>
        </p:sp>
        <p:sp>
          <p:nvSpPr>
            <p:cNvPr id="119" name="Belize"/>
            <p:cNvSpPr>
              <a:spLocks/>
            </p:cNvSpPr>
            <p:nvPr/>
          </p:nvSpPr>
          <p:spPr bwMode="auto">
            <a:xfrm>
              <a:off x="17119184" y="4612271"/>
              <a:ext cx="160107" cy="309052"/>
            </a:xfrm>
            <a:custGeom>
              <a:avLst/>
              <a:gdLst>
                <a:gd name="connsiteX0" fmla="*/ 76864 w 83623"/>
                <a:gd name="connsiteY0" fmla="*/ 286 h 156198"/>
                <a:gd name="connsiteX1" fmla="*/ 71957 w 83623"/>
                <a:gd name="connsiteY1" fmla="*/ 10797 h 156198"/>
                <a:gd name="connsiteX2" fmla="*/ 71957 w 83623"/>
                <a:gd name="connsiteY2" fmla="*/ 49337 h 156198"/>
                <a:gd name="connsiteX3" fmla="*/ 65416 w 83623"/>
                <a:gd name="connsiteY3" fmla="*/ 79118 h 156198"/>
                <a:gd name="connsiteX4" fmla="*/ 65416 w 83623"/>
                <a:gd name="connsiteY4" fmla="*/ 96636 h 156198"/>
                <a:gd name="connsiteX5" fmla="*/ 55604 w 83623"/>
                <a:gd name="connsiteY5" fmla="*/ 117658 h 156198"/>
                <a:gd name="connsiteX6" fmla="*/ 50697 w 83623"/>
                <a:gd name="connsiteY6" fmla="*/ 122913 h 156198"/>
                <a:gd name="connsiteX7" fmla="*/ 32708 w 83623"/>
                <a:gd name="connsiteY7" fmla="*/ 135176 h 156198"/>
                <a:gd name="connsiteX8" fmla="*/ 21260 w 83623"/>
                <a:gd name="connsiteY8" fmla="*/ 147439 h 156198"/>
                <a:gd name="connsiteX9" fmla="*/ 17990 w 83623"/>
                <a:gd name="connsiteY9" fmla="*/ 156198 h 156198"/>
                <a:gd name="connsiteX10" fmla="*/ 0 w 83623"/>
                <a:gd name="connsiteY10" fmla="*/ 156198 h 156198"/>
                <a:gd name="connsiteX11" fmla="*/ 14719 w 83623"/>
                <a:gd name="connsiteY11" fmla="*/ 79118 h 156198"/>
                <a:gd name="connsiteX12" fmla="*/ 39250 w 83623"/>
                <a:gd name="connsiteY12" fmla="*/ 35322 h 156198"/>
                <a:gd name="connsiteX13" fmla="*/ 76864 w 83623"/>
                <a:gd name="connsiteY13" fmla="*/ 286 h 1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623" h="156198">
                  <a:moveTo>
                    <a:pt x="76864" y="286"/>
                  </a:moveTo>
                  <a:cubicBezTo>
                    <a:pt x="73593" y="2038"/>
                    <a:pt x="71957" y="5541"/>
                    <a:pt x="71957" y="10797"/>
                  </a:cubicBezTo>
                  <a:cubicBezTo>
                    <a:pt x="96488" y="-1466"/>
                    <a:pt x="75228" y="42329"/>
                    <a:pt x="71957" y="49337"/>
                  </a:cubicBezTo>
                  <a:cubicBezTo>
                    <a:pt x="68687" y="58096"/>
                    <a:pt x="67051" y="68607"/>
                    <a:pt x="65416" y="79118"/>
                  </a:cubicBezTo>
                  <a:cubicBezTo>
                    <a:pt x="65416" y="86125"/>
                    <a:pt x="67051" y="89629"/>
                    <a:pt x="65416" y="96636"/>
                  </a:cubicBezTo>
                  <a:cubicBezTo>
                    <a:pt x="62145" y="103643"/>
                    <a:pt x="58874" y="110651"/>
                    <a:pt x="55604" y="117658"/>
                  </a:cubicBezTo>
                  <a:cubicBezTo>
                    <a:pt x="60510" y="103643"/>
                    <a:pt x="52333" y="121162"/>
                    <a:pt x="50697" y="122913"/>
                  </a:cubicBezTo>
                  <a:cubicBezTo>
                    <a:pt x="45791" y="128169"/>
                    <a:pt x="39250" y="129921"/>
                    <a:pt x="32708" y="135176"/>
                  </a:cubicBezTo>
                  <a:cubicBezTo>
                    <a:pt x="27802" y="138680"/>
                    <a:pt x="24531" y="143935"/>
                    <a:pt x="21260" y="147439"/>
                  </a:cubicBezTo>
                  <a:cubicBezTo>
                    <a:pt x="19625" y="150943"/>
                    <a:pt x="19625" y="152694"/>
                    <a:pt x="17990" y="156198"/>
                  </a:cubicBezTo>
                  <a:cubicBezTo>
                    <a:pt x="13083" y="154446"/>
                    <a:pt x="6542" y="154446"/>
                    <a:pt x="0" y="156198"/>
                  </a:cubicBezTo>
                  <a:cubicBezTo>
                    <a:pt x="4906" y="129921"/>
                    <a:pt x="13083" y="105395"/>
                    <a:pt x="14719" y="79118"/>
                  </a:cubicBezTo>
                  <a:cubicBezTo>
                    <a:pt x="16354" y="68607"/>
                    <a:pt x="17990" y="16052"/>
                    <a:pt x="39250" y="35322"/>
                  </a:cubicBezTo>
                  <a:cubicBezTo>
                    <a:pt x="45791" y="26563"/>
                    <a:pt x="60510" y="-3218"/>
                    <a:pt x="76864" y="286"/>
                  </a:cubicBezTo>
                  <a:close/>
                </a:path>
              </a:pathLst>
            </a:custGeom>
            <a:solidFill>
              <a:schemeClr val="bg1">
                <a:lumMod val="85000"/>
              </a:schemeClr>
            </a:solidFill>
            <a:ln w="9525">
              <a:solidFill>
                <a:schemeClr val="bg1"/>
              </a:solidFill>
              <a:round/>
              <a:headEnd/>
              <a:tailEnd/>
            </a:ln>
          </p:spPr>
          <p:txBody>
            <a:bodyPr vert="horz" wrap="square" lIns="91440" tIns="45720" rIns="91440" bIns="45720" numCol="1" anchor="t" anchorCtr="0" compatLnSpc="1">
              <a:prstTxWarp prst="textNoShape">
                <a:avLst/>
              </a:prstTxWarp>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schemeClr val="accent1"/>
                </a:solidFill>
              </a:endParaRPr>
            </a:p>
          </p:txBody>
        </p:sp>
        <p:sp>
          <p:nvSpPr>
            <p:cNvPr id="121" name="Venezuela"/>
            <p:cNvSpPr>
              <a:spLocks/>
            </p:cNvSpPr>
            <p:nvPr/>
          </p:nvSpPr>
          <p:spPr bwMode="auto">
            <a:xfrm>
              <a:off x="18802675" y="5353647"/>
              <a:ext cx="1510611" cy="1376134"/>
            </a:xfrm>
            <a:custGeom>
              <a:avLst/>
              <a:gdLst>
                <a:gd name="connsiteX0" fmla="*/ 695646 w 788985"/>
                <a:gd name="connsiteY0" fmla="*/ 223148 h 695512"/>
                <a:gd name="connsiteX1" fmla="*/ 703941 w 788985"/>
                <a:gd name="connsiteY1" fmla="*/ 228944 h 695512"/>
                <a:gd name="connsiteX2" fmla="*/ 706846 w 788985"/>
                <a:gd name="connsiteY2" fmla="*/ 226747 h 695512"/>
                <a:gd name="connsiteX3" fmla="*/ 723401 w 788985"/>
                <a:gd name="connsiteY3" fmla="*/ 218578 h 695512"/>
                <a:gd name="connsiteX4" fmla="*/ 716859 w 788985"/>
                <a:gd name="connsiteY4" fmla="*/ 225585 h 695512"/>
                <a:gd name="connsiteX5" fmla="*/ 711953 w 788985"/>
                <a:gd name="connsiteY5" fmla="*/ 220330 h 695512"/>
                <a:gd name="connsiteX6" fmla="*/ 723401 w 788985"/>
                <a:gd name="connsiteY6" fmla="*/ 218578 h 695512"/>
                <a:gd name="connsiteX7" fmla="*/ 729125 w 788985"/>
                <a:gd name="connsiteY7" fmla="*/ 215074 h 695512"/>
                <a:gd name="connsiteX8" fmla="*/ 734849 w 788985"/>
                <a:gd name="connsiteY8" fmla="*/ 216825 h 695512"/>
                <a:gd name="connsiteX9" fmla="*/ 728307 w 788985"/>
                <a:gd name="connsiteY9" fmla="*/ 218577 h 695512"/>
                <a:gd name="connsiteX10" fmla="*/ 729125 w 788985"/>
                <a:gd name="connsiteY10" fmla="*/ 215074 h 695512"/>
                <a:gd name="connsiteX11" fmla="*/ 726672 w 788985"/>
                <a:gd name="connsiteY11" fmla="*/ 213322 h 695512"/>
                <a:gd name="connsiteX12" fmla="*/ 721765 w 788985"/>
                <a:gd name="connsiteY12" fmla="*/ 216825 h 695512"/>
                <a:gd name="connsiteX13" fmla="*/ 715224 w 788985"/>
                <a:gd name="connsiteY13" fmla="*/ 215073 h 695512"/>
                <a:gd name="connsiteX14" fmla="*/ 726672 w 788985"/>
                <a:gd name="connsiteY14" fmla="*/ 213322 h 695512"/>
                <a:gd name="connsiteX15" fmla="*/ 729942 w 788985"/>
                <a:gd name="connsiteY15" fmla="*/ 206315 h 695512"/>
                <a:gd name="connsiteX16" fmla="*/ 715224 w 788985"/>
                <a:gd name="connsiteY16" fmla="*/ 213322 h 695512"/>
                <a:gd name="connsiteX17" fmla="*/ 729942 w 788985"/>
                <a:gd name="connsiteY17" fmla="*/ 206315 h 695512"/>
                <a:gd name="connsiteX18" fmla="*/ 733213 w 788985"/>
                <a:gd name="connsiteY18" fmla="*/ 195804 h 695512"/>
                <a:gd name="connsiteX19" fmla="*/ 729942 w 788985"/>
                <a:gd name="connsiteY19" fmla="*/ 201059 h 695512"/>
                <a:gd name="connsiteX20" fmla="*/ 725036 w 788985"/>
                <a:gd name="connsiteY20" fmla="*/ 201059 h 695512"/>
                <a:gd name="connsiteX21" fmla="*/ 733213 w 788985"/>
                <a:gd name="connsiteY21" fmla="*/ 195804 h 695512"/>
                <a:gd name="connsiteX22" fmla="*/ 733213 w 788985"/>
                <a:gd name="connsiteY22" fmla="*/ 190549 h 695512"/>
                <a:gd name="connsiteX23" fmla="*/ 720130 w 788985"/>
                <a:gd name="connsiteY23" fmla="*/ 201060 h 695512"/>
                <a:gd name="connsiteX24" fmla="*/ 733213 w 788985"/>
                <a:gd name="connsiteY24" fmla="*/ 190549 h 695512"/>
                <a:gd name="connsiteX25" fmla="*/ 734849 w 788985"/>
                <a:gd name="connsiteY25" fmla="*/ 183541 h 695512"/>
                <a:gd name="connsiteX26" fmla="*/ 733213 w 788985"/>
                <a:gd name="connsiteY26" fmla="*/ 188796 h 695512"/>
                <a:gd name="connsiteX27" fmla="*/ 734849 w 788985"/>
                <a:gd name="connsiteY27" fmla="*/ 183541 h 695512"/>
                <a:gd name="connsiteX28" fmla="*/ 212819 w 788985"/>
                <a:gd name="connsiteY28" fmla="*/ 922 h 695512"/>
                <a:gd name="connsiteX29" fmla="*/ 222642 w 788985"/>
                <a:gd name="connsiteY29" fmla="*/ 34248 h 695512"/>
                <a:gd name="connsiteX30" fmla="*/ 243923 w 788985"/>
                <a:gd name="connsiteY30" fmla="*/ 43018 h 695512"/>
                <a:gd name="connsiteX31" fmla="*/ 260294 w 788985"/>
                <a:gd name="connsiteY31" fmla="*/ 43018 h 695512"/>
                <a:gd name="connsiteX32" fmla="*/ 301221 w 788985"/>
                <a:gd name="connsiteY32" fmla="*/ 69329 h 695512"/>
                <a:gd name="connsiteX33" fmla="*/ 312681 w 788985"/>
                <a:gd name="connsiteY33" fmla="*/ 104409 h 695512"/>
                <a:gd name="connsiteX34" fmla="*/ 383075 w 788985"/>
                <a:gd name="connsiteY34" fmla="*/ 97393 h 695512"/>
                <a:gd name="connsiteX35" fmla="*/ 432187 w 788985"/>
                <a:gd name="connsiteY35" fmla="*/ 106163 h 695512"/>
                <a:gd name="connsiteX36" fmla="*/ 451832 w 788985"/>
                <a:gd name="connsiteY36" fmla="*/ 120195 h 695512"/>
                <a:gd name="connsiteX37" fmla="*/ 471477 w 788985"/>
                <a:gd name="connsiteY37" fmla="*/ 123703 h 695512"/>
                <a:gd name="connsiteX38" fmla="*/ 482936 w 788985"/>
                <a:gd name="connsiteY38" fmla="*/ 128965 h 695512"/>
                <a:gd name="connsiteX39" fmla="*/ 522226 w 788985"/>
                <a:gd name="connsiteY39" fmla="*/ 116687 h 695512"/>
                <a:gd name="connsiteX40" fmla="*/ 538596 w 788985"/>
                <a:gd name="connsiteY40" fmla="*/ 106163 h 695512"/>
                <a:gd name="connsiteX41" fmla="*/ 553330 w 788985"/>
                <a:gd name="connsiteY41" fmla="*/ 106163 h 695512"/>
                <a:gd name="connsiteX42" fmla="*/ 569701 w 788985"/>
                <a:gd name="connsiteY42" fmla="*/ 104409 h 695512"/>
                <a:gd name="connsiteX43" fmla="*/ 535322 w 788985"/>
                <a:gd name="connsiteY43" fmla="*/ 95639 h 695512"/>
                <a:gd name="connsiteX44" fmla="*/ 550056 w 788985"/>
                <a:gd name="connsiteY44" fmla="*/ 95639 h 695512"/>
                <a:gd name="connsiteX45" fmla="*/ 563153 w 788985"/>
                <a:gd name="connsiteY45" fmla="*/ 90377 h 695512"/>
                <a:gd name="connsiteX46" fmla="*/ 571338 w 788985"/>
                <a:gd name="connsiteY46" fmla="*/ 93885 h 695512"/>
                <a:gd name="connsiteX47" fmla="*/ 590983 w 788985"/>
                <a:gd name="connsiteY47" fmla="*/ 93885 h 695512"/>
                <a:gd name="connsiteX48" fmla="*/ 631910 w 788985"/>
                <a:gd name="connsiteY48" fmla="*/ 90377 h 695512"/>
                <a:gd name="connsiteX49" fmla="*/ 677748 w 788985"/>
                <a:gd name="connsiteY49" fmla="*/ 88623 h 695512"/>
                <a:gd name="connsiteX50" fmla="*/ 649917 w 788985"/>
                <a:gd name="connsiteY50" fmla="*/ 99147 h 695512"/>
                <a:gd name="connsiteX51" fmla="*/ 631910 w 788985"/>
                <a:gd name="connsiteY51" fmla="*/ 100901 h 695512"/>
                <a:gd name="connsiteX52" fmla="*/ 621269 w 788985"/>
                <a:gd name="connsiteY52" fmla="*/ 100682 h 695512"/>
                <a:gd name="connsiteX53" fmla="*/ 616943 w 788985"/>
                <a:gd name="connsiteY53" fmla="*/ 102197 h 695512"/>
                <a:gd name="connsiteX54" fmla="*/ 616767 w 788985"/>
                <a:gd name="connsiteY54" fmla="*/ 101997 h 695512"/>
                <a:gd name="connsiteX55" fmla="*/ 610628 w 788985"/>
                <a:gd name="connsiteY55" fmla="*/ 104409 h 695512"/>
                <a:gd name="connsiteX56" fmla="*/ 616943 w 788985"/>
                <a:gd name="connsiteY56" fmla="*/ 102197 h 695512"/>
                <a:gd name="connsiteX57" fmla="*/ 620450 w 788985"/>
                <a:gd name="connsiteY57" fmla="*/ 106163 h 695512"/>
                <a:gd name="connsiteX58" fmla="*/ 612265 w 788985"/>
                <a:gd name="connsiteY58" fmla="*/ 113179 h 695512"/>
                <a:gd name="connsiteX59" fmla="*/ 630273 w 788985"/>
                <a:gd name="connsiteY59" fmla="*/ 123703 h 695512"/>
                <a:gd name="connsiteX60" fmla="*/ 608991 w 788985"/>
                <a:gd name="connsiteY60" fmla="*/ 127211 h 695512"/>
                <a:gd name="connsiteX61" fmla="*/ 631910 w 788985"/>
                <a:gd name="connsiteY61" fmla="*/ 120195 h 695512"/>
                <a:gd name="connsiteX62" fmla="*/ 641732 w 788985"/>
                <a:gd name="connsiteY62" fmla="*/ 130719 h 695512"/>
                <a:gd name="connsiteX63" fmla="*/ 646643 w 788985"/>
                <a:gd name="connsiteY63" fmla="*/ 150013 h 695512"/>
                <a:gd name="connsiteX64" fmla="*/ 651554 w 788985"/>
                <a:gd name="connsiteY64" fmla="*/ 135981 h 695512"/>
                <a:gd name="connsiteX65" fmla="*/ 653192 w 788985"/>
                <a:gd name="connsiteY65" fmla="*/ 155275 h 695512"/>
                <a:gd name="connsiteX66" fmla="*/ 656466 w 788985"/>
                <a:gd name="connsiteY66" fmla="*/ 139489 h 695512"/>
                <a:gd name="connsiteX67" fmla="*/ 664651 w 788985"/>
                <a:gd name="connsiteY67" fmla="*/ 141243 h 695512"/>
                <a:gd name="connsiteX68" fmla="*/ 656466 w 788985"/>
                <a:gd name="connsiteY68" fmla="*/ 132473 h 695512"/>
                <a:gd name="connsiteX69" fmla="*/ 674473 w 788985"/>
                <a:gd name="connsiteY69" fmla="*/ 153521 h 695512"/>
                <a:gd name="connsiteX70" fmla="*/ 677748 w 788985"/>
                <a:gd name="connsiteY70" fmla="*/ 146505 h 695512"/>
                <a:gd name="connsiteX71" fmla="*/ 690844 w 788985"/>
                <a:gd name="connsiteY71" fmla="*/ 144751 h 695512"/>
                <a:gd name="connsiteX72" fmla="*/ 700667 w 788985"/>
                <a:gd name="connsiteY72" fmla="*/ 150013 h 695512"/>
                <a:gd name="connsiteX73" fmla="*/ 725223 w 788985"/>
                <a:gd name="connsiteY73" fmla="*/ 160537 h 695512"/>
                <a:gd name="connsiteX74" fmla="*/ 730953 w 788985"/>
                <a:gd name="connsiteY74" fmla="*/ 176104 h 695512"/>
                <a:gd name="connsiteX75" fmla="*/ 721871 w 788985"/>
                <a:gd name="connsiteY75" fmla="*/ 185405 h 695512"/>
                <a:gd name="connsiteX76" fmla="*/ 721949 w 788985"/>
                <a:gd name="connsiteY76" fmla="*/ 185094 h 695512"/>
                <a:gd name="connsiteX77" fmla="*/ 717037 w 788985"/>
                <a:gd name="connsiteY77" fmla="*/ 190356 h 695512"/>
                <a:gd name="connsiteX78" fmla="*/ 721871 w 788985"/>
                <a:gd name="connsiteY78" fmla="*/ 185405 h 695512"/>
                <a:gd name="connsiteX79" fmla="*/ 718674 w 788985"/>
                <a:gd name="connsiteY79" fmla="*/ 198249 h 695512"/>
                <a:gd name="connsiteX80" fmla="*/ 710489 w 788985"/>
                <a:gd name="connsiteY80" fmla="*/ 211404 h 695512"/>
                <a:gd name="connsiteX81" fmla="*/ 703941 w 788985"/>
                <a:gd name="connsiteY81" fmla="*/ 218420 h 695512"/>
                <a:gd name="connsiteX82" fmla="*/ 682659 w 788985"/>
                <a:gd name="connsiteY82" fmla="*/ 218420 h 695512"/>
                <a:gd name="connsiteX83" fmla="*/ 693291 w 788985"/>
                <a:gd name="connsiteY83" fmla="*/ 221955 h 695512"/>
                <a:gd name="connsiteX84" fmla="*/ 702345 w 788985"/>
                <a:gd name="connsiteY84" fmla="*/ 220768 h 695512"/>
                <a:gd name="connsiteX85" fmla="*/ 707578 w 788985"/>
                <a:gd name="connsiteY85" fmla="*/ 226193 h 695512"/>
                <a:gd name="connsiteX86" fmla="*/ 710898 w 788985"/>
                <a:gd name="connsiteY86" fmla="*/ 223682 h 695512"/>
                <a:gd name="connsiteX87" fmla="*/ 715400 w 788985"/>
                <a:gd name="connsiteY87" fmla="*/ 228944 h 695512"/>
                <a:gd name="connsiteX88" fmla="*/ 735046 w 788985"/>
                <a:gd name="connsiteY88" fmla="*/ 218420 h 695512"/>
                <a:gd name="connsiteX89" fmla="*/ 744868 w 788985"/>
                <a:gd name="connsiteY89" fmla="*/ 218420 h 695512"/>
                <a:gd name="connsiteX90" fmla="*/ 756327 w 788985"/>
                <a:gd name="connsiteY90" fmla="*/ 216666 h 695512"/>
                <a:gd name="connsiteX91" fmla="*/ 787432 w 788985"/>
                <a:gd name="connsiteY91" fmla="*/ 239468 h 695512"/>
                <a:gd name="connsiteX92" fmla="*/ 767787 w 788985"/>
                <a:gd name="connsiteY92" fmla="*/ 253500 h 695512"/>
                <a:gd name="connsiteX93" fmla="*/ 748142 w 788985"/>
                <a:gd name="connsiteY93" fmla="*/ 265778 h 695512"/>
                <a:gd name="connsiteX94" fmla="*/ 738320 w 788985"/>
                <a:gd name="connsiteY94" fmla="*/ 276303 h 695512"/>
                <a:gd name="connsiteX95" fmla="*/ 739957 w 788985"/>
                <a:gd name="connsiteY95" fmla="*/ 295597 h 695512"/>
                <a:gd name="connsiteX96" fmla="*/ 748142 w 788985"/>
                <a:gd name="connsiteY96" fmla="*/ 302613 h 695512"/>
                <a:gd name="connsiteX97" fmla="*/ 754690 w 788985"/>
                <a:gd name="connsiteY97" fmla="*/ 313137 h 695512"/>
                <a:gd name="connsiteX98" fmla="*/ 733408 w 788985"/>
                <a:gd name="connsiteY98" fmla="*/ 327169 h 695512"/>
                <a:gd name="connsiteX99" fmla="*/ 723586 w 788985"/>
                <a:gd name="connsiteY99" fmla="*/ 325415 h 695512"/>
                <a:gd name="connsiteX100" fmla="*/ 717037 w 788985"/>
                <a:gd name="connsiteY100" fmla="*/ 330677 h 695512"/>
                <a:gd name="connsiteX101" fmla="*/ 703941 w 788985"/>
                <a:gd name="connsiteY101" fmla="*/ 364003 h 695512"/>
                <a:gd name="connsiteX102" fmla="*/ 692481 w 788985"/>
                <a:gd name="connsiteY102" fmla="*/ 379789 h 695512"/>
                <a:gd name="connsiteX103" fmla="*/ 717037 w 788985"/>
                <a:gd name="connsiteY103" fmla="*/ 407854 h 695512"/>
                <a:gd name="connsiteX104" fmla="*/ 726860 w 788985"/>
                <a:gd name="connsiteY104" fmla="*/ 446442 h 695512"/>
                <a:gd name="connsiteX105" fmla="*/ 710489 w 788985"/>
                <a:gd name="connsiteY105" fmla="*/ 462228 h 695512"/>
                <a:gd name="connsiteX106" fmla="*/ 700667 w 788985"/>
                <a:gd name="connsiteY106" fmla="*/ 462228 h 695512"/>
                <a:gd name="connsiteX107" fmla="*/ 694118 w 788985"/>
                <a:gd name="connsiteY107" fmla="*/ 463982 h 695512"/>
                <a:gd name="connsiteX108" fmla="*/ 681022 w 788985"/>
                <a:gd name="connsiteY108" fmla="*/ 472752 h 695512"/>
                <a:gd name="connsiteX109" fmla="*/ 664651 w 788985"/>
                <a:gd name="connsiteY109" fmla="*/ 479768 h 695512"/>
                <a:gd name="connsiteX110" fmla="*/ 633547 w 788985"/>
                <a:gd name="connsiteY110" fmla="*/ 485030 h 695512"/>
                <a:gd name="connsiteX111" fmla="*/ 613902 w 788985"/>
                <a:gd name="connsiteY111" fmla="*/ 490292 h 695512"/>
                <a:gd name="connsiteX112" fmla="*/ 607353 w 788985"/>
                <a:gd name="connsiteY112" fmla="*/ 506079 h 695512"/>
                <a:gd name="connsiteX113" fmla="*/ 592620 w 788985"/>
                <a:gd name="connsiteY113" fmla="*/ 516603 h 695512"/>
                <a:gd name="connsiteX114" fmla="*/ 579523 w 788985"/>
                <a:gd name="connsiteY114" fmla="*/ 500816 h 695512"/>
                <a:gd name="connsiteX115" fmla="*/ 568064 w 788985"/>
                <a:gd name="connsiteY115" fmla="*/ 499062 h 695512"/>
                <a:gd name="connsiteX116" fmla="*/ 559878 w 788985"/>
                <a:gd name="connsiteY116" fmla="*/ 500816 h 695512"/>
                <a:gd name="connsiteX117" fmla="*/ 546782 w 788985"/>
                <a:gd name="connsiteY117" fmla="*/ 499062 h 695512"/>
                <a:gd name="connsiteX118" fmla="*/ 538596 w 788985"/>
                <a:gd name="connsiteY118" fmla="*/ 499062 h 695512"/>
                <a:gd name="connsiteX119" fmla="*/ 533685 w 788985"/>
                <a:gd name="connsiteY119" fmla="*/ 499062 h 695512"/>
                <a:gd name="connsiteX120" fmla="*/ 528774 w 788985"/>
                <a:gd name="connsiteY120" fmla="*/ 492046 h 695512"/>
                <a:gd name="connsiteX121" fmla="*/ 509129 w 788985"/>
                <a:gd name="connsiteY121" fmla="*/ 485030 h 695512"/>
                <a:gd name="connsiteX122" fmla="*/ 491121 w 788985"/>
                <a:gd name="connsiteY122" fmla="*/ 476260 h 695512"/>
                <a:gd name="connsiteX123" fmla="*/ 500944 w 788985"/>
                <a:gd name="connsiteY123" fmla="*/ 499062 h 695512"/>
                <a:gd name="connsiteX124" fmla="*/ 520589 w 788985"/>
                <a:gd name="connsiteY124" fmla="*/ 530635 h 695512"/>
                <a:gd name="connsiteX125" fmla="*/ 523863 w 788985"/>
                <a:gd name="connsiteY125" fmla="*/ 548175 h 695512"/>
                <a:gd name="connsiteX126" fmla="*/ 532048 w 788985"/>
                <a:gd name="connsiteY126" fmla="*/ 569223 h 695512"/>
                <a:gd name="connsiteX127" fmla="*/ 546782 w 788985"/>
                <a:gd name="connsiteY127" fmla="*/ 588517 h 695512"/>
                <a:gd name="connsiteX128" fmla="*/ 551693 w 788985"/>
                <a:gd name="connsiteY128" fmla="*/ 588517 h 695512"/>
                <a:gd name="connsiteX129" fmla="*/ 568064 w 788985"/>
                <a:gd name="connsiteY129" fmla="*/ 592025 h 695512"/>
                <a:gd name="connsiteX130" fmla="*/ 550056 w 788985"/>
                <a:gd name="connsiteY130" fmla="*/ 611319 h 695512"/>
                <a:gd name="connsiteX131" fmla="*/ 530411 w 788985"/>
                <a:gd name="connsiteY131" fmla="*/ 621844 h 695512"/>
                <a:gd name="connsiteX132" fmla="*/ 523863 w 788985"/>
                <a:gd name="connsiteY132" fmla="*/ 637630 h 695512"/>
                <a:gd name="connsiteX133" fmla="*/ 510766 w 788985"/>
                <a:gd name="connsiteY133" fmla="*/ 651662 h 695512"/>
                <a:gd name="connsiteX134" fmla="*/ 484573 w 788985"/>
                <a:gd name="connsiteY134" fmla="*/ 658678 h 695512"/>
                <a:gd name="connsiteX135" fmla="*/ 460017 w 788985"/>
                <a:gd name="connsiteY135" fmla="*/ 674464 h 695512"/>
                <a:gd name="connsiteX136" fmla="*/ 440372 w 788985"/>
                <a:gd name="connsiteY136" fmla="*/ 695512 h 695512"/>
                <a:gd name="connsiteX137" fmla="*/ 440372 w 788985"/>
                <a:gd name="connsiteY137" fmla="*/ 677972 h 695512"/>
                <a:gd name="connsiteX138" fmla="*/ 419090 w 788985"/>
                <a:gd name="connsiteY138" fmla="*/ 681480 h 695512"/>
                <a:gd name="connsiteX139" fmla="*/ 365067 w 788985"/>
                <a:gd name="connsiteY139" fmla="*/ 662186 h 695512"/>
                <a:gd name="connsiteX140" fmla="*/ 355244 w 788985"/>
                <a:gd name="connsiteY140" fmla="*/ 634122 h 695512"/>
                <a:gd name="connsiteX141" fmla="*/ 343785 w 788985"/>
                <a:gd name="connsiteY141" fmla="*/ 597287 h 695512"/>
                <a:gd name="connsiteX142" fmla="*/ 306132 w 788985"/>
                <a:gd name="connsiteY142" fmla="*/ 567469 h 695512"/>
                <a:gd name="connsiteX143" fmla="*/ 330688 w 788985"/>
                <a:gd name="connsiteY143" fmla="*/ 539405 h 695512"/>
                <a:gd name="connsiteX144" fmla="*/ 325777 w 788985"/>
                <a:gd name="connsiteY144" fmla="*/ 509587 h 695512"/>
                <a:gd name="connsiteX145" fmla="*/ 311043 w 788985"/>
                <a:gd name="connsiteY145" fmla="*/ 425394 h 695512"/>
                <a:gd name="connsiteX146" fmla="*/ 320866 w 788985"/>
                <a:gd name="connsiteY146" fmla="*/ 404346 h 695512"/>
                <a:gd name="connsiteX147" fmla="*/ 325777 w 788985"/>
                <a:gd name="connsiteY147" fmla="*/ 386806 h 695512"/>
                <a:gd name="connsiteX148" fmla="*/ 337237 w 788985"/>
                <a:gd name="connsiteY148" fmla="*/ 371019 h 695512"/>
                <a:gd name="connsiteX149" fmla="*/ 320866 w 788985"/>
                <a:gd name="connsiteY149" fmla="*/ 355233 h 695512"/>
                <a:gd name="connsiteX150" fmla="*/ 284850 w 788985"/>
                <a:gd name="connsiteY150" fmla="*/ 362249 h 695512"/>
                <a:gd name="connsiteX151" fmla="*/ 275028 w 788985"/>
                <a:gd name="connsiteY151" fmla="*/ 364003 h 695512"/>
                <a:gd name="connsiteX152" fmla="*/ 255383 w 788985"/>
                <a:gd name="connsiteY152" fmla="*/ 364003 h 695512"/>
                <a:gd name="connsiteX153" fmla="*/ 235738 w 788985"/>
                <a:gd name="connsiteY153" fmla="*/ 365757 h 695512"/>
                <a:gd name="connsiteX154" fmla="*/ 227553 w 788985"/>
                <a:gd name="connsiteY154" fmla="*/ 364003 h 695512"/>
                <a:gd name="connsiteX155" fmla="*/ 219367 w 788985"/>
                <a:gd name="connsiteY155" fmla="*/ 362249 h 695512"/>
                <a:gd name="connsiteX156" fmla="*/ 206271 w 788985"/>
                <a:gd name="connsiteY156" fmla="*/ 346463 h 695512"/>
                <a:gd name="connsiteX157" fmla="*/ 191537 w 788985"/>
                <a:gd name="connsiteY157" fmla="*/ 323661 h 695512"/>
                <a:gd name="connsiteX158" fmla="*/ 178441 w 788985"/>
                <a:gd name="connsiteY158" fmla="*/ 316645 h 695512"/>
                <a:gd name="connsiteX159" fmla="*/ 147336 w 788985"/>
                <a:gd name="connsiteY159" fmla="*/ 307875 h 695512"/>
                <a:gd name="connsiteX160" fmla="*/ 130966 w 788985"/>
                <a:gd name="connsiteY160" fmla="*/ 314891 h 695512"/>
                <a:gd name="connsiteX161" fmla="*/ 116232 w 788985"/>
                <a:gd name="connsiteY161" fmla="*/ 313137 h 695512"/>
                <a:gd name="connsiteX162" fmla="*/ 103135 w 788985"/>
                <a:gd name="connsiteY162" fmla="*/ 311383 h 695512"/>
                <a:gd name="connsiteX163" fmla="*/ 96587 w 788985"/>
                <a:gd name="connsiteY163" fmla="*/ 311383 h 695512"/>
                <a:gd name="connsiteX164" fmla="*/ 86765 w 788985"/>
                <a:gd name="connsiteY164" fmla="*/ 311383 h 695512"/>
                <a:gd name="connsiteX165" fmla="*/ 68757 w 788985"/>
                <a:gd name="connsiteY165" fmla="*/ 306121 h 695512"/>
                <a:gd name="connsiteX166" fmla="*/ 63846 w 788985"/>
                <a:gd name="connsiteY166" fmla="*/ 295597 h 695512"/>
                <a:gd name="connsiteX167" fmla="*/ 49112 w 788985"/>
                <a:gd name="connsiteY167" fmla="*/ 285073 h 695512"/>
                <a:gd name="connsiteX168" fmla="*/ 52386 w 788985"/>
                <a:gd name="connsiteY168" fmla="*/ 251746 h 695512"/>
                <a:gd name="connsiteX169" fmla="*/ 40927 w 788985"/>
                <a:gd name="connsiteY169" fmla="*/ 214912 h 695512"/>
                <a:gd name="connsiteX170" fmla="*/ 24556 w 788985"/>
                <a:gd name="connsiteY170" fmla="*/ 185094 h 695512"/>
                <a:gd name="connsiteX171" fmla="*/ 22919 w 788985"/>
                <a:gd name="connsiteY171" fmla="*/ 174569 h 695512"/>
                <a:gd name="connsiteX172" fmla="*/ 0 w 788985"/>
                <a:gd name="connsiteY172" fmla="*/ 183339 h 695512"/>
                <a:gd name="connsiteX173" fmla="*/ 27830 w 788985"/>
                <a:gd name="connsiteY173" fmla="*/ 128965 h 695512"/>
                <a:gd name="connsiteX174" fmla="*/ 49112 w 788985"/>
                <a:gd name="connsiteY174" fmla="*/ 76345 h 695512"/>
                <a:gd name="connsiteX175" fmla="*/ 86765 w 788985"/>
                <a:gd name="connsiteY175" fmla="*/ 41264 h 695512"/>
                <a:gd name="connsiteX176" fmla="*/ 130966 w 788985"/>
                <a:gd name="connsiteY176" fmla="*/ 18462 h 695512"/>
                <a:gd name="connsiteX177" fmla="*/ 96587 w 788985"/>
                <a:gd name="connsiteY177" fmla="*/ 37756 h 695512"/>
                <a:gd name="connsiteX178" fmla="*/ 108047 w 788985"/>
                <a:gd name="connsiteY178" fmla="*/ 71083 h 695512"/>
                <a:gd name="connsiteX179" fmla="*/ 108047 w 788985"/>
                <a:gd name="connsiteY179" fmla="*/ 92131 h 695512"/>
                <a:gd name="connsiteX180" fmla="*/ 91676 w 788985"/>
                <a:gd name="connsiteY180" fmla="*/ 121949 h 695512"/>
                <a:gd name="connsiteX181" fmla="*/ 81853 w 788985"/>
                <a:gd name="connsiteY181" fmla="*/ 155275 h 695512"/>
                <a:gd name="connsiteX182" fmla="*/ 90039 w 788985"/>
                <a:gd name="connsiteY182" fmla="*/ 167553 h 695512"/>
                <a:gd name="connsiteX183" fmla="*/ 96587 w 788985"/>
                <a:gd name="connsiteY183" fmla="*/ 176323 h 695512"/>
                <a:gd name="connsiteX184" fmla="*/ 117869 w 788985"/>
                <a:gd name="connsiteY184" fmla="*/ 186848 h 695512"/>
                <a:gd name="connsiteX185" fmla="*/ 137514 w 788985"/>
                <a:gd name="connsiteY185" fmla="*/ 158783 h 695512"/>
                <a:gd name="connsiteX186" fmla="*/ 122780 w 788985"/>
                <a:gd name="connsiteY186" fmla="*/ 120195 h 695512"/>
                <a:gd name="connsiteX187" fmla="*/ 112958 w 788985"/>
                <a:gd name="connsiteY187" fmla="*/ 102655 h 695512"/>
                <a:gd name="connsiteX188" fmla="*/ 111321 w 788985"/>
                <a:gd name="connsiteY188" fmla="*/ 85115 h 695512"/>
                <a:gd name="connsiteX189" fmla="*/ 130966 w 788985"/>
                <a:gd name="connsiteY189" fmla="*/ 72837 h 695512"/>
                <a:gd name="connsiteX190" fmla="*/ 160433 w 788985"/>
                <a:gd name="connsiteY190" fmla="*/ 60558 h 695512"/>
                <a:gd name="connsiteX191" fmla="*/ 186626 w 788985"/>
                <a:gd name="connsiteY191" fmla="*/ 51788 h 695512"/>
                <a:gd name="connsiteX192" fmla="*/ 202997 w 788985"/>
                <a:gd name="connsiteY192" fmla="*/ 44772 h 695512"/>
                <a:gd name="connsiteX193" fmla="*/ 199723 w 788985"/>
                <a:gd name="connsiteY193" fmla="*/ 37756 h 695512"/>
                <a:gd name="connsiteX194" fmla="*/ 221004 w 788985"/>
                <a:gd name="connsiteY194" fmla="*/ 44772 h 695512"/>
                <a:gd name="connsiteX195" fmla="*/ 216093 w 788985"/>
                <a:gd name="connsiteY195" fmla="*/ 32494 h 695512"/>
                <a:gd name="connsiteX196" fmla="*/ 194811 w 788985"/>
                <a:gd name="connsiteY196" fmla="*/ 36002 h 695512"/>
                <a:gd name="connsiteX197" fmla="*/ 212819 w 788985"/>
                <a:gd name="connsiteY197" fmla="*/ 922 h 69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788985" h="695512">
                  <a:moveTo>
                    <a:pt x="695646" y="223148"/>
                  </a:moveTo>
                  <a:lnTo>
                    <a:pt x="703941" y="228944"/>
                  </a:lnTo>
                  <a:lnTo>
                    <a:pt x="706846" y="226747"/>
                  </a:lnTo>
                  <a:close/>
                  <a:moveTo>
                    <a:pt x="723401" y="218578"/>
                  </a:moveTo>
                  <a:cubicBezTo>
                    <a:pt x="723401" y="222082"/>
                    <a:pt x="720130" y="225585"/>
                    <a:pt x="716859" y="225585"/>
                  </a:cubicBezTo>
                  <a:cubicBezTo>
                    <a:pt x="715224" y="223833"/>
                    <a:pt x="713588" y="222082"/>
                    <a:pt x="711953" y="220330"/>
                  </a:cubicBezTo>
                  <a:cubicBezTo>
                    <a:pt x="715224" y="220330"/>
                    <a:pt x="720130" y="220330"/>
                    <a:pt x="723401" y="218578"/>
                  </a:cubicBezTo>
                  <a:close/>
                  <a:moveTo>
                    <a:pt x="729125" y="215074"/>
                  </a:moveTo>
                  <a:cubicBezTo>
                    <a:pt x="730351" y="214636"/>
                    <a:pt x="732396" y="215074"/>
                    <a:pt x="734849" y="216825"/>
                  </a:cubicBezTo>
                  <a:cubicBezTo>
                    <a:pt x="731578" y="216825"/>
                    <a:pt x="729943" y="216825"/>
                    <a:pt x="728307" y="218577"/>
                  </a:cubicBezTo>
                  <a:cubicBezTo>
                    <a:pt x="727489" y="216826"/>
                    <a:pt x="727898" y="215512"/>
                    <a:pt x="729125" y="215074"/>
                  </a:cubicBezTo>
                  <a:close/>
                  <a:moveTo>
                    <a:pt x="726672" y="213322"/>
                  </a:moveTo>
                  <a:cubicBezTo>
                    <a:pt x="725036" y="215073"/>
                    <a:pt x="723401" y="215073"/>
                    <a:pt x="721765" y="216825"/>
                  </a:cubicBezTo>
                  <a:cubicBezTo>
                    <a:pt x="720130" y="215073"/>
                    <a:pt x="716859" y="215073"/>
                    <a:pt x="715224" y="215073"/>
                  </a:cubicBezTo>
                  <a:cubicBezTo>
                    <a:pt x="718495" y="213322"/>
                    <a:pt x="723401" y="211570"/>
                    <a:pt x="726672" y="213322"/>
                  </a:cubicBezTo>
                  <a:close/>
                  <a:moveTo>
                    <a:pt x="729942" y="206315"/>
                  </a:moveTo>
                  <a:cubicBezTo>
                    <a:pt x="728306" y="213322"/>
                    <a:pt x="720130" y="211570"/>
                    <a:pt x="715224" y="213322"/>
                  </a:cubicBezTo>
                  <a:cubicBezTo>
                    <a:pt x="718494" y="209818"/>
                    <a:pt x="723400" y="202811"/>
                    <a:pt x="729942" y="206315"/>
                  </a:cubicBezTo>
                  <a:close/>
                  <a:moveTo>
                    <a:pt x="733213" y="195804"/>
                  </a:moveTo>
                  <a:cubicBezTo>
                    <a:pt x="733213" y="197556"/>
                    <a:pt x="731577" y="199307"/>
                    <a:pt x="729942" y="201059"/>
                  </a:cubicBezTo>
                  <a:cubicBezTo>
                    <a:pt x="728307" y="201059"/>
                    <a:pt x="726671" y="201059"/>
                    <a:pt x="725036" y="201059"/>
                  </a:cubicBezTo>
                  <a:cubicBezTo>
                    <a:pt x="726671" y="197556"/>
                    <a:pt x="729942" y="195804"/>
                    <a:pt x="733213" y="195804"/>
                  </a:cubicBezTo>
                  <a:close/>
                  <a:moveTo>
                    <a:pt x="733213" y="190549"/>
                  </a:moveTo>
                  <a:cubicBezTo>
                    <a:pt x="728307" y="194053"/>
                    <a:pt x="725036" y="197556"/>
                    <a:pt x="720130" y="201060"/>
                  </a:cubicBezTo>
                  <a:cubicBezTo>
                    <a:pt x="721765" y="195805"/>
                    <a:pt x="726671" y="190549"/>
                    <a:pt x="733213" y="190549"/>
                  </a:cubicBezTo>
                  <a:close/>
                  <a:moveTo>
                    <a:pt x="734849" y="183541"/>
                  </a:moveTo>
                  <a:cubicBezTo>
                    <a:pt x="733213" y="185293"/>
                    <a:pt x="733213" y="187044"/>
                    <a:pt x="733213" y="188796"/>
                  </a:cubicBezTo>
                  <a:cubicBezTo>
                    <a:pt x="726672" y="187044"/>
                    <a:pt x="728307" y="185293"/>
                    <a:pt x="734849" y="183541"/>
                  </a:cubicBezTo>
                  <a:close/>
                  <a:moveTo>
                    <a:pt x="212819" y="922"/>
                  </a:moveTo>
                  <a:cubicBezTo>
                    <a:pt x="222642" y="6184"/>
                    <a:pt x="221004" y="25478"/>
                    <a:pt x="222642" y="34248"/>
                  </a:cubicBezTo>
                  <a:cubicBezTo>
                    <a:pt x="224279" y="44772"/>
                    <a:pt x="234101" y="44772"/>
                    <a:pt x="243923" y="43018"/>
                  </a:cubicBezTo>
                  <a:cubicBezTo>
                    <a:pt x="248835" y="43018"/>
                    <a:pt x="255383" y="43018"/>
                    <a:pt x="260294" y="43018"/>
                  </a:cubicBezTo>
                  <a:cubicBezTo>
                    <a:pt x="275028" y="48280"/>
                    <a:pt x="294673" y="51788"/>
                    <a:pt x="301221" y="69329"/>
                  </a:cubicBezTo>
                  <a:cubicBezTo>
                    <a:pt x="306132" y="78099"/>
                    <a:pt x="294673" y="100901"/>
                    <a:pt x="312681" y="104409"/>
                  </a:cubicBezTo>
                  <a:cubicBezTo>
                    <a:pt x="335600" y="107917"/>
                    <a:pt x="361793" y="99147"/>
                    <a:pt x="383075" y="97393"/>
                  </a:cubicBezTo>
                  <a:cubicBezTo>
                    <a:pt x="402719" y="93885"/>
                    <a:pt x="420727" y="90377"/>
                    <a:pt x="432187" y="106163"/>
                  </a:cubicBezTo>
                  <a:cubicBezTo>
                    <a:pt x="437098" y="111425"/>
                    <a:pt x="443646" y="116687"/>
                    <a:pt x="451832" y="120195"/>
                  </a:cubicBezTo>
                  <a:cubicBezTo>
                    <a:pt x="458380" y="121949"/>
                    <a:pt x="464928" y="123703"/>
                    <a:pt x="471477" y="123703"/>
                  </a:cubicBezTo>
                  <a:cubicBezTo>
                    <a:pt x="469839" y="123703"/>
                    <a:pt x="492758" y="128965"/>
                    <a:pt x="482936" y="128965"/>
                  </a:cubicBezTo>
                  <a:cubicBezTo>
                    <a:pt x="499307" y="137735"/>
                    <a:pt x="507492" y="118441"/>
                    <a:pt x="522226" y="116687"/>
                  </a:cubicBezTo>
                  <a:cubicBezTo>
                    <a:pt x="530411" y="116687"/>
                    <a:pt x="532048" y="109671"/>
                    <a:pt x="538596" y="106163"/>
                  </a:cubicBezTo>
                  <a:cubicBezTo>
                    <a:pt x="543508" y="104409"/>
                    <a:pt x="548419" y="104409"/>
                    <a:pt x="553330" y="106163"/>
                  </a:cubicBezTo>
                  <a:cubicBezTo>
                    <a:pt x="558241" y="106163"/>
                    <a:pt x="563153" y="107917"/>
                    <a:pt x="569701" y="104409"/>
                  </a:cubicBezTo>
                  <a:cubicBezTo>
                    <a:pt x="559878" y="97393"/>
                    <a:pt x="540234" y="104409"/>
                    <a:pt x="535322" y="95639"/>
                  </a:cubicBezTo>
                  <a:cubicBezTo>
                    <a:pt x="540234" y="95639"/>
                    <a:pt x="545145" y="95639"/>
                    <a:pt x="550056" y="95639"/>
                  </a:cubicBezTo>
                  <a:cubicBezTo>
                    <a:pt x="556604" y="95639"/>
                    <a:pt x="558241" y="92131"/>
                    <a:pt x="563153" y="90377"/>
                  </a:cubicBezTo>
                  <a:cubicBezTo>
                    <a:pt x="566427" y="92131"/>
                    <a:pt x="568064" y="92131"/>
                    <a:pt x="571338" y="93885"/>
                  </a:cubicBezTo>
                  <a:cubicBezTo>
                    <a:pt x="577886" y="95639"/>
                    <a:pt x="584434" y="93885"/>
                    <a:pt x="590983" y="93885"/>
                  </a:cubicBezTo>
                  <a:cubicBezTo>
                    <a:pt x="604079" y="90377"/>
                    <a:pt x="618813" y="90377"/>
                    <a:pt x="631910" y="90377"/>
                  </a:cubicBezTo>
                  <a:cubicBezTo>
                    <a:pt x="648280" y="90377"/>
                    <a:pt x="663014" y="92131"/>
                    <a:pt x="677748" y="88623"/>
                  </a:cubicBezTo>
                  <a:cubicBezTo>
                    <a:pt x="672836" y="97393"/>
                    <a:pt x="658103" y="95639"/>
                    <a:pt x="649917" y="99147"/>
                  </a:cubicBezTo>
                  <a:cubicBezTo>
                    <a:pt x="645006" y="102655"/>
                    <a:pt x="638458" y="100901"/>
                    <a:pt x="631910" y="100901"/>
                  </a:cubicBezTo>
                  <a:cubicBezTo>
                    <a:pt x="628635" y="100901"/>
                    <a:pt x="624952" y="100462"/>
                    <a:pt x="621269" y="100682"/>
                  </a:cubicBezTo>
                  <a:lnTo>
                    <a:pt x="616943" y="102197"/>
                  </a:lnTo>
                  <a:lnTo>
                    <a:pt x="616767" y="101997"/>
                  </a:lnTo>
                  <a:cubicBezTo>
                    <a:pt x="615129" y="101778"/>
                    <a:pt x="613083" y="102655"/>
                    <a:pt x="610628" y="104409"/>
                  </a:cubicBezTo>
                  <a:lnTo>
                    <a:pt x="616943" y="102197"/>
                  </a:lnTo>
                  <a:lnTo>
                    <a:pt x="620450" y="106163"/>
                  </a:lnTo>
                  <a:cubicBezTo>
                    <a:pt x="615539" y="106163"/>
                    <a:pt x="612265" y="109671"/>
                    <a:pt x="612265" y="113179"/>
                  </a:cubicBezTo>
                  <a:cubicBezTo>
                    <a:pt x="622087" y="107917"/>
                    <a:pt x="630273" y="113179"/>
                    <a:pt x="630273" y="123703"/>
                  </a:cubicBezTo>
                  <a:cubicBezTo>
                    <a:pt x="630273" y="132473"/>
                    <a:pt x="613902" y="127211"/>
                    <a:pt x="608991" y="127211"/>
                  </a:cubicBezTo>
                  <a:cubicBezTo>
                    <a:pt x="612265" y="139489"/>
                    <a:pt x="633547" y="130719"/>
                    <a:pt x="631910" y="120195"/>
                  </a:cubicBezTo>
                  <a:cubicBezTo>
                    <a:pt x="638458" y="120195"/>
                    <a:pt x="640095" y="127211"/>
                    <a:pt x="641732" y="130719"/>
                  </a:cubicBezTo>
                  <a:cubicBezTo>
                    <a:pt x="641732" y="137735"/>
                    <a:pt x="648280" y="144751"/>
                    <a:pt x="646643" y="150013"/>
                  </a:cubicBezTo>
                  <a:cubicBezTo>
                    <a:pt x="651554" y="146505"/>
                    <a:pt x="653192" y="141243"/>
                    <a:pt x="651554" y="135981"/>
                  </a:cubicBezTo>
                  <a:cubicBezTo>
                    <a:pt x="658103" y="139489"/>
                    <a:pt x="658103" y="150013"/>
                    <a:pt x="653192" y="155275"/>
                  </a:cubicBezTo>
                  <a:cubicBezTo>
                    <a:pt x="659740" y="151767"/>
                    <a:pt x="656466" y="144751"/>
                    <a:pt x="656466" y="139489"/>
                  </a:cubicBezTo>
                  <a:cubicBezTo>
                    <a:pt x="659740" y="139489"/>
                    <a:pt x="661377" y="139489"/>
                    <a:pt x="664651" y="141243"/>
                  </a:cubicBezTo>
                  <a:cubicBezTo>
                    <a:pt x="664651" y="141243"/>
                    <a:pt x="646643" y="132473"/>
                    <a:pt x="656466" y="132473"/>
                  </a:cubicBezTo>
                  <a:cubicBezTo>
                    <a:pt x="667925" y="134227"/>
                    <a:pt x="681022" y="142997"/>
                    <a:pt x="674473" y="153521"/>
                  </a:cubicBezTo>
                  <a:cubicBezTo>
                    <a:pt x="677748" y="150013"/>
                    <a:pt x="681022" y="150013"/>
                    <a:pt x="677748" y="146505"/>
                  </a:cubicBezTo>
                  <a:cubicBezTo>
                    <a:pt x="682659" y="144751"/>
                    <a:pt x="685933" y="144751"/>
                    <a:pt x="690844" y="144751"/>
                  </a:cubicBezTo>
                  <a:cubicBezTo>
                    <a:pt x="681022" y="135981"/>
                    <a:pt x="697392" y="144751"/>
                    <a:pt x="700667" y="150013"/>
                  </a:cubicBezTo>
                  <a:cubicBezTo>
                    <a:pt x="707215" y="158783"/>
                    <a:pt x="717037" y="155275"/>
                    <a:pt x="725223" y="160537"/>
                  </a:cubicBezTo>
                  <a:cubicBezTo>
                    <a:pt x="735864" y="168430"/>
                    <a:pt x="735046" y="172377"/>
                    <a:pt x="730953" y="176104"/>
                  </a:cubicBezTo>
                  <a:lnTo>
                    <a:pt x="721871" y="185405"/>
                  </a:lnTo>
                  <a:lnTo>
                    <a:pt x="721949" y="185094"/>
                  </a:lnTo>
                  <a:cubicBezTo>
                    <a:pt x="720311" y="186848"/>
                    <a:pt x="718674" y="188602"/>
                    <a:pt x="717037" y="190356"/>
                  </a:cubicBezTo>
                  <a:lnTo>
                    <a:pt x="721871" y="185405"/>
                  </a:lnTo>
                  <a:lnTo>
                    <a:pt x="718674" y="198249"/>
                  </a:lnTo>
                  <a:cubicBezTo>
                    <a:pt x="716219" y="203072"/>
                    <a:pt x="712944" y="207896"/>
                    <a:pt x="710489" y="211404"/>
                  </a:cubicBezTo>
                  <a:cubicBezTo>
                    <a:pt x="708852" y="214912"/>
                    <a:pt x="708852" y="218420"/>
                    <a:pt x="703941" y="218420"/>
                  </a:cubicBezTo>
                  <a:cubicBezTo>
                    <a:pt x="699030" y="218420"/>
                    <a:pt x="685933" y="213158"/>
                    <a:pt x="682659" y="218420"/>
                  </a:cubicBezTo>
                  <a:lnTo>
                    <a:pt x="693291" y="221955"/>
                  </a:lnTo>
                  <a:lnTo>
                    <a:pt x="702345" y="220768"/>
                  </a:lnTo>
                  <a:lnTo>
                    <a:pt x="707578" y="226193"/>
                  </a:lnTo>
                  <a:lnTo>
                    <a:pt x="710898" y="223682"/>
                  </a:lnTo>
                  <a:cubicBezTo>
                    <a:pt x="712945" y="223244"/>
                    <a:pt x="714582" y="224559"/>
                    <a:pt x="715400" y="228944"/>
                  </a:cubicBezTo>
                  <a:cubicBezTo>
                    <a:pt x="721949" y="221928"/>
                    <a:pt x="726860" y="220174"/>
                    <a:pt x="735046" y="218420"/>
                  </a:cubicBezTo>
                  <a:cubicBezTo>
                    <a:pt x="738320" y="216666"/>
                    <a:pt x="741594" y="218420"/>
                    <a:pt x="744868" y="218420"/>
                  </a:cubicBezTo>
                  <a:cubicBezTo>
                    <a:pt x="748142" y="220174"/>
                    <a:pt x="751416" y="221928"/>
                    <a:pt x="756327" y="216666"/>
                  </a:cubicBezTo>
                  <a:cubicBezTo>
                    <a:pt x="769424" y="204388"/>
                    <a:pt x="795617" y="235960"/>
                    <a:pt x="787432" y="239468"/>
                  </a:cubicBezTo>
                  <a:cubicBezTo>
                    <a:pt x="779246" y="242976"/>
                    <a:pt x="774335" y="248238"/>
                    <a:pt x="767787" y="253500"/>
                  </a:cubicBezTo>
                  <a:cubicBezTo>
                    <a:pt x="762876" y="258762"/>
                    <a:pt x="751416" y="260516"/>
                    <a:pt x="748142" y="265778"/>
                  </a:cubicBezTo>
                  <a:cubicBezTo>
                    <a:pt x="743231" y="269286"/>
                    <a:pt x="741594" y="272795"/>
                    <a:pt x="738320" y="276303"/>
                  </a:cubicBezTo>
                  <a:cubicBezTo>
                    <a:pt x="731771" y="283319"/>
                    <a:pt x="741594" y="288581"/>
                    <a:pt x="739957" y="295597"/>
                  </a:cubicBezTo>
                  <a:cubicBezTo>
                    <a:pt x="739957" y="300859"/>
                    <a:pt x="741594" y="306121"/>
                    <a:pt x="748142" y="302613"/>
                  </a:cubicBezTo>
                  <a:cubicBezTo>
                    <a:pt x="756327" y="299105"/>
                    <a:pt x="761239" y="307875"/>
                    <a:pt x="754690" y="313137"/>
                  </a:cubicBezTo>
                  <a:cubicBezTo>
                    <a:pt x="749779" y="318399"/>
                    <a:pt x="739957" y="320153"/>
                    <a:pt x="733408" y="327169"/>
                  </a:cubicBezTo>
                  <a:cubicBezTo>
                    <a:pt x="730134" y="328923"/>
                    <a:pt x="725223" y="325415"/>
                    <a:pt x="723586" y="325415"/>
                  </a:cubicBezTo>
                  <a:cubicBezTo>
                    <a:pt x="720311" y="325415"/>
                    <a:pt x="718674" y="328923"/>
                    <a:pt x="717037" y="330677"/>
                  </a:cubicBezTo>
                  <a:cubicBezTo>
                    <a:pt x="692481" y="337693"/>
                    <a:pt x="717037" y="351725"/>
                    <a:pt x="703941" y="364003"/>
                  </a:cubicBezTo>
                  <a:cubicBezTo>
                    <a:pt x="700667" y="367511"/>
                    <a:pt x="689207" y="374527"/>
                    <a:pt x="692481" y="379789"/>
                  </a:cubicBezTo>
                  <a:cubicBezTo>
                    <a:pt x="700667" y="388560"/>
                    <a:pt x="708852" y="399084"/>
                    <a:pt x="717037" y="407854"/>
                  </a:cubicBezTo>
                  <a:cubicBezTo>
                    <a:pt x="726860" y="418378"/>
                    <a:pt x="744868" y="434164"/>
                    <a:pt x="726860" y="446442"/>
                  </a:cubicBezTo>
                  <a:cubicBezTo>
                    <a:pt x="721949" y="449950"/>
                    <a:pt x="717037" y="458720"/>
                    <a:pt x="710489" y="462228"/>
                  </a:cubicBezTo>
                  <a:cubicBezTo>
                    <a:pt x="708852" y="463982"/>
                    <a:pt x="703941" y="463982"/>
                    <a:pt x="700667" y="462228"/>
                  </a:cubicBezTo>
                  <a:cubicBezTo>
                    <a:pt x="697392" y="462228"/>
                    <a:pt x="694118" y="462228"/>
                    <a:pt x="694118" y="463982"/>
                  </a:cubicBezTo>
                  <a:cubicBezTo>
                    <a:pt x="690844" y="467490"/>
                    <a:pt x="681022" y="467490"/>
                    <a:pt x="681022" y="472752"/>
                  </a:cubicBezTo>
                  <a:cubicBezTo>
                    <a:pt x="681022" y="478014"/>
                    <a:pt x="667925" y="478014"/>
                    <a:pt x="664651" y="479768"/>
                  </a:cubicBezTo>
                  <a:cubicBezTo>
                    <a:pt x="654829" y="485030"/>
                    <a:pt x="643369" y="490292"/>
                    <a:pt x="633547" y="485030"/>
                  </a:cubicBezTo>
                  <a:cubicBezTo>
                    <a:pt x="626998" y="481522"/>
                    <a:pt x="620450" y="490292"/>
                    <a:pt x="613902" y="490292"/>
                  </a:cubicBezTo>
                  <a:cubicBezTo>
                    <a:pt x="605716" y="492046"/>
                    <a:pt x="605716" y="500816"/>
                    <a:pt x="607353" y="506079"/>
                  </a:cubicBezTo>
                  <a:cubicBezTo>
                    <a:pt x="610628" y="516603"/>
                    <a:pt x="600805" y="523619"/>
                    <a:pt x="592620" y="516603"/>
                  </a:cubicBezTo>
                  <a:cubicBezTo>
                    <a:pt x="587709" y="511341"/>
                    <a:pt x="584434" y="504325"/>
                    <a:pt x="579523" y="500816"/>
                  </a:cubicBezTo>
                  <a:cubicBezTo>
                    <a:pt x="574612" y="495554"/>
                    <a:pt x="571338" y="497308"/>
                    <a:pt x="568064" y="499062"/>
                  </a:cubicBezTo>
                  <a:cubicBezTo>
                    <a:pt x="566427" y="500816"/>
                    <a:pt x="563153" y="500816"/>
                    <a:pt x="559878" y="500816"/>
                  </a:cubicBezTo>
                  <a:cubicBezTo>
                    <a:pt x="554967" y="499062"/>
                    <a:pt x="551693" y="499062"/>
                    <a:pt x="546782" y="499062"/>
                  </a:cubicBezTo>
                  <a:cubicBezTo>
                    <a:pt x="545145" y="499062"/>
                    <a:pt x="541871" y="499062"/>
                    <a:pt x="538596" y="499062"/>
                  </a:cubicBezTo>
                  <a:cubicBezTo>
                    <a:pt x="536959" y="499062"/>
                    <a:pt x="535322" y="499062"/>
                    <a:pt x="533685" y="499062"/>
                  </a:cubicBezTo>
                  <a:cubicBezTo>
                    <a:pt x="532048" y="499062"/>
                    <a:pt x="532048" y="499062"/>
                    <a:pt x="528774" y="492046"/>
                  </a:cubicBezTo>
                  <a:cubicBezTo>
                    <a:pt x="527137" y="485030"/>
                    <a:pt x="515677" y="483276"/>
                    <a:pt x="509129" y="485030"/>
                  </a:cubicBezTo>
                  <a:cubicBezTo>
                    <a:pt x="499307" y="486784"/>
                    <a:pt x="499307" y="479768"/>
                    <a:pt x="491121" y="476260"/>
                  </a:cubicBezTo>
                  <a:cubicBezTo>
                    <a:pt x="484573" y="481522"/>
                    <a:pt x="496033" y="495554"/>
                    <a:pt x="500944" y="499062"/>
                  </a:cubicBezTo>
                  <a:cubicBezTo>
                    <a:pt x="512403" y="511341"/>
                    <a:pt x="520589" y="513095"/>
                    <a:pt x="520589" y="530635"/>
                  </a:cubicBezTo>
                  <a:cubicBezTo>
                    <a:pt x="520589" y="537651"/>
                    <a:pt x="522226" y="542913"/>
                    <a:pt x="523863" y="548175"/>
                  </a:cubicBezTo>
                  <a:cubicBezTo>
                    <a:pt x="525500" y="555191"/>
                    <a:pt x="533685" y="562207"/>
                    <a:pt x="532048" y="569223"/>
                  </a:cubicBezTo>
                  <a:cubicBezTo>
                    <a:pt x="530411" y="581501"/>
                    <a:pt x="530411" y="588517"/>
                    <a:pt x="546782" y="588517"/>
                  </a:cubicBezTo>
                  <a:cubicBezTo>
                    <a:pt x="548419" y="588517"/>
                    <a:pt x="550056" y="588517"/>
                    <a:pt x="551693" y="588517"/>
                  </a:cubicBezTo>
                  <a:cubicBezTo>
                    <a:pt x="559878" y="586763"/>
                    <a:pt x="569701" y="586763"/>
                    <a:pt x="568064" y="592025"/>
                  </a:cubicBezTo>
                  <a:cubicBezTo>
                    <a:pt x="564790" y="607811"/>
                    <a:pt x="556604" y="606057"/>
                    <a:pt x="550056" y="611319"/>
                  </a:cubicBezTo>
                  <a:cubicBezTo>
                    <a:pt x="543508" y="614827"/>
                    <a:pt x="532048" y="616581"/>
                    <a:pt x="530411" y="621844"/>
                  </a:cubicBezTo>
                  <a:cubicBezTo>
                    <a:pt x="527137" y="627106"/>
                    <a:pt x="528774" y="630614"/>
                    <a:pt x="523863" y="637630"/>
                  </a:cubicBezTo>
                  <a:cubicBezTo>
                    <a:pt x="520589" y="641138"/>
                    <a:pt x="514040" y="646400"/>
                    <a:pt x="510766" y="651662"/>
                  </a:cubicBezTo>
                  <a:cubicBezTo>
                    <a:pt x="510766" y="637630"/>
                    <a:pt x="487847" y="658678"/>
                    <a:pt x="484573" y="658678"/>
                  </a:cubicBezTo>
                  <a:cubicBezTo>
                    <a:pt x="473114" y="660432"/>
                    <a:pt x="466565" y="665694"/>
                    <a:pt x="460017" y="674464"/>
                  </a:cubicBezTo>
                  <a:cubicBezTo>
                    <a:pt x="456743" y="679726"/>
                    <a:pt x="448557" y="693758"/>
                    <a:pt x="440372" y="695512"/>
                  </a:cubicBezTo>
                  <a:cubicBezTo>
                    <a:pt x="437098" y="690250"/>
                    <a:pt x="442009" y="683234"/>
                    <a:pt x="440372" y="677972"/>
                  </a:cubicBezTo>
                  <a:cubicBezTo>
                    <a:pt x="438735" y="669202"/>
                    <a:pt x="424001" y="677972"/>
                    <a:pt x="419090" y="681480"/>
                  </a:cubicBezTo>
                  <a:cubicBezTo>
                    <a:pt x="397808" y="695512"/>
                    <a:pt x="379800" y="679726"/>
                    <a:pt x="365067" y="662186"/>
                  </a:cubicBezTo>
                  <a:cubicBezTo>
                    <a:pt x="358519" y="653416"/>
                    <a:pt x="358519" y="644646"/>
                    <a:pt x="355244" y="634122"/>
                  </a:cubicBezTo>
                  <a:cubicBezTo>
                    <a:pt x="351970" y="623598"/>
                    <a:pt x="343785" y="607811"/>
                    <a:pt x="343785" y="597287"/>
                  </a:cubicBezTo>
                  <a:cubicBezTo>
                    <a:pt x="343785" y="588517"/>
                    <a:pt x="317592" y="558699"/>
                    <a:pt x="306132" y="567469"/>
                  </a:cubicBezTo>
                  <a:cubicBezTo>
                    <a:pt x="306132" y="556945"/>
                    <a:pt x="324140" y="546421"/>
                    <a:pt x="330688" y="539405"/>
                  </a:cubicBezTo>
                  <a:cubicBezTo>
                    <a:pt x="345422" y="530635"/>
                    <a:pt x="335600" y="520111"/>
                    <a:pt x="325777" y="509587"/>
                  </a:cubicBezTo>
                  <a:cubicBezTo>
                    <a:pt x="304495" y="488538"/>
                    <a:pt x="311043" y="451704"/>
                    <a:pt x="311043" y="425394"/>
                  </a:cubicBezTo>
                  <a:cubicBezTo>
                    <a:pt x="311043" y="414870"/>
                    <a:pt x="314318" y="411362"/>
                    <a:pt x="320866" y="404346"/>
                  </a:cubicBezTo>
                  <a:cubicBezTo>
                    <a:pt x="324140" y="400838"/>
                    <a:pt x="322503" y="392068"/>
                    <a:pt x="325777" y="386806"/>
                  </a:cubicBezTo>
                  <a:cubicBezTo>
                    <a:pt x="329051" y="381543"/>
                    <a:pt x="335600" y="376281"/>
                    <a:pt x="337237" y="371019"/>
                  </a:cubicBezTo>
                  <a:cubicBezTo>
                    <a:pt x="340511" y="362249"/>
                    <a:pt x="325777" y="353479"/>
                    <a:pt x="320866" y="355233"/>
                  </a:cubicBezTo>
                  <a:cubicBezTo>
                    <a:pt x="307769" y="362249"/>
                    <a:pt x="296310" y="362249"/>
                    <a:pt x="284850" y="362249"/>
                  </a:cubicBezTo>
                  <a:cubicBezTo>
                    <a:pt x="281576" y="362249"/>
                    <a:pt x="278302" y="362249"/>
                    <a:pt x="275028" y="364003"/>
                  </a:cubicBezTo>
                  <a:cubicBezTo>
                    <a:pt x="270117" y="364003"/>
                    <a:pt x="261931" y="365757"/>
                    <a:pt x="255383" y="364003"/>
                  </a:cubicBezTo>
                  <a:cubicBezTo>
                    <a:pt x="245561" y="362249"/>
                    <a:pt x="247198" y="364003"/>
                    <a:pt x="235738" y="365757"/>
                  </a:cubicBezTo>
                  <a:cubicBezTo>
                    <a:pt x="234101" y="365757"/>
                    <a:pt x="230827" y="365757"/>
                    <a:pt x="227553" y="364003"/>
                  </a:cubicBezTo>
                  <a:cubicBezTo>
                    <a:pt x="222642" y="364003"/>
                    <a:pt x="217730" y="362249"/>
                    <a:pt x="219367" y="362249"/>
                  </a:cubicBezTo>
                  <a:cubicBezTo>
                    <a:pt x="212819" y="358741"/>
                    <a:pt x="209545" y="351725"/>
                    <a:pt x="206271" y="346463"/>
                  </a:cubicBezTo>
                  <a:cubicBezTo>
                    <a:pt x="201360" y="337693"/>
                    <a:pt x="196448" y="330677"/>
                    <a:pt x="191537" y="323661"/>
                  </a:cubicBezTo>
                  <a:cubicBezTo>
                    <a:pt x="188263" y="320153"/>
                    <a:pt x="184989" y="314891"/>
                    <a:pt x="178441" y="316645"/>
                  </a:cubicBezTo>
                  <a:cubicBezTo>
                    <a:pt x="166981" y="320153"/>
                    <a:pt x="158796" y="309629"/>
                    <a:pt x="147336" y="307875"/>
                  </a:cubicBezTo>
                  <a:cubicBezTo>
                    <a:pt x="140788" y="307875"/>
                    <a:pt x="137514" y="313137"/>
                    <a:pt x="130966" y="314891"/>
                  </a:cubicBezTo>
                  <a:cubicBezTo>
                    <a:pt x="126054" y="314891"/>
                    <a:pt x="121143" y="314891"/>
                    <a:pt x="116232" y="313137"/>
                  </a:cubicBezTo>
                  <a:cubicBezTo>
                    <a:pt x="112958" y="311383"/>
                    <a:pt x="108047" y="311383"/>
                    <a:pt x="103135" y="311383"/>
                  </a:cubicBezTo>
                  <a:cubicBezTo>
                    <a:pt x="99861" y="313137"/>
                    <a:pt x="98224" y="311383"/>
                    <a:pt x="96587" y="311383"/>
                  </a:cubicBezTo>
                  <a:cubicBezTo>
                    <a:pt x="93313" y="311383"/>
                    <a:pt x="90039" y="309629"/>
                    <a:pt x="86765" y="311383"/>
                  </a:cubicBezTo>
                  <a:cubicBezTo>
                    <a:pt x="80216" y="314891"/>
                    <a:pt x="72031" y="311383"/>
                    <a:pt x="68757" y="306121"/>
                  </a:cubicBezTo>
                  <a:cubicBezTo>
                    <a:pt x="65483" y="302613"/>
                    <a:pt x="63846" y="299105"/>
                    <a:pt x="63846" y="295597"/>
                  </a:cubicBezTo>
                  <a:cubicBezTo>
                    <a:pt x="62208" y="288581"/>
                    <a:pt x="52386" y="288581"/>
                    <a:pt x="49112" y="285073"/>
                  </a:cubicBezTo>
                  <a:cubicBezTo>
                    <a:pt x="42564" y="276303"/>
                    <a:pt x="47475" y="258762"/>
                    <a:pt x="52386" y="251746"/>
                  </a:cubicBezTo>
                  <a:cubicBezTo>
                    <a:pt x="63846" y="237714"/>
                    <a:pt x="45838" y="225436"/>
                    <a:pt x="40927" y="214912"/>
                  </a:cubicBezTo>
                  <a:cubicBezTo>
                    <a:pt x="36015" y="204388"/>
                    <a:pt x="40927" y="181585"/>
                    <a:pt x="24556" y="185094"/>
                  </a:cubicBezTo>
                  <a:cubicBezTo>
                    <a:pt x="24556" y="181585"/>
                    <a:pt x="24556" y="178077"/>
                    <a:pt x="22919" y="174569"/>
                  </a:cubicBezTo>
                  <a:cubicBezTo>
                    <a:pt x="16370" y="179831"/>
                    <a:pt x="9822" y="183339"/>
                    <a:pt x="0" y="183339"/>
                  </a:cubicBezTo>
                  <a:cubicBezTo>
                    <a:pt x="16370" y="165799"/>
                    <a:pt x="22919" y="150013"/>
                    <a:pt x="27830" y="128965"/>
                  </a:cubicBezTo>
                  <a:cubicBezTo>
                    <a:pt x="32741" y="109671"/>
                    <a:pt x="37652" y="93885"/>
                    <a:pt x="49112" y="76345"/>
                  </a:cubicBezTo>
                  <a:cubicBezTo>
                    <a:pt x="57297" y="64066"/>
                    <a:pt x="78579" y="55296"/>
                    <a:pt x="86765" y="41264"/>
                  </a:cubicBezTo>
                  <a:cubicBezTo>
                    <a:pt x="98224" y="23724"/>
                    <a:pt x="114595" y="28986"/>
                    <a:pt x="130966" y="18462"/>
                  </a:cubicBezTo>
                  <a:cubicBezTo>
                    <a:pt x="124417" y="34248"/>
                    <a:pt x="106409" y="27232"/>
                    <a:pt x="96587" y="37756"/>
                  </a:cubicBezTo>
                  <a:cubicBezTo>
                    <a:pt x="88402" y="48280"/>
                    <a:pt x="98224" y="67575"/>
                    <a:pt x="108047" y="71083"/>
                  </a:cubicBezTo>
                  <a:cubicBezTo>
                    <a:pt x="98224" y="69329"/>
                    <a:pt x="108047" y="88623"/>
                    <a:pt x="108047" y="92131"/>
                  </a:cubicBezTo>
                  <a:cubicBezTo>
                    <a:pt x="111321" y="104409"/>
                    <a:pt x="99861" y="114933"/>
                    <a:pt x="91676" y="121949"/>
                  </a:cubicBezTo>
                  <a:cubicBezTo>
                    <a:pt x="81853" y="130719"/>
                    <a:pt x="75305" y="142997"/>
                    <a:pt x="81853" y="155275"/>
                  </a:cubicBezTo>
                  <a:cubicBezTo>
                    <a:pt x="85127" y="158783"/>
                    <a:pt x="85127" y="164045"/>
                    <a:pt x="90039" y="167553"/>
                  </a:cubicBezTo>
                  <a:cubicBezTo>
                    <a:pt x="96587" y="171061"/>
                    <a:pt x="96587" y="171061"/>
                    <a:pt x="96587" y="176323"/>
                  </a:cubicBezTo>
                  <a:cubicBezTo>
                    <a:pt x="94950" y="190356"/>
                    <a:pt x="106409" y="193864"/>
                    <a:pt x="117869" y="186848"/>
                  </a:cubicBezTo>
                  <a:cubicBezTo>
                    <a:pt x="130966" y="181585"/>
                    <a:pt x="135877" y="171061"/>
                    <a:pt x="137514" y="158783"/>
                  </a:cubicBezTo>
                  <a:cubicBezTo>
                    <a:pt x="139151" y="141243"/>
                    <a:pt x="130966" y="132473"/>
                    <a:pt x="122780" y="120195"/>
                  </a:cubicBezTo>
                  <a:cubicBezTo>
                    <a:pt x="119506" y="114933"/>
                    <a:pt x="116232" y="107917"/>
                    <a:pt x="112958" y="102655"/>
                  </a:cubicBezTo>
                  <a:cubicBezTo>
                    <a:pt x="111321" y="97393"/>
                    <a:pt x="116232" y="88623"/>
                    <a:pt x="111321" y="85115"/>
                  </a:cubicBezTo>
                  <a:cubicBezTo>
                    <a:pt x="119506" y="85115"/>
                    <a:pt x="124417" y="76345"/>
                    <a:pt x="130966" y="72837"/>
                  </a:cubicBezTo>
                  <a:cubicBezTo>
                    <a:pt x="140788" y="69329"/>
                    <a:pt x="148973" y="62312"/>
                    <a:pt x="160433" y="60558"/>
                  </a:cubicBezTo>
                  <a:cubicBezTo>
                    <a:pt x="170255" y="58804"/>
                    <a:pt x="178441" y="57050"/>
                    <a:pt x="186626" y="51788"/>
                  </a:cubicBezTo>
                  <a:cubicBezTo>
                    <a:pt x="189900" y="50034"/>
                    <a:pt x="199723" y="43018"/>
                    <a:pt x="202997" y="44772"/>
                  </a:cubicBezTo>
                  <a:cubicBezTo>
                    <a:pt x="202997" y="43018"/>
                    <a:pt x="201360" y="41264"/>
                    <a:pt x="199723" y="37756"/>
                  </a:cubicBezTo>
                  <a:cubicBezTo>
                    <a:pt x="202997" y="39510"/>
                    <a:pt x="216093" y="50034"/>
                    <a:pt x="221004" y="44772"/>
                  </a:cubicBezTo>
                  <a:cubicBezTo>
                    <a:pt x="224279" y="43018"/>
                    <a:pt x="221004" y="34248"/>
                    <a:pt x="216093" y="32494"/>
                  </a:cubicBezTo>
                  <a:cubicBezTo>
                    <a:pt x="209545" y="30740"/>
                    <a:pt x="201360" y="36002"/>
                    <a:pt x="194811" y="36002"/>
                  </a:cubicBezTo>
                  <a:cubicBezTo>
                    <a:pt x="196448" y="28986"/>
                    <a:pt x="189900" y="-6094"/>
                    <a:pt x="212819" y="922"/>
                  </a:cubicBezTo>
                  <a:close/>
                </a:path>
              </a:pathLst>
            </a:custGeom>
            <a:solidFill>
              <a:schemeClr val="bg1">
                <a:lumMod val="85000"/>
              </a:schemeClr>
            </a:solidFill>
            <a:ln w="3175"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schemeClr val="accent1"/>
                </a:solidFill>
              </a:endParaRPr>
            </a:p>
          </p:txBody>
        </p:sp>
        <p:sp>
          <p:nvSpPr>
            <p:cNvPr id="122" name="Columbia"/>
            <p:cNvSpPr>
              <a:spLocks/>
            </p:cNvSpPr>
            <p:nvPr/>
          </p:nvSpPr>
          <p:spPr bwMode="auto">
            <a:xfrm>
              <a:off x="18136808" y="5332063"/>
              <a:ext cx="1369883" cy="1982634"/>
            </a:xfrm>
            <a:custGeom>
              <a:avLst/>
              <a:gdLst>
                <a:gd name="T0" fmla="*/ 17 w 437"/>
                <a:gd name="T1" fmla="*/ 365 h 571"/>
                <a:gd name="T2" fmla="*/ 41 w 437"/>
                <a:gd name="T3" fmla="*/ 337 h 571"/>
                <a:gd name="T4" fmla="*/ 61 w 437"/>
                <a:gd name="T5" fmla="*/ 309 h 571"/>
                <a:gd name="T6" fmla="*/ 64 w 437"/>
                <a:gd name="T7" fmla="*/ 291 h 571"/>
                <a:gd name="T8" fmla="*/ 67 w 437"/>
                <a:gd name="T9" fmla="*/ 280 h 571"/>
                <a:gd name="T10" fmla="*/ 61 w 437"/>
                <a:gd name="T11" fmla="*/ 235 h 571"/>
                <a:gd name="T12" fmla="*/ 63 w 437"/>
                <a:gd name="T13" fmla="*/ 196 h 571"/>
                <a:gd name="T14" fmla="*/ 57 w 437"/>
                <a:gd name="T15" fmla="*/ 162 h 571"/>
                <a:gd name="T16" fmla="*/ 71 w 437"/>
                <a:gd name="T17" fmla="*/ 129 h 571"/>
                <a:gd name="T18" fmla="*/ 88 w 437"/>
                <a:gd name="T19" fmla="*/ 134 h 571"/>
                <a:gd name="T20" fmla="*/ 135 w 437"/>
                <a:gd name="T21" fmla="*/ 101 h 571"/>
                <a:gd name="T22" fmla="*/ 139 w 437"/>
                <a:gd name="T23" fmla="*/ 74 h 571"/>
                <a:gd name="T24" fmla="*/ 167 w 437"/>
                <a:gd name="T25" fmla="*/ 45 h 571"/>
                <a:gd name="T26" fmla="*/ 188 w 437"/>
                <a:gd name="T27" fmla="*/ 46 h 571"/>
                <a:gd name="T28" fmla="*/ 265 w 437"/>
                <a:gd name="T29" fmla="*/ 7 h 571"/>
                <a:gd name="T30" fmla="*/ 297 w 437"/>
                <a:gd name="T31" fmla="*/ 4 h 571"/>
                <a:gd name="T32" fmla="*/ 250 w 437"/>
                <a:gd name="T33" fmla="*/ 46 h 571"/>
                <a:gd name="T34" fmla="*/ 214 w 437"/>
                <a:gd name="T35" fmla="*/ 112 h 571"/>
                <a:gd name="T36" fmla="*/ 241 w 437"/>
                <a:gd name="T37" fmla="*/ 132 h 571"/>
                <a:gd name="T38" fmla="*/ 261 w 437"/>
                <a:gd name="T39" fmla="*/ 186 h 571"/>
                <a:gd name="T40" fmla="*/ 305 w 437"/>
                <a:gd name="T41" fmla="*/ 183 h 571"/>
                <a:gd name="T42" fmla="*/ 337 w 437"/>
                <a:gd name="T43" fmla="*/ 200 h 571"/>
                <a:gd name="T44" fmla="*/ 376 w 437"/>
                <a:gd name="T45" fmla="*/ 215 h 571"/>
                <a:gd name="T46" fmla="*/ 420 w 437"/>
                <a:gd name="T47" fmla="*/ 220 h 571"/>
                <a:gd name="T48" fmla="*/ 404 w 437"/>
                <a:gd name="T49" fmla="*/ 266 h 571"/>
                <a:gd name="T50" fmla="*/ 402 w 437"/>
                <a:gd name="T51" fmla="*/ 330 h 571"/>
                <a:gd name="T52" fmla="*/ 427 w 437"/>
                <a:gd name="T53" fmla="*/ 355 h 571"/>
                <a:gd name="T54" fmla="*/ 432 w 437"/>
                <a:gd name="T55" fmla="*/ 385 h 571"/>
                <a:gd name="T56" fmla="*/ 394 w 437"/>
                <a:gd name="T57" fmla="*/ 362 h 571"/>
                <a:gd name="T58" fmla="*/ 348 w 437"/>
                <a:gd name="T59" fmla="*/ 367 h 571"/>
                <a:gd name="T60" fmla="*/ 353 w 437"/>
                <a:gd name="T61" fmla="*/ 395 h 571"/>
                <a:gd name="T62" fmla="*/ 321 w 437"/>
                <a:gd name="T63" fmla="*/ 411 h 571"/>
                <a:gd name="T64" fmla="*/ 343 w 437"/>
                <a:gd name="T65" fmla="*/ 461 h 571"/>
                <a:gd name="T66" fmla="*/ 317 w 437"/>
                <a:gd name="T67" fmla="*/ 560 h 571"/>
                <a:gd name="T68" fmla="*/ 319 w 437"/>
                <a:gd name="T69" fmla="*/ 517 h 571"/>
                <a:gd name="T70" fmla="*/ 280 w 437"/>
                <a:gd name="T71" fmla="*/ 507 h 571"/>
                <a:gd name="T72" fmla="*/ 230 w 437"/>
                <a:gd name="T73" fmla="*/ 510 h 571"/>
                <a:gd name="T74" fmla="*/ 200 w 437"/>
                <a:gd name="T75" fmla="*/ 485 h 571"/>
                <a:gd name="T76" fmla="*/ 175 w 437"/>
                <a:gd name="T77" fmla="*/ 462 h 571"/>
                <a:gd name="T78" fmla="*/ 136 w 437"/>
                <a:gd name="T79" fmla="*/ 429 h 571"/>
                <a:gd name="T80" fmla="*/ 95 w 437"/>
                <a:gd name="T81" fmla="*/ 416 h 571"/>
                <a:gd name="T82" fmla="*/ 44 w 437"/>
                <a:gd name="T83" fmla="*/ 397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37" h="571">
                  <a:moveTo>
                    <a:pt x="4" y="372"/>
                  </a:moveTo>
                  <a:cubicBezTo>
                    <a:pt x="3" y="371"/>
                    <a:pt x="2" y="371"/>
                    <a:pt x="0" y="371"/>
                  </a:cubicBezTo>
                  <a:cubicBezTo>
                    <a:pt x="2" y="364"/>
                    <a:pt x="10" y="362"/>
                    <a:pt x="17" y="365"/>
                  </a:cubicBezTo>
                  <a:cubicBezTo>
                    <a:pt x="20" y="359"/>
                    <a:pt x="12" y="354"/>
                    <a:pt x="15" y="348"/>
                  </a:cubicBezTo>
                  <a:cubicBezTo>
                    <a:pt x="20" y="340"/>
                    <a:pt x="30" y="341"/>
                    <a:pt x="38" y="339"/>
                  </a:cubicBezTo>
                  <a:cubicBezTo>
                    <a:pt x="40" y="339"/>
                    <a:pt x="39" y="336"/>
                    <a:pt x="41" y="337"/>
                  </a:cubicBezTo>
                  <a:cubicBezTo>
                    <a:pt x="43" y="338"/>
                    <a:pt x="47" y="338"/>
                    <a:pt x="47" y="336"/>
                  </a:cubicBezTo>
                  <a:cubicBezTo>
                    <a:pt x="47" y="331"/>
                    <a:pt x="54" y="325"/>
                    <a:pt x="50" y="322"/>
                  </a:cubicBezTo>
                  <a:cubicBezTo>
                    <a:pt x="58" y="322"/>
                    <a:pt x="59" y="313"/>
                    <a:pt x="61" y="309"/>
                  </a:cubicBezTo>
                  <a:cubicBezTo>
                    <a:pt x="63" y="305"/>
                    <a:pt x="67" y="302"/>
                    <a:pt x="71" y="300"/>
                  </a:cubicBezTo>
                  <a:cubicBezTo>
                    <a:pt x="66" y="297"/>
                    <a:pt x="72" y="297"/>
                    <a:pt x="73" y="293"/>
                  </a:cubicBezTo>
                  <a:cubicBezTo>
                    <a:pt x="70" y="293"/>
                    <a:pt x="66" y="296"/>
                    <a:pt x="64" y="291"/>
                  </a:cubicBezTo>
                  <a:cubicBezTo>
                    <a:pt x="67" y="291"/>
                    <a:pt x="69" y="289"/>
                    <a:pt x="69" y="287"/>
                  </a:cubicBezTo>
                  <a:cubicBezTo>
                    <a:pt x="66" y="286"/>
                    <a:pt x="61" y="292"/>
                    <a:pt x="60" y="287"/>
                  </a:cubicBezTo>
                  <a:cubicBezTo>
                    <a:pt x="60" y="283"/>
                    <a:pt x="63" y="282"/>
                    <a:pt x="67" y="280"/>
                  </a:cubicBezTo>
                  <a:cubicBezTo>
                    <a:pt x="61" y="280"/>
                    <a:pt x="64" y="272"/>
                    <a:pt x="65" y="269"/>
                  </a:cubicBezTo>
                  <a:cubicBezTo>
                    <a:pt x="66" y="263"/>
                    <a:pt x="65" y="255"/>
                    <a:pt x="64" y="249"/>
                  </a:cubicBezTo>
                  <a:cubicBezTo>
                    <a:pt x="64" y="244"/>
                    <a:pt x="61" y="239"/>
                    <a:pt x="61" y="235"/>
                  </a:cubicBezTo>
                  <a:cubicBezTo>
                    <a:pt x="61" y="232"/>
                    <a:pt x="70" y="231"/>
                    <a:pt x="69" y="225"/>
                  </a:cubicBezTo>
                  <a:cubicBezTo>
                    <a:pt x="68" y="221"/>
                    <a:pt x="58" y="213"/>
                    <a:pt x="64" y="211"/>
                  </a:cubicBezTo>
                  <a:cubicBezTo>
                    <a:pt x="70" y="209"/>
                    <a:pt x="65" y="199"/>
                    <a:pt x="63" y="196"/>
                  </a:cubicBezTo>
                  <a:cubicBezTo>
                    <a:pt x="58" y="191"/>
                    <a:pt x="57" y="184"/>
                    <a:pt x="51" y="180"/>
                  </a:cubicBezTo>
                  <a:cubicBezTo>
                    <a:pt x="48" y="177"/>
                    <a:pt x="51" y="174"/>
                    <a:pt x="53" y="171"/>
                  </a:cubicBezTo>
                  <a:cubicBezTo>
                    <a:pt x="56" y="168"/>
                    <a:pt x="54" y="165"/>
                    <a:pt x="57" y="162"/>
                  </a:cubicBezTo>
                  <a:cubicBezTo>
                    <a:pt x="58" y="164"/>
                    <a:pt x="60" y="166"/>
                    <a:pt x="60" y="168"/>
                  </a:cubicBezTo>
                  <a:cubicBezTo>
                    <a:pt x="68" y="163"/>
                    <a:pt x="78" y="155"/>
                    <a:pt x="74" y="147"/>
                  </a:cubicBezTo>
                  <a:cubicBezTo>
                    <a:pt x="71" y="138"/>
                    <a:pt x="65" y="137"/>
                    <a:pt x="71" y="129"/>
                  </a:cubicBezTo>
                  <a:cubicBezTo>
                    <a:pt x="74" y="132"/>
                    <a:pt x="78" y="138"/>
                    <a:pt x="81" y="142"/>
                  </a:cubicBezTo>
                  <a:cubicBezTo>
                    <a:pt x="84" y="146"/>
                    <a:pt x="92" y="148"/>
                    <a:pt x="85" y="153"/>
                  </a:cubicBezTo>
                  <a:cubicBezTo>
                    <a:pt x="94" y="162"/>
                    <a:pt x="90" y="136"/>
                    <a:pt x="88" y="134"/>
                  </a:cubicBezTo>
                  <a:cubicBezTo>
                    <a:pt x="86" y="130"/>
                    <a:pt x="108" y="121"/>
                    <a:pt x="111" y="118"/>
                  </a:cubicBezTo>
                  <a:cubicBezTo>
                    <a:pt x="114" y="114"/>
                    <a:pt x="116" y="107"/>
                    <a:pt x="122" y="105"/>
                  </a:cubicBezTo>
                  <a:cubicBezTo>
                    <a:pt x="125" y="104"/>
                    <a:pt x="133" y="104"/>
                    <a:pt x="135" y="101"/>
                  </a:cubicBezTo>
                  <a:cubicBezTo>
                    <a:pt x="138" y="97"/>
                    <a:pt x="132" y="95"/>
                    <a:pt x="134" y="92"/>
                  </a:cubicBezTo>
                  <a:cubicBezTo>
                    <a:pt x="135" y="88"/>
                    <a:pt x="136" y="82"/>
                    <a:pt x="140" y="77"/>
                  </a:cubicBezTo>
                  <a:cubicBezTo>
                    <a:pt x="135" y="77"/>
                    <a:pt x="136" y="76"/>
                    <a:pt x="139" y="74"/>
                  </a:cubicBezTo>
                  <a:cubicBezTo>
                    <a:pt x="142" y="73"/>
                    <a:pt x="141" y="69"/>
                    <a:pt x="141" y="67"/>
                  </a:cubicBezTo>
                  <a:cubicBezTo>
                    <a:pt x="141" y="62"/>
                    <a:pt x="151" y="60"/>
                    <a:pt x="151" y="58"/>
                  </a:cubicBezTo>
                  <a:cubicBezTo>
                    <a:pt x="151" y="56"/>
                    <a:pt x="164" y="45"/>
                    <a:pt x="167" y="45"/>
                  </a:cubicBezTo>
                  <a:cubicBezTo>
                    <a:pt x="173" y="45"/>
                    <a:pt x="178" y="50"/>
                    <a:pt x="184" y="50"/>
                  </a:cubicBezTo>
                  <a:cubicBezTo>
                    <a:pt x="179" y="49"/>
                    <a:pt x="179" y="54"/>
                    <a:pt x="175" y="54"/>
                  </a:cubicBezTo>
                  <a:cubicBezTo>
                    <a:pt x="178" y="64"/>
                    <a:pt x="186" y="50"/>
                    <a:pt x="188" y="46"/>
                  </a:cubicBezTo>
                  <a:cubicBezTo>
                    <a:pt x="192" y="37"/>
                    <a:pt x="197" y="37"/>
                    <a:pt x="209" y="39"/>
                  </a:cubicBezTo>
                  <a:cubicBezTo>
                    <a:pt x="226" y="41"/>
                    <a:pt x="231" y="32"/>
                    <a:pt x="244" y="26"/>
                  </a:cubicBezTo>
                  <a:cubicBezTo>
                    <a:pt x="251" y="22"/>
                    <a:pt x="272" y="18"/>
                    <a:pt x="265" y="7"/>
                  </a:cubicBezTo>
                  <a:cubicBezTo>
                    <a:pt x="268" y="7"/>
                    <a:pt x="276" y="4"/>
                    <a:pt x="271" y="9"/>
                  </a:cubicBezTo>
                  <a:cubicBezTo>
                    <a:pt x="276" y="9"/>
                    <a:pt x="273" y="4"/>
                    <a:pt x="279" y="2"/>
                  </a:cubicBezTo>
                  <a:cubicBezTo>
                    <a:pt x="285" y="0"/>
                    <a:pt x="291" y="0"/>
                    <a:pt x="297" y="4"/>
                  </a:cubicBezTo>
                  <a:cubicBezTo>
                    <a:pt x="316" y="17"/>
                    <a:pt x="275" y="23"/>
                    <a:pt x="268" y="30"/>
                  </a:cubicBezTo>
                  <a:cubicBezTo>
                    <a:pt x="265" y="33"/>
                    <a:pt x="264" y="39"/>
                    <a:pt x="260" y="42"/>
                  </a:cubicBezTo>
                  <a:cubicBezTo>
                    <a:pt x="257" y="44"/>
                    <a:pt x="252" y="44"/>
                    <a:pt x="250" y="46"/>
                  </a:cubicBezTo>
                  <a:cubicBezTo>
                    <a:pt x="245" y="50"/>
                    <a:pt x="241" y="57"/>
                    <a:pt x="238" y="63"/>
                  </a:cubicBezTo>
                  <a:cubicBezTo>
                    <a:pt x="233" y="70"/>
                    <a:pt x="233" y="79"/>
                    <a:pt x="230" y="87"/>
                  </a:cubicBezTo>
                  <a:cubicBezTo>
                    <a:pt x="228" y="95"/>
                    <a:pt x="221" y="105"/>
                    <a:pt x="214" y="112"/>
                  </a:cubicBezTo>
                  <a:cubicBezTo>
                    <a:pt x="220" y="112"/>
                    <a:pt x="224" y="110"/>
                    <a:pt x="228" y="107"/>
                  </a:cubicBezTo>
                  <a:cubicBezTo>
                    <a:pt x="229" y="109"/>
                    <a:pt x="229" y="111"/>
                    <a:pt x="229" y="113"/>
                  </a:cubicBezTo>
                  <a:cubicBezTo>
                    <a:pt x="239" y="111"/>
                    <a:pt x="236" y="126"/>
                    <a:pt x="241" y="132"/>
                  </a:cubicBezTo>
                  <a:cubicBezTo>
                    <a:pt x="248" y="140"/>
                    <a:pt x="250" y="144"/>
                    <a:pt x="246" y="154"/>
                  </a:cubicBezTo>
                  <a:cubicBezTo>
                    <a:pt x="244" y="159"/>
                    <a:pt x="240" y="169"/>
                    <a:pt x="248" y="172"/>
                  </a:cubicBezTo>
                  <a:cubicBezTo>
                    <a:pt x="257" y="175"/>
                    <a:pt x="252" y="184"/>
                    <a:pt x="261" y="186"/>
                  </a:cubicBezTo>
                  <a:cubicBezTo>
                    <a:pt x="265" y="186"/>
                    <a:pt x="269" y="184"/>
                    <a:pt x="272" y="184"/>
                  </a:cubicBezTo>
                  <a:cubicBezTo>
                    <a:pt x="278" y="183"/>
                    <a:pt x="284" y="187"/>
                    <a:pt x="290" y="186"/>
                  </a:cubicBezTo>
                  <a:cubicBezTo>
                    <a:pt x="295" y="186"/>
                    <a:pt x="299" y="183"/>
                    <a:pt x="305" y="183"/>
                  </a:cubicBezTo>
                  <a:cubicBezTo>
                    <a:pt x="310" y="183"/>
                    <a:pt x="313" y="187"/>
                    <a:pt x="318" y="188"/>
                  </a:cubicBezTo>
                  <a:cubicBezTo>
                    <a:pt x="321" y="188"/>
                    <a:pt x="324" y="186"/>
                    <a:pt x="327" y="188"/>
                  </a:cubicBezTo>
                  <a:cubicBezTo>
                    <a:pt x="331" y="191"/>
                    <a:pt x="334" y="197"/>
                    <a:pt x="337" y="200"/>
                  </a:cubicBezTo>
                  <a:cubicBezTo>
                    <a:pt x="339" y="204"/>
                    <a:pt x="342" y="207"/>
                    <a:pt x="344" y="211"/>
                  </a:cubicBezTo>
                  <a:cubicBezTo>
                    <a:pt x="348" y="215"/>
                    <a:pt x="349" y="214"/>
                    <a:pt x="354" y="215"/>
                  </a:cubicBezTo>
                  <a:cubicBezTo>
                    <a:pt x="361" y="217"/>
                    <a:pt x="367" y="212"/>
                    <a:pt x="376" y="215"/>
                  </a:cubicBezTo>
                  <a:cubicBezTo>
                    <a:pt x="379" y="216"/>
                    <a:pt x="385" y="214"/>
                    <a:pt x="388" y="214"/>
                  </a:cubicBezTo>
                  <a:cubicBezTo>
                    <a:pt x="395" y="214"/>
                    <a:pt x="400" y="214"/>
                    <a:pt x="406" y="211"/>
                  </a:cubicBezTo>
                  <a:cubicBezTo>
                    <a:pt x="413" y="208"/>
                    <a:pt x="424" y="214"/>
                    <a:pt x="420" y="220"/>
                  </a:cubicBezTo>
                  <a:cubicBezTo>
                    <a:pt x="418" y="223"/>
                    <a:pt x="413" y="226"/>
                    <a:pt x="413" y="230"/>
                  </a:cubicBezTo>
                  <a:cubicBezTo>
                    <a:pt x="412" y="234"/>
                    <a:pt x="414" y="237"/>
                    <a:pt x="409" y="240"/>
                  </a:cubicBezTo>
                  <a:cubicBezTo>
                    <a:pt x="402" y="244"/>
                    <a:pt x="404" y="260"/>
                    <a:pt x="404" y="266"/>
                  </a:cubicBezTo>
                  <a:cubicBezTo>
                    <a:pt x="403" y="274"/>
                    <a:pt x="407" y="282"/>
                    <a:pt x="408" y="290"/>
                  </a:cubicBezTo>
                  <a:cubicBezTo>
                    <a:pt x="410" y="296"/>
                    <a:pt x="424" y="304"/>
                    <a:pt x="421" y="310"/>
                  </a:cubicBezTo>
                  <a:cubicBezTo>
                    <a:pt x="419" y="318"/>
                    <a:pt x="401" y="321"/>
                    <a:pt x="402" y="330"/>
                  </a:cubicBezTo>
                  <a:cubicBezTo>
                    <a:pt x="408" y="326"/>
                    <a:pt x="423" y="341"/>
                    <a:pt x="425" y="345"/>
                  </a:cubicBezTo>
                  <a:cubicBezTo>
                    <a:pt x="425" y="346"/>
                    <a:pt x="425" y="347"/>
                    <a:pt x="424" y="349"/>
                  </a:cubicBezTo>
                  <a:cubicBezTo>
                    <a:pt x="425" y="351"/>
                    <a:pt x="427" y="353"/>
                    <a:pt x="427" y="355"/>
                  </a:cubicBezTo>
                  <a:cubicBezTo>
                    <a:pt x="427" y="360"/>
                    <a:pt x="431" y="366"/>
                    <a:pt x="432" y="371"/>
                  </a:cubicBezTo>
                  <a:cubicBezTo>
                    <a:pt x="433" y="372"/>
                    <a:pt x="436" y="380"/>
                    <a:pt x="436" y="383"/>
                  </a:cubicBezTo>
                  <a:cubicBezTo>
                    <a:pt x="437" y="386"/>
                    <a:pt x="435" y="384"/>
                    <a:pt x="432" y="385"/>
                  </a:cubicBezTo>
                  <a:cubicBezTo>
                    <a:pt x="428" y="386"/>
                    <a:pt x="426" y="384"/>
                    <a:pt x="427" y="382"/>
                  </a:cubicBezTo>
                  <a:cubicBezTo>
                    <a:pt x="429" y="378"/>
                    <a:pt x="426" y="353"/>
                    <a:pt x="415" y="353"/>
                  </a:cubicBezTo>
                  <a:cubicBezTo>
                    <a:pt x="410" y="353"/>
                    <a:pt x="398" y="374"/>
                    <a:pt x="394" y="362"/>
                  </a:cubicBezTo>
                  <a:cubicBezTo>
                    <a:pt x="393" y="358"/>
                    <a:pt x="386" y="356"/>
                    <a:pt x="387" y="362"/>
                  </a:cubicBezTo>
                  <a:cubicBezTo>
                    <a:pt x="388" y="369"/>
                    <a:pt x="378" y="367"/>
                    <a:pt x="372" y="367"/>
                  </a:cubicBezTo>
                  <a:cubicBezTo>
                    <a:pt x="364" y="367"/>
                    <a:pt x="356" y="367"/>
                    <a:pt x="348" y="367"/>
                  </a:cubicBezTo>
                  <a:cubicBezTo>
                    <a:pt x="343" y="367"/>
                    <a:pt x="337" y="364"/>
                    <a:pt x="331" y="366"/>
                  </a:cubicBezTo>
                  <a:cubicBezTo>
                    <a:pt x="324" y="369"/>
                    <a:pt x="330" y="384"/>
                    <a:pt x="329" y="390"/>
                  </a:cubicBezTo>
                  <a:cubicBezTo>
                    <a:pt x="335" y="386"/>
                    <a:pt x="350" y="389"/>
                    <a:pt x="353" y="395"/>
                  </a:cubicBezTo>
                  <a:cubicBezTo>
                    <a:pt x="354" y="397"/>
                    <a:pt x="355" y="405"/>
                    <a:pt x="350" y="404"/>
                  </a:cubicBezTo>
                  <a:cubicBezTo>
                    <a:pt x="347" y="404"/>
                    <a:pt x="345" y="401"/>
                    <a:pt x="342" y="401"/>
                  </a:cubicBezTo>
                  <a:cubicBezTo>
                    <a:pt x="334" y="402"/>
                    <a:pt x="322" y="404"/>
                    <a:pt x="321" y="411"/>
                  </a:cubicBezTo>
                  <a:cubicBezTo>
                    <a:pt x="320" y="420"/>
                    <a:pt x="319" y="432"/>
                    <a:pt x="328" y="438"/>
                  </a:cubicBezTo>
                  <a:cubicBezTo>
                    <a:pt x="333" y="441"/>
                    <a:pt x="338" y="444"/>
                    <a:pt x="338" y="449"/>
                  </a:cubicBezTo>
                  <a:cubicBezTo>
                    <a:pt x="338" y="454"/>
                    <a:pt x="341" y="456"/>
                    <a:pt x="343" y="461"/>
                  </a:cubicBezTo>
                  <a:cubicBezTo>
                    <a:pt x="349" y="471"/>
                    <a:pt x="342" y="485"/>
                    <a:pt x="340" y="495"/>
                  </a:cubicBezTo>
                  <a:cubicBezTo>
                    <a:pt x="336" y="520"/>
                    <a:pt x="337" y="547"/>
                    <a:pt x="328" y="571"/>
                  </a:cubicBezTo>
                  <a:cubicBezTo>
                    <a:pt x="325" y="567"/>
                    <a:pt x="321" y="563"/>
                    <a:pt x="317" y="560"/>
                  </a:cubicBezTo>
                  <a:cubicBezTo>
                    <a:pt x="313" y="555"/>
                    <a:pt x="307" y="560"/>
                    <a:pt x="302" y="557"/>
                  </a:cubicBezTo>
                  <a:cubicBezTo>
                    <a:pt x="297" y="555"/>
                    <a:pt x="309" y="538"/>
                    <a:pt x="311" y="536"/>
                  </a:cubicBezTo>
                  <a:cubicBezTo>
                    <a:pt x="314" y="531"/>
                    <a:pt x="324" y="522"/>
                    <a:pt x="319" y="517"/>
                  </a:cubicBezTo>
                  <a:cubicBezTo>
                    <a:pt x="317" y="516"/>
                    <a:pt x="315" y="511"/>
                    <a:pt x="311" y="512"/>
                  </a:cubicBezTo>
                  <a:cubicBezTo>
                    <a:pt x="305" y="513"/>
                    <a:pt x="298" y="505"/>
                    <a:pt x="297" y="504"/>
                  </a:cubicBezTo>
                  <a:cubicBezTo>
                    <a:pt x="291" y="500"/>
                    <a:pt x="286" y="504"/>
                    <a:pt x="280" y="507"/>
                  </a:cubicBezTo>
                  <a:cubicBezTo>
                    <a:pt x="274" y="509"/>
                    <a:pt x="270" y="502"/>
                    <a:pt x="265" y="502"/>
                  </a:cubicBezTo>
                  <a:cubicBezTo>
                    <a:pt x="261" y="501"/>
                    <a:pt x="252" y="514"/>
                    <a:pt x="241" y="511"/>
                  </a:cubicBezTo>
                  <a:cubicBezTo>
                    <a:pt x="237" y="510"/>
                    <a:pt x="234" y="510"/>
                    <a:pt x="230" y="510"/>
                  </a:cubicBezTo>
                  <a:cubicBezTo>
                    <a:pt x="223" y="511"/>
                    <a:pt x="220" y="510"/>
                    <a:pt x="214" y="507"/>
                  </a:cubicBezTo>
                  <a:cubicBezTo>
                    <a:pt x="210" y="504"/>
                    <a:pt x="215" y="497"/>
                    <a:pt x="213" y="493"/>
                  </a:cubicBezTo>
                  <a:cubicBezTo>
                    <a:pt x="211" y="488"/>
                    <a:pt x="201" y="491"/>
                    <a:pt x="200" y="485"/>
                  </a:cubicBezTo>
                  <a:cubicBezTo>
                    <a:pt x="199" y="481"/>
                    <a:pt x="197" y="477"/>
                    <a:pt x="195" y="473"/>
                  </a:cubicBezTo>
                  <a:cubicBezTo>
                    <a:pt x="193" y="469"/>
                    <a:pt x="187" y="471"/>
                    <a:pt x="184" y="468"/>
                  </a:cubicBezTo>
                  <a:cubicBezTo>
                    <a:pt x="181" y="464"/>
                    <a:pt x="179" y="463"/>
                    <a:pt x="175" y="462"/>
                  </a:cubicBezTo>
                  <a:cubicBezTo>
                    <a:pt x="170" y="460"/>
                    <a:pt x="167" y="454"/>
                    <a:pt x="166" y="450"/>
                  </a:cubicBezTo>
                  <a:cubicBezTo>
                    <a:pt x="166" y="443"/>
                    <a:pt x="149" y="431"/>
                    <a:pt x="141" y="429"/>
                  </a:cubicBezTo>
                  <a:cubicBezTo>
                    <a:pt x="139" y="428"/>
                    <a:pt x="138" y="427"/>
                    <a:pt x="136" y="429"/>
                  </a:cubicBezTo>
                  <a:cubicBezTo>
                    <a:pt x="135" y="431"/>
                    <a:pt x="135" y="431"/>
                    <a:pt x="131" y="429"/>
                  </a:cubicBezTo>
                  <a:cubicBezTo>
                    <a:pt x="127" y="427"/>
                    <a:pt x="119" y="425"/>
                    <a:pt x="115" y="423"/>
                  </a:cubicBezTo>
                  <a:cubicBezTo>
                    <a:pt x="112" y="420"/>
                    <a:pt x="97" y="405"/>
                    <a:pt x="95" y="416"/>
                  </a:cubicBezTo>
                  <a:cubicBezTo>
                    <a:pt x="94" y="422"/>
                    <a:pt x="68" y="414"/>
                    <a:pt x="63" y="413"/>
                  </a:cubicBezTo>
                  <a:cubicBezTo>
                    <a:pt x="54" y="412"/>
                    <a:pt x="61" y="406"/>
                    <a:pt x="54" y="404"/>
                  </a:cubicBezTo>
                  <a:cubicBezTo>
                    <a:pt x="49" y="402"/>
                    <a:pt x="51" y="397"/>
                    <a:pt x="44" y="397"/>
                  </a:cubicBezTo>
                  <a:cubicBezTo>
                    <a:pt x="38" y="397"/>
                    <a:pt x="27" y="392"/>
                    <a:pt x="22" y="389"/>
                  </a:cubicBezTo>
                  <a:cubicBezTo>
                    <a:pt x="15" y="384"/>
                    <a:pt x="10" y="378"/>
                    <a:pt x="4" y="372"/>
                  </a:cubicBezTo>
                </a:path>
              </a:pathLst>
            </a:custGeom>
            <a:solidFill>
              <a:schemeClr val="bg1">
                <a:lumMod val="85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schemeClr val="accent1"/>
                </a:solidFill>
              </a:endParaRPr>
            </a:p>
          </p:txBody>
        </p:sp>
        <p:sp>
          <p:nvSpPr>
            <p:cNvPr id="123" name="Guatemala"/>
            <p:cNvSpPr>
              <a:spLocks/>
            </p:cNvSpPr>
            <p:nvPr/>
          </p:nvSpPr>
          <p:spPr bwMode="auto">
            <a:xfrm>
              <a:off x="16765357" y="4682159"/>
              <a:ext cx="463412" cy="493926"/>
            </a:xfrm>
            <a:custGeom>
              <a:avLst/>
              <a:gdLst>
                <a:gd name="T0" fmla="*/ 0 w 148"/>
                <a:gd name="T1" fmla="*/ 114 h 142"/>
                <a:gd name="T2" fmla="*/ 4 w 148"/>
                <a:gd name="T3" fmla="*/ 102 h 142"/>
                <a:gd name="T4" fmla="*/ 8 w 148"/>
                <a:gd name="T5" fmla="*/ 96 h 142"/>
                <a:gd name="T6" fmla="*/ 10 w 148"/>
                <a:gd name="T7" fmla="*/ 86 h 142"/>
                <a:gd name="T8" fmla="*/ 22 w 148"/>
                <a:gd name="T9" fmla="*/ 65 h 142"/>
                <a:gd name="T10" fmla="*/ 45 w 148"/>
                <a:gd name="T11" fmla="*/ 62 h 142"/>
                <a:gd name="T12" fmla="*/ 71 w 148"/>
                <a:gd name="T13" fmla="*/ 62 h 142"/>
                <a:gd name="T14" fmla="*/ 73 w 148"/>
                <a:gd name="T15" fmla="*/ 50 h 142"/>
                <a:gd name="T16" fmla="*/ 67 w 148"/>
                <a:gd name="T17" fmla="*/ 45 h 142"/>
                <a:gd name="T18" fmla="*/ 61 w 148"/>
                <a:gd name="T19" fmla="*/ 38 h 142"/>
                <a:gd name="T20" fmla="*/ 42 w 148"/>
                <a:gd name="T21" fmla="*/ 22 h 142"/>
                <a:gd name="T22" fmla="*/ 58 w 148"/>
                <a:gd name="T23" fmla="*/ 19 h 142"/>
                <a:gd name="T24" fmla="*/ 61 w 148"/>
                <a:gd name="T25" fmla="*/ 4 h 142"/>
                <a:gd name="T26" fmla="*/ 91 w 148"/>
                <a:gd name="T27" fmla="*/ 2 h 142"/>
                <a:gd name="T28" fmla="*/ 126 w 148"/>
                <a:gd name="T29" fmla="*/ 2 h 142"/>
                <a:gd name="T30" fmla="*/ 121 w 148"/>
                <a:gd name="T31" fmla="*/ 35 h 142"/>
                <a:gd name="T32" fmla="*/ 113 w 148"/>
                <a:gd name="T33" fmla="*/ 69 h 142"/>
                <a:gd name="T34" fmla="*/ 134 w 148"/>
                <a:gd name="T35" fmla="*/ 75 h 142"/>
                <a:gd name="T36" fmla="*/ 139 w 148"/>
                <a:gd name="T37" fmla="*/ 70 h 142"/>
                <a:gd name="T38" fmla="*/ 136 w 148"/>
                <a:gd name="T39" fmla="*/ 67 h 142"/>
                <a:gd name="T40" fmla="*/ 148 w 148"/>
                <a:gd name="T41" fmla="*/ 74 h 142"/>
                <a:gd name="T42" fmla="*/ 119 w 148"/>
                <a:gd name="T43" fmla="*/ 93 h 142"/>
                <a:gd name="T44" fmla="*/ 109 w 148"/>
                <a:gd name="T45" fmla="*/ 104 h 142"/>
                <a:gd name="T46" fmla="*/ 107 w 148"/>
                <a:gd name="T47" fmla="*/ 114 h 142"/>
                <a:gd name="T48" fmla="*/ 94 w 148"/>
                <a:gd name="T49" fmla="*/ 123 h 142"/>
                <a:gd name="T50" fmla="*/ 90 w 148"/>
                <a:gd name="T51" fmla="*/ 127 h 142"/>
                <a:gd name="T52" fmla="*/ 86 w 148"/>
                <a:gd name="T53" fmla="*/ 132 h 142"/>
                <a:gd name="T54" fmla="*/ 73 w 148"/>
                <a:gd name="T55" fmla="*/ 142 h 142"/>
                <a:gd name="T56" fmla="*/ 56 w 148"/>
                <a:gd name="T57" fmla="*/ 136 h 142"/>
                <a:gd name="T58" fmla="*/ 37 w 148"/>
                <a:gd name="T59" fmla="*/ 136 h 142"/>
                <a:gd name="T60" fmla="*/ 0 w 148"/>
                <a:gd name="T61" fmla="*/ 11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8" h="142">
                  <a:moveTo>
                    <a:pt x="0" y="114"/>
                  </a:moveTo>
                  <a:cubicBezTo>
                    <a:pt x="4" y="111"/>
                    <a:pt x="3" y="107"/>
                    <a:pt x="4" y="102"/>
                  </a:cubicBezTo>
                  <a:cubicBezTo>
                    <a:pt x="5" y="100"/>
                    <a:pt x="9" y="98"/>
                    <a:pt x="8" y="96"/>
                  </a:cubicBezTo>
                  <a:cubicBezTo>
                    <a:pt x="6" y="91"/>
                    <a:pt x="6" y="90"/>
                    <a:pt x="10" y="86"/>
                  </a:cubicBezTo>
                  <a:cubicBezTo>
                    <a:pt x="14" y="79"/>
                    <a:pt x="18" y="70"/>
                    <a:pt x="22" y="65"/>
                  </a:cubicBezTo>
                  <a:cubicBezTo>
                    <a:pt x="25" y="59"/>
                    <a:pt x="38" y="62"/>
                    <a:pt x="45" y="62"/>
                  </a:cubicBezTo>
                  <a:cubicBezTo>
                    <a:pt x="49" y="62"/>
                    <a:pt x="69" y="64"/>
                    <a:pt x="71" y="62"/>
                  </a:cubicBezTo>
                  <a:cubicBezTo>
                    <a:pt x="72" y="61"/>
                    <a:pt x="74" y="50"/>
                    <a:pt x="73" y="50"/>
                  </a:cubicBezTo>
                  <a:cubicBezTo>
                    <a:pt x="71" y="48"/>
                    <a:pt x="68" y="49"/>
                    <a:pt x="67" y="45"/>
                  </a:cubicBezTo>
                  <a:cubicBezTo>
                    <a:pt x="66" y="42"/>
                    <a:pt x="65" y="40"/>
                    <a:pt x="61" y="38"/>
                  </a:cubicBezTo>
                  <a:cubicBezTo>
                    <a:pt x="53" y="34"/>
                    <a:pt x="48" y="27"/>
                    <a:pt x="42" y="22"/>
                  </a:cubicBezTo>
                  <a:cubicBezTo>
                    <a:pt x="47" y="22"/>
                    <a:pt x="55" y="24"/>
                    <a:pt x="58" y="19"/>
                  </a:cubicBezTo>
                  <a:cubicBezTo>
                    <a:pt x="61" y="15"/>
                    <a:pt x="57" y="8"/>
                    <a:pt x="61" y="4"/>
                  </a:cubicBezTo>
                  <a:cubicBezTo>
                    <a:pt x="66" y="0"/>
                    <a:pt x="85" y="2"/>
                    <a:pt x="91" y="2"/>
                  </a:cubicBezTo>
                  <a:cubicBezTo>
                    <a:pt x="103" y="2"/>
                    <a:pt x="115" y="2"/>
                    <a:pt x="126" y="2"/>
                  </a:cubicBezTo>
                  <a:cubicBezTo>
                    <a:pt x="123" y="13"/>
                    <a:pt x="123" y="24"/>
                    <a:pt x="121" y="35"/>
                  </a:cubicBezTo>
                  <a:cubicBezTo>
                    <a:pt x="118" y="46"/>
                    <a:pt x="115" y="57"/>
                    <a:pt x="113" y="69"/>
                  </a:cubicBezTo>
                  <a:cubicBezTo>
                    <a:pt x="120" y="68"/>
                    <a:pt x="133" y="68"/>
                    <a:pt x="134" y="75"/>
                  </a:cubicBezTo>
                  <a:cubicBezTo>
                    <a:pt x="135" y="73"/>
                    <a:pt x="136" y="71"/>
                    <a:pt x="139" y="70"/>
                  </a:cubicBezTo>
                  <a:cubicBezTo>
                    <a:pt x="138" y="69"/>
                    <a:pt x="137" y="68"/>
                    <a:pt x="136" y="67"/>
                  </a:cubicBezTo>
                  <a:cubicBezTo>
                    <a:pt x="141" y="69"/>
                    <a:pt x="144" y="72"/>
                    <a:pt x="148" y="74"/>
                  </a:cubicBezTo>
                  <a:cubicBezTo>
                    <a:pt x="137" y="78"/>
                    <a:pt x="130" y="88"/>
                    <a:pt x="119" y="93"/>
                  </a:cubicBezTo>
                  <a:cubicBezTo>
                    <a:pt x="114" y="96"/>
                    <a:pt x="108" y="99"/>
                    <a:pt x="109" y="104"/>
                  </a:cubicBezTo>
                  <a:cubicBezTo>
                    <a:pt x="110" y="108"/>
                    <a:pt x="111" y="111"/>
                    <a:pt x="107" y="114"/>
                  </a:cubicBezTo>
                  <a:cubicBezTo>
                    <a:pt x="104" y="117"/>
                    <a:pt x="93" y="119"/>
                    <a:pt x="94" y="123"/>
                  </a:cubicBezTo>
                  <a:cubicBezTo>
                    <a:pt x="95" y="126"/>
                    <a:pt x="93" y="125"/>
                    <a:pt x="90" y="127"/>
                  </a:cubicBezTo>
                  <a:cubicBezTo>
                    <a:pt x="90" y="127"/>
                    <a:pt x="86" y="132"/>
                    <a:pt x="86" y="132"/>
                  </a:cubicBezTo>
                  <a:cubicBezTo>
                    <a:pt x="82" y="133"/>
                    <a:pt x="70" y="134"/>
                    <a:pt x="73" y="142"/>
                  </a:cubicBezTo>
                  <a:cubicBezTo>
                    <a:pt x="67" y="140"/>
                    <a:pt x="62" y="137"/>
                    <a:pt x="56" y="136"/>
                  </a:cubicBezTo>
                  <a:cubicBezTo>
                    <a:pt x="50" y="135"/>
                    <a:pt x="43" y="137"/>
                    <a:pt x="37" y="136"/>
                  </a:cubicBezTo>
                  <a:cubicBezTo>
                    <a:pt x="21" y="134"/>
                    <a:pt x="10" y="123"/>
                    <a:pt x="0" y="114"/>
                  </a:cubicBezTo>
                </a:path>
              </a:pathLst>
            </a:custGeom>
            <a:solidFill>
              <a:schemeClr val="bg1">
                <a:lumMod val="85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schemeClr val="accent1"/>
                </a:solidFill>
              </a:endParaRPr>
            </a:p>
          </p:txBody>
        </p:sp>
        <p:sp>
          <p:nvSpPr>
            <p:cNvPr id="125" name="Panama"/>
            <p:cNvSpPr>
              <a:spLocks/>
            </p:cNvSpPr>
            <p:nvPr/>
          </p:nvSpPr>
          <p:spPr bwMode="auto">
            <a:xfrm>
              <a:off x="17720361" y="5661346"/>
              <a:ext cx="662241" cy="299822"/>
            </a:xfrm>
            <a:custGeom>
              <a:avLst/>
              <a:gdLst>
                <a:gd name="T0" fmla="*/ 3 w 211"/>
                <a:gd name="T1" fmla="*/ 47 h 86"/>
                <a:gd name="T2" fmla="*/ 9 w 211"/>
                <a:gd name="T3" fmla="*/ 39 h 86"/>
                <a:gd name="T4" fmla="*/ 12 w 211"/>
                <a:gd name="T5" fmla="*/ 26 h 86"/>
                <a:gd name="T6" fmla="*/ 7 w 211"/>
                <a:gd name="T7" fmla="*/ 19 h 86"/>
                <a:gd name="T8" fmla="*/ 9 w 211"/>
                <a:gd name="T9" fmla="*/ 4 h 86"/>
                <a:gd name="T10" fmla="*/ 21 w 211"/>
                <a:gd name="T11" fmla="*/ 3 h 86"/>
                <a:gd name="T12" fmla="*/ 28 w 211"/>
                <a:gd name="T13" fmla="*/ 10 h 86"/>
                <a:gd name="T14" fmla="*/ 27 w 211"/>
                <a:gd name="T15" fmla="*/ 15 h 86"/>
                <a:gd name="T16" fmla="*/ 31 w 211"/>
                <a:gd name="T17" fmla="*/ 17 h 86"/>
                <a:gd name="T18" fmla="*/ 47 w 211"/>
                <a:gd name="T19" fmla="*/ 25 h 86"/>
                <a:gd name="T20" fmla="*/ 43 w 211"/>
                <a:gd name="T21" fmla="*/ 19 h 86"/>
                <a:gd name="T22" fmla="*/ 61 w 211"/>
                <a:gd name="T23" fmla="*/ 30 h 86"/>
                <a:gd name="T24" fmla="*/ 95 w 211"/>
                <a:gd name="T25" fmla="*/ 19 h 86"/>
                <a:gd name="T26" fmla="*/ 119 w 211"/>
                <a:gd name="T27" fmla="*/ 9 h 86"/>
                <a:gd name="T28" fmla="*/ 130 w 211"/>
                <a:gd name="T29" fmla="*/ 2 h 86"/>
                <a:gd name="T30" fmla="*/ 148 w 211"/>
                <a:gd name="T31" fmla="*/ 4 h 86"/>
                <a:gd name="T32" fmla="*/ 145 w 211"/>
                <a:gd name="T33" fmla="*/ 7 h 86"/>
                <a:gd name="T34" fmla="*/ 183 w 211"/>
                <a:gd name="T35" fmla="*/ 16 h 86"/>
                <a:gd name="T36" fmla="*/ 204 w 211"/>
                <a:gd name="T37" fmla="*/ 34 h 86"/>
                <a:gd name="T38" fmla="*/ 207 w 211"/>
                <a:gd name="T39" fmla="*/ 52 h 86"/>
                <a:gd name="T40" fmla="*/ 193 w 211"/>
                <a:gd name="T41" fmla="*/ 73 h 86"/>
                <a:gd name="T42" fmla="*/ 190 w 211"/>
                <a:gd name="T43" fmla="*/ 67 h 86"/>
                <a:gd name="T44" fmla="*/ 188 w 211"/>
                <a:gd name="T45" fmla="*/ 73 h 86"/>
                <a:gd name="T46" fmla="*/ 183 w 211"/>
                <a:gd name="T47" fmla="*/ 83 h 86"/>
                <a:gd name="T48" fmla="*/ 165 w 211"/>
                <a:gd name="T49" fmla="*/ 55 h 86"/>
                <a:gd name="T50" fmla="*/ 173 w 211"/>
                <a:gd name="T51" fmla="*/ 46 h 86"/>
                <a:gd name="T52" fmla="*/ 189 w 211"/>
                <a:gd name="T53" fmla="*/ 53 h 86"/>
                <a:gd name="T54" fmla="*/ 182 w 211"/>
                <a:gd name="T55" fmla="*/ 47 h 86"/>
                <a:gd name="T56" fmla="*/ 176 w 211"/>
                <a:gd name="T57" fmla="*/ 38 h 86"/>
                <a:gd name="T58" fmla="*/ 173 w 211"/>
                <a:gd name="T59" fmla="*/ 43 h 86"/>
                <a:gd name="T60" fmla="*/ 167 w 211"/>
                <a:gd name="T61" fmla="*/ 38 h 86"/>
                <a:gd name="T62" fmla="*/ 166 w 211"/>
                <a:gd name="T63" fmla="*/ 45 h 86"/>
                <a:gd name="T64" fmla="*/ 156 w 211"/>
                <a:gd name="T65" fmla="*/ 30 h 86"/>
                <a:gd name="T66" fmla="*/ 148 w 211"/>
                <a:gd name="T67" fmla="*/ 25 h 86"/>
                <a:gd name="T68" fmla="*/ 140 w 211"/>
                <a:gd name="T69" fmla="*/ 22 h 86"/>
                <a:gd name="T70" fmla="*/ 118 w 211"/>
                <a:gd name="T71" fmla="*/ 32 h 86"/>
                <a:gd name="T72" fmla="*/ 98 w 211"/>
                <a:gd name="T73" fmla="*/ 47 h 86"/>
                <a:gd name="T74" fmla="*/ 102 w 211"/>
                <a:gd name="T75" fmla="*/ 65 h 86"/>
                <a:gd name="T76" fmla="*/ 107 w 211"/>
                <a:gd name="T77" fmla="*/ 75 h 86"/>
                <a:gd name="T78" fmla="*/ 95 w 211"/>
                <a:gd name="T79" fmla="*/ 78 h 86"/>
                <a:gd name="T80" fmla="*/ 75 w 211"/>
                <a:gd name="T81" fmla="*/ 83 h 86"/>
                <a:gd name="T82" fmla="*/ 74 w 211"/>
                <a:gd name="T83" fmla="*/ 73 h 86"/>
                <a:gd name="T84" fmla="*/ 71 w 211"/>
                <a:gd name="T85" fmla="*/ 60 h 86"/>
                <a:gd name="T86" fmla="*/ 65 w 211"/>
                <a:gd name="T87" fmla="*/ 60 h 86"/>
                <a:gd name="T88" fmla="*/ 53 w 211"/>
                <a:gd name="T89" fmla="*/ 64 h 86"/>
                <a:gd name="T90" fmla="*/ 39 w 211"/>
                <a:gd name="T91" fmla="*/ 50 h 86"/>
                <a:gd name="T92" fmla="*/ 31 w 211"/>
                <a:gd name="T93" fmla="*/ 48 h 86"/>
                <a:gd name="T94" fmla="*/ 22 w 211"/>
                <a:gd name="T95" fmla="*/ 45 h 86"/>
                <a:gd name="T96" fmla="*/ 10 w 211"/>
                <a:gd name="T97" fmla="*/ 47 h 86"/>
                <a:gd name="T98" fmla="*/ 5 w 211"/>
                <a:gd name="T99" fmla="*/ 56 h 86"/>
                <a:gd name="T100" fmla="*/ 3 w 211"/>
                <a:gd name="T101" fmla="*/ 4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1" h="86">
                  <a:moveTo>
                    <a:pt x="3" y="47"/>
                  </a:moveTo>
                  <a:cubicBezTo>
                    <a:pt x="0" y="45"/>
                    <a:pt x="8" y="41"/>
                    <a:pt x="9" y="39"/>
                  </a:cubicBezTo>
                  <a:cubicBezTo>
                    <a:pt x="10" y="34"/>
                    <a:pt x="4" y="29"/>
                    <a:pt x="12" y="26"/>
                  </a:cubicBezTo>
                  <a:cubicBezTo>
                    <a:pt x="18" y="24"/>
                    <a:pt x="7" y="21"/>
                    <a:pt x="7" y="19"/>
                  </a:cubicBezTo>
                  <a:cubicBezTo>
                    <a:pt x="7" y="15"/>
                    <a:pt x="10" y="5"/>
                    <a:pt x="9" y="4"/>
                  </a:cubicBezTo>
                  <a:cubicBezTo>
                    <a:pt x="14" y="0"/>
                    <a:pt x="18" y="9"/>
                    <a:pt x="21" y="3"/>
                  </a:cubicBezTo>
                  <a:cubicBezTo>
                    <a:pt x="23" y="5"/>
                    <a:pt x="27" y="7"/>
                    <a:pt x="28" y="10"/>
                  </a:cubicBezTo>
                  <a:cubicBezTo>
                    <a:pt x="28" y="12"/>
                    <a:pt x="28" y="14"/>
                    <a:pt x="27" y="15"/>
                  </a:cubicBezTo>
                  <a:cubicBezTo>
                    <a:pt x="28" y="17"/>
                    <a:pt x="31" y="15"/>
                    <a:pt x="31" y="17"/>
                  </a:cubicBezTo>
                  <a:cubicBezTo>
                    <a:pt x="30" y="27"/>
                    <a:pt x="40" y="23"/>
                    <a:pt x="47" y="25"/>
                  </a:cubicBezTo>
                  <a:cubicBezTo>
                    <a:pt x="46" y="23"/>
                    <a:pt x="45" y="21"/>
                    <a:pt x="43" y="19"/>
                  </a:cubicBezTo>
                  <a:cubicBezTo>
                    <a:pt x="49" y="17"/>
                    <a:pt x="54" y="29"/>
                    <a:pt x="61" y="30"/>
                  </a:cubicBezTo>
                  <a:cubicBezTo>
                    <a:pt x="75" y="32"/>
                    <a:pt x="83" y="22"/>
                    <a:pt x="95" y="19"/>
                  </a:cubicBezTo>
                  <a:cubicBezTo>
                    <a:pt x="104" y="16"/>
                    <a:pt x="113" y="14"/>
                    <a:pt x="119" y="9"/>
                  </a:cubicBezTo>
                  <a:cubicBezTo>
                    <a:pt x="123" y="6"/>
                    <a:pt x="125" y="2"/>
                    <a:pt x="130" y="2"/>
                  </a:cubicBezTo>
                  <a:cubicBezTo>
                    <a:pt x="136" y="2"/>
                    <a:pt x="142" y="4"/>
                    <a:pt x="148" y="4"/>
                  </a:cubicBezTo>
                  <a:cubicBezTo>
                    <a:pt x="147" y="5"/>
                    <a:pt x="146" y="6"/>
                    <a:pt x="145" y="7"/>
                  </a:cubicBezTo>
                  <a:cubicBezTo>
                    <a:pt x="157" y="6"/>
                    <a:pt x="174" y="9"/>
                    <a:pt x="183" y="16"/>
                  </a:cubicBezTo>
                  <a:cubicBezTo>
                    <a:pt x="187" y="20"/>
                    <a:pt x="196" y="36"/>
                    <a:pt x="204" y="34"/>
                  </a:cubicBezTo>
                  <a:cubicBezTo>
                    <a:pt x="198" y="41"/>
                    <a:pt x="205" y="44"/>
                    <a:pt x="207" y="52"/>
                  </a:cubicBezTo>
                  <a:cubicBezTo>
                    <a:pt x="211" y="60"/>
                    <a:pt x="201" y="68"/>
                    <a:pt x="193" y="73"/>
                  </a:cubicBezTo>
                  <a:cubicBezTo>
                    <a:pt x="193" y="71"/>
                    <a:pt x="191" y="69"/>
                    <a:pt x="190" y="67"/>
                  </a:cubicBezTo>
                  <a:cubicBezTo>
                    <a:pt x="187" y="70"/>
                    <a:pt x="189" y="71"/>
                    <a:pt x="188" y="73"/>
                  </a:cubicBezTo>
                  <a:cubicBezTo>
                    <a:pt x="188" y="75"/>
                    <a:pt x="185" y="78"/>
                    <a:pt x="183" y="83"/>
                  </a:cubicBezTo>
                  <a:cubicBezTo>
                    <a:pt x="173" y="77"/>
                    <a:pt x="165" y="64"/>
                    <a:pt x="165" y="55"/>
                  </a:cubicBezTo>
                  <a:cubicBezTo>
                    <a:pt x="172" y="57"/>
                    <a:pt x="170" y="49"/>
                    <a:pt x="173" y="46"/>
                  </a:cubicBezTo>
                  <a:cubicBezTo>
                    <a:pt x="177" y="43"/>
                    <a:pt x="186" y="51"/>
                    <a:pt x="189" y="53"/>
                  </a:cubicBezTo>
                  <a:cubicBezTo>
                    <a:pt x="187" y="50"/>
                    <a:pt x="184" y="49"/>
                    <a:pt x="182" y="47"/>
                  </a:cubicBezTo>
                  <a:cubicBezTo>
                    <a:pt x="178" y="45"/>
                    <a:pt x="179" y="41"/>
                    <a:pt x="176" y="38"/>
                  </a:cubicBezTo>
                  <a:cubicBezTo>
                    <a:pt x="177" y="40"/>
                    <a:pt x="176" y="42"/>
                    <a:pt x="173" y="43"/>
                  </a:cubicBezTo>
                  <a:cubicBezTo>
                    <a:pt x="175" y="38"/>
                    <a:pt x="169" y="44"/>
                    <a:pt x="167" y="38"/>
                  </a:cubicBezTo>
                  <a:cubicBezTo>
                    <a:pt x="167" y="41"/>
                    <a:pt x="167" y="43"/>
                    <a:pt x="166" y="45"/>
                  </a:cubicBezTo>
                  <a:cubicBezTo>
                    <a:pt x="162" y="39"/>
                    <a:pt x="162" y="33"/>
                    <a:pt x="156" y="30"/>
                  </a:cubicBezTo>
                  <a:cubicBezTo>
                    <a:pt x="153" y="28"/>
                    <a:pt x="150" y="27"/>
                    <a:pt x="148" y="25"/>
                  </a:cubicBezTo>
                  <a:cubicBezTo>
                    <a:pt x="143" y="22"/>
                    <a:pt x="145" y="22"/>
                    <a:pt x="140" y="22"/>
                  </a:cubicBezTo>
                  <a:cubicBezTo>
                    <a:pt x="133" y="23"/>
                    <a:pt x="120" y="24"/>
                    <a:pt x="118" y="32"/>
                  </a:cubicBezTo>
                  <a:cubicBezTo>
                    <a:pt x="117" y="38"/>
                    <a:pt x="107" y="48"/>
                    <a:pt x="98" y="47"/>
                  </a:cubicBezTo>
                  <a:cubicBezTo>
                    <a:pt x="84" y="45"/>
                    <a:pt x="99" y="62"/>
                    <a:pt x="102" y="65"/>
                  </a:cubicBezTo>
                  <a:cubicBezTo>
                    <a:pt x="104" y="67"/>
                    <a:pt x="109" y="72"/>
                    <a:pt x="107" y="75"/>
                  </a:cubicBezTo>
                  <a:cubicBezTo>
                    <a:pt x="104" y="78"/>
                    <a:pt x="98" y="76"/>
                    <a:pt x="95" y="78"/>
                  </a:cubicBezTo>
                  <a:cubicBezTo>
                    <a:pt x="91" y="81"/>
                    <a:pt x="81" y="86"/>
                    <a:pt x="75" y="83"/>
                  </a:cubicBezTo>
                  <a:cubicBezTo>
                    <a:pt x="74" y="83"/>
                    <a:pt x="75" y="75"/>
                    <a:pt x="74" y="73"/>
                  </a:cubicBezTo>
                  <a:cubicBezTo>
                    <a:pt x="72" y="69"/>
                    <a:pt x="73" y="63"/>
                    <a:pt x="71" y="60"/>
                  </a:cubicBezTo>
                  <a:cubicBezTo>
                    <a:pt x="69" y="62"/>
                    <a:pt x="67" y="62"/>
                    <a:pt x="65" y="60"/>
                  </a:cubicBezTo>
                  <a:cubicBezTo>
                    <a:pt x="71" y="70"/>
                    <a:pt x="58" y="72"/>
                    <a:pt x="53" y="64"/>
                  </a:cubicBezTo>
                  <a:cubicBezTo>
                    <a:pt x="48" y="58"/>
                    <a:pt x="48" y="53"/>
                    <a:pt x="39" y="50"/>
                  </a:cubicBezTo>
                  <a:cubicBezTo>
                    <a:pt x="36" y="49"/>
                    <a:pt x="33" y="51"/>
                    <a:pt x="31" y="48"/>
                  </a:cubicBezTo>
                  <a:cubicBezTo>
                    <a:pt x="28" y="45"/>
                    <a:pt x="24" y="48"/>
                    <a:pt x="22" y="45"/>
                  </a:cubicBezTo>
                  <a:cubicBezTo>
                    <a:pt x="19" y="49"/>
                    <a:pt x="14" y="45"/>
                    <a:pt x="10" y="47"/>
                  </a:cubicBezTo>
                  <a:cubicBezTo>
                    <a:pt x="5" y="49"/>
                    <a:pt x="9" y="53"/>
                    <a:pt x="5" y="56"/>
                  </a:cubicBezTo>
                  <a:cubicBezTo>
                    <a:pt x="6" y="52"/>
                    <a:pt x="5" y="49"/>
                    <a:pt x="3" y="47"/>
                  </a:cubicBezTo>
                </a:path>
              </a:pathLst>
            </a:custGeom>
            <a:solidFill>
              <a:schemeClr val="bg1">
                <a:lumMod val="85000"/>
              </a:schemeClr>
            </a:solidFill>
            <a:ln w="6350"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schemeClr val="accent1"/>
                </a:solidFill>
              </a:endParaRPr>
            </a:p>
          </p:txBody>
        </p:sp>
        <p:sp>
          <p:nvSpPr>
            <p:cNvPr id="135" name="Costa Rica"/>
            <p:cNvSpPr>
              <a:spLocks/>
            </p:cNvSpPr>
            <p:nvPr/>
          </p:nvSpPr>
          <p:spPr bwMode="auto">
            <a:xfrm>
              <a:off x="17419769" y="5474173"/>
              <a:ext cx="369477" cy="381277"/>
            </a:xfrm>
            <a:custGeom>
              <a:avLst/>
              <a:gdLst>
                <a:gd name="T0" fmla="*/ 2 w 118"/>
                <a:gd name="T1" fmla="*/ 30 h 110"/>
                <a:gd name="T2" fmla="*/ 10 w 118"/>
                <a:gd name="T3" fmla="*/ 20 h 110"/>
                <a:gd name="T4" fmla="*/ 4 w 118"/>
                <a:gd name="T5" fmla="*/ 11 h 110"/>
                <a:gd name="T6" fmla="*/ 12 w 118"/>
                <a:gd name="T7" fmla="*/ 2 h 110"/>
                <a:gd name="T8" fmla="*/ 29 w 118"/>
                <a:gd name="T9" fmla="*/ 6 h 110"/>
                <a:gd name="T10" fmla="*/ 46 w 118"/>
                <a:gd name="T11" fmla="*/ 6 h 110"/>
                <a:gd name="T12" fmla="*/ 58 w 118"/>
                <a:gd name="T13" fmla="*/ 9 h 110"/>
                <a:gd name="T14" fmla="*/ 67 w 118"/>
                <a:gd name="T15" fmla="*/ 16 h 110"/>
                <a:gd name="T16" fmla="*/ 81 w 118"/>
                <a:gd name="T17" fmla="*/ 12 h 110"/>
                <a:gd name="T18" fmla="*/ 84 w 118"/>
                <a:gd name="T19" fmla="*/ 20 h 110"/>
                <a:gd name="T20" fmla="*/ 89 w 118"/>
                <a:gd name="T21" fmla="*/ 29 h 110"/>
                <a:gd name="T22" fmla="*/ 101 w 118"/>
                <a:gd name="T23" fmla="*/ 43 h 110"/>
                <a:gd name="T24" fmla="*/ 114 w 118"/>
                <a:gd name="T25" fmla="*/ 56 h 110"/>
                <a:gd name="T26" fmla="*/ 113 w 118"/>
                <a:gd name="T27" fmla="*/ 60 h 110"/>
                <a:gd name="T28" fmla="*/ 105 w 118"/>
                <a:gd name="T29" fmla="*/ 58 h 110"/>
                <a:gd name="T30" fmla="*/ 103 w 118"/>
                <a:gd name="T31" fmla="*/ 71 h 110"/>
                <a:gd name="T32" fmla="*/ 107 w 118"/>
                <a:gd name="T33" fmla="*/ 81 h 110"/>
                <a:gd name="T34" fmla="*/ 103 w 118"/>
                <a:gd name="T35" fmla="*/ 96 h 110"/>
                <a:gd name="T36" fmla="*/ 101 w 118"/>
                <a:gd name="T37" fmla="*/ 110 h 110"/>
                <a:gd name="T38" fmla="*/ 98 w 118"/>
                <a:gd name="T39" fmla="*/ 102 h 110"/>
                <a:gd name="T40" fmla="*/ 93 w 118"/>
                <a:gd name="T41" fmla="*/ 99 h 110"/>
                <a:gd name="T42" fmla="*/ 95 w 118"/>
                <a:gd name="T43" fmla="*/ 96 h 110"/>
                <a:gd name="T44" fmla="*/ 82 w 118"/>
                <a:gd name="T45" fmla="*/ 87 h 110"/>
                <a:gd name="T46" fmla="*/ 88 w 118"/>
                <a:gd name="T47" fmla="*/ 98 h 110"/>
                <a:gd name="T48" fmla="*/ 74 w 118"/>
                <a:gd name="T49" fmla="*/ 90 h 110"/>
                <a:gd name="T50" fmla="*/ 79 w 118"/>
                <a:gd name="T51" fmla="*/ 81 h 110"/>
                <a:gd name="T52" fmla="*/ 62 w 118"/>
                <a:gd name="T53" fmla="*/ 64 h 110"/>
                <a:gd name="T54" fmla="*/ 51 w 118"/>
                <a:gd name="T55" fmla="*/ 60 h 110"/>
                <a:gd name="T56" fmla="*/ 43 w 118"/>
                <a:gd name="T57" fmla="*/ 52 h 110"/>
                <a:gd name="T58" fmla="*/ 22 w 118"/>
                <a:gd name="T59" fmla="*/ 33 h 110"/>
                <a:gd name="T60" fmla="*/ 24 w 118"/>
                <a:gd name="T61" fmla="*/ 39 h 110"/>
                <a:gd name="T62" fmla="*/ 32 w 118"/>
                <a:gd name="T63" fmla="*/ 45 h 110"/>
                <a:gd name="T64" fmla="*/ 28 w 118"/>
                <a:gd name="T65" fmla="*/ 55 h 110"/>
                <a:gd name="T66" fmla="*/ 15 w 118"/>
                <a:gd name="T67" fmla="*/ 47 h 110"/>
                <a:gd name="T68" fmla="*/ 2 w 118"/>
                <a:gd name="T69" fmla="*/ 3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8" h="110">
                  <a:moveTo>
                    <a:pt x="2" y="30"/>
                  </a:moveTo>
                  <a:cubicBezTo>
                    <a:pt x="4" y="28"/>
                    <a:pt x="9" y="22"/>
                    <a:pt x="10" y="20"/>
                  </a:cubicBezTo>
                  <a:cubicBezTo>
                    <a:pt x="10" y="17"/>
                    <a:pt x="1" y="12"/>
                    <a:pt x="4" y="11"/>
                  </a:cubicBezTo>
                  <a:cubicBezTo>
                    <a:pt x="9" y="9"/>
                    <a:pt x="10" y="6"/>
                    <a:pt x="12" y="2"/>
                  </a:cubicBezTo>
                  <a:cubicBezTo>
                    <a:pt x="14" y="0"/>
                    <a:pt x="27" y="6"/>
                    <a:pt x="29" y="6"/>
                  </a:cubicBezTo>
                  <a:cubicBezTo>
                    <a:pt x="38" y="10"/>
                    <a:pt x="37" y="8"/>
                    <a:pt x="46" y="6"/>
                  </a:cubicBezTo>
                  <a:cubicBezTo>
                    <a:pt x="50" y="5"/>
                    <a:pt x="51" y="10"/>
                    <a:pt x="58" y="9"/>
                  </a:cubicBezTo>
                  <a:cubicBezTo>
                    <a:pt x="61" y="12"/>
                    <a:pt x="62" y="15"/>
                    <a:pt x="67" y="16"/>
                  </a:cubicBezTo>
                  <a:cubicBezTo>
                    <a:pt x="73" y="17"/>
                    <a:pt x="82" y="17"/>
                    <a:pt x="81" y="12"/>
                  </a:cubicBezTo>
                  <a:cubicBezTo>
                    <a:pt x="84" y="16"/>
                    <a:pt x="82" y="16"/>
                    <a:pt x="84" y="20"/>
                  </a:cubicBezTo>
                  <a:cubicBezTo>
                    <a:pt x="86" y="23"/>
                    <a:pt x="88" y="26"/>
                    <a:pt x="89" y="29"/>
                  </a:cubicBezTo>
                  <a:cubicBezTo>
                    <a:pt x="93" y="36"/>
                    <a:pt x="96" y="38"/>
                    <a:pt x="101" y="43"/>
                  </a:cubicBezTo>
                  <a:cubicBezTo>
                    <a:pt x="106" y="47"/>
                    <a:pt x="108" y="53"/>
                    <a:pt x="114" y="56"/>
                  </a:cubicBezTo>
                  <a:cubicBezTo>
                    <a:pt x="118" y="57"/>
                    <a:pt x="117" y="61"/>
                    <a:pt x="113" y="60"/>
                  </a:cubicBezTo>
                  <a:cubicBezTo>
                    <a:pt x="110" y="59"/>
                    <a:pt x="109" y="55"/>
                    <a:pt x="105" y="58"/>
                  </a:cubicBezTo>
                  <a:cubicBezTo>
                    <a:pt x="107" y="61"/>
                    <a:pt x="103" y="67"/>
                    <a:pt x="103" y="71"/>
                  </a:cubicBezTo>
                  <a:cubicBezTo>
                    <a:pt x="103" y="76"/>
                    <a:pt x="116" y="77"/>
                    <a:pt x="107" y="81"/>
                  </a:cubicBezTo>
                  <a:cubicBezTo>
                    <a:pt x="100" y="84"/>
                    <a:pt x="109" y="91"/>
                    <a:pt x="103" y="96"/>
                  </a:cubicBezTo>
                  <a:cubicBezTo>
                    <a:pt x="96" y="101"/>
                    <a:pt x="103" y="104"/>
                    <a:pt x="101" y="110"/>
                  </a:cubicBezTo>
                  <a:cubicBezTo>
                    <a:pt x="102" y="107"/>
                    <a:pt x="100" y="104"/>
                    <a:pt x="98" y="102"/>
                  </a:cubicBezTo>
                  <a:cubicBezTo>
                    <a:pt x="96" y="101"/>
                    <a:pt x="95" y="100"/>
                    <a:pt x="93" y="99"/>
                  </a:cubicBezTo>
                  <a:cubicBezTo>
                    <a:pt x="94" y="98"/>
                    <a:pt x="94" y="97"/>
                    <a:pt x="95" y="96"/>
                  </a:cubicBezTo>
                  <a:cubicBezTo>
                    <a:pt x="93" y="92"/>
                    <a:pt x="88" y="83"/>
                    <a:pt x="82" y="87"/>
                  </a:cubicBezTo>
                  <a:cubicBezTo>
                    <a:pt x="83" y="91"/>
                    <a:pt x="90" y="93"/>
                    <a:pt x="88" y="98"/>
                  </a:cubicBezTo>
                  <a:cubicBezTo>
                    <a:pt x="83" y="97"/>
                    <a:pt x="75" y="95"/>
                    <a:pt x="74" y="90"/>
                  </a:cubicBezTo>
                  <a:cubicBezTo>
                    <a:pt x="73" y="87"/>
                    <a:pt x="79" y="84"/>
                    <a:pt x="79" y="81"/>
                  </a:cubicBezTo>
                  <a:cubicBezTo>
                    <a:pt x="80" y="72"/>
                    <a:pt x="69" y="69"/>
                    <a:pt x="62" y="64"/>
                  </a:cubicBezTo>
                  <a:cubicBezTo>
                    <a:pt x="58" y="62"/>
                    <a:pt x="57" y="60"/>
                    <a:pt x="51" y="60"/>
                  </a:cubicBezTo>
                  <a:cubicBezTo>
                    <a:pt x="46" y="59"/>
                    <a:pt x="43" y="57"/>
                    <a:pt x="43" y="52"/>
                  </a:cubicBezTo>
                  <a:cubicBezTo>
                    <a:pt x="43" y="41"/>
                    <a:pt x="27" y="41"/>
                    <a:pt x="22" y="33"/>
                  </a:cubicBezTo>
                  <a:cubicBezTo>
                    <a:pt x="23" y="35"/>
                    <a:pt x="23" y="37"/>
                    <a:pt x="24" y="39"/>
                  </a:cubicBezTo>
                  <a:cubicBezTo>
                    <a:pt x="26" y="43"/>
                    <a:pt x="29" y="43"/>
                    <a:pt x="32" y="45"/>
                  </a:cubicBezTo>
                  <a:cubicBezTo>
                    <a:pt x="36" y="48"/>
                    <a:pt x="32" y="54"/>
                    <a:pt x="28" y="55"/>
                  </a:cubicBezTo>
                  <a:cubicBezTo>
                    <a:pt x="23" y="56"/>
                    <a:pt x="19" y="48"/>
                    <a:pt x="15" y="47"/>
                  </a:cubicBezTo>
                  <a:cubicBezTo>
                    <a:pt x="6" y="46"/>
                    <a:pt x="0" y="37"/>
                    <a:pt x="2" y="30"/>
                  </a:cubicBezTo>
                </a:path>
              </a:pathLst>
            </a:custGeom>
            <a:solidFill>
              <a:schemeClr val="bg1">
                <a:lumMod val="85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schemeClr val="accent1"/>
                </a:solidFill>
              </a:endParaRPr>
            </a:p>
          </p:txBody>
        </p:sp>
        <p:sp>
          <p:nvSpPr>
            <p:cNvPr id="137" name="El Salvador"/>
            <p:cNvSpPr>
              <a:spLocks/>
            </p:cNvSpPr>
            <p:nvPr/>
          </p:nvSpPr>
          <p:spPr bwMode="auto">
            <a:xfrm>
              <a:off x="16990801" y="5092899"/>
              <a:ext cx="269279" cy="159443"/>
            </a:xfrm>
            <a:custGeom>
              <a:avLst/>
              <a:gdLst>
                <a:gd name="T0" fmla="*/ 1 w 86"/>
                <a:gd name="T1" fmla="*/ 24 h 46"/>
                <a:gd name="T2" fmla="*/ 3 w 86"/>
                <a:gd name="T3" fmla="*/ 17 h 46"/>
                <a:gd name="T4" fmla="*/ 14 w 86"/>
                <a:gd name="T5" fmla="*/ 13 h 46"/>
                <a:gd name="T6" fmla="*/ 21 w 86"/>
                <a:gd name="T7" fmla="*/ 7 h 46"/>
                <a:gd name="T8" fmla="*/ 22 w 86"/>
                <a:gd name="T9" fmla="*/ 3 h 46"/>
                <a:gd name="T10" fmla="*/ 32 w 86"/>
                <a:gd name="T11" fmla="*/ 2 h 46"/>
                <a:gd name="T12" fmla="*/ 58 w 86"/>
                <a:gd name="T13" fmla="*/ 20 h 46"/>
                <a:gd name="T14" fmla="*/ 75 w 86"/>
                <a:gd name="T15" fmla="*/ 20 h 46"/>
                <a:gd name="T16" fmla="*/ 85 w 86"/>
                <a:gd name="T17" fmla="*/ 24 h 46"/>
                <a:gd name="T18" fmla="*/ 79 w 86"/>
                <a:gd name="T19" fmla="*/ 35 h 46"/>
                <a:gd name="T20" fmla="*/ 73 w 86"/>
                <a:gd name="T21" fmla="*/ 44 h 46"/>
                <a:gd name="T22" fmla="*/ 50 w 86"/>
                <a:gd name="T23" fmla="*/ 40 h 46"/>
                <a:gd name="T24" fmla="*/ 43 w 86"/>
                <a:gd name="T25" fmla="*/ 41 h 46"/>
                <a:gd name="T26" fmla="*/ 27 w 86"/>
                <a:gd name="T27" fmla="*/ 33 h 46"/>
                <a:gd name="T28" fmla="*/ 10 w 86"/>
                <a:gd name="T29" fmla="*/ 32 h 46"/>
                <a:gd name="T30" fmla="*/ 1 w 86"/>
                <a:gd name="T31" fmla="*/ 2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 h="46">
                  <a:moveTo>
                    <a:pt x="1" y="24"/>
                  </a:moveTo>
                  <a:cubicBezTo>
                    <a:pt x="0" y="21"/>
                    <a:pt x="1" y="19"/>
                    <a:pt x="3" y="17"/>
                  </a:cubicBezTo>
                  <a:cubicBezTo>
                    <a:pt x="7" y="14"/>
                    <a:pt x="11" y="15"/>
                    <a:pt x="14" y="13"/>
                  </a:cubicBezTo>
                  <a:cubicBezTo>
                    <a:pt x="15" y="13"/>
                    <a:pt x="18" y="9"/>
                    <a:pt x="21" y="7"/>
                  </a:cubicBezTo>
                  <a:cubicBezTo>
                    <a:pt x="23" y="7"/>
                    <a:pt x="22" y="5"/>
                    <a:pt x="22" y="3"/>
                  </a:cubicBezTo>
                  <a:cubicBezTo>
                    <a:pt x="23" y="0"/>
                    <a:pt x="30" y="1"/>
                    <a:pt x="32" y="2"/>
                  </a:cubicBezTo>
                  <a:cubicBezTo>
                    <a:pt x="37" y="3"/>
                    <a:pt x="60" y="15"/>
                    <a:pt x="58" y="20"/>
                  </a:cubicBezTo>
                  <a:cubicBezTo>
                    <a:pt x="63" y="20"/>
                    <a:pt x="73" y="12"/>
                    <a:pt x="75" y="20"/>
                  </a:cubicBezTo>
                  <a:cubicBezTo>
                    <a:pt x="79" y="17"/>
                    <a:pt x="86" y="19"/>
                    <a:pt x="85" y="24"/>
                  </a:cubicBezTo>
                  <a:cubicBezTo>
                    <a:pt x="84" y="25"/>
                    <a:pt x="81" y="39"/>
                    <a:pt x="79" y="35"/>
                  </a:cubicBezTo>
                  <a:cubicBezTo>
                    <a:pt x="76" y="39"/>
                    <a:pt x="83" y="42"/>
                    <a:pt x="73" y="44"/>
                  </a:cubicBezTo>
                  <a:cubicBezTo>
                    <a:pt x="64" y="46"/>
                    <a:pt x="58" y="39"/>
                    <a:pt x="50" y="40"/>
                  </a:cubicBezTo>
                  <a:cubicBezTo>
                    <a:pt x="59" y="42"/>
                    <a:pt x="45" y="41"/>
                    <a:pt x="43" y="41"/>
                  </a:cubicBezTo>
                  <a:cubicBezTo>
                    <a:pt x="37" y="38"/>
                    <a:pt x="33" y="35"/>
                    <a:pt x="27" y="33"/>
                  </a:cubicBezTo>
                  <a:cubicBezTo>
                    <a:pt x="22" y="32"/>
                    <a:pt x="15" y="34"/>
                    <a:pt x="10" y="32"/>
                  </a:cubicBezTo>
                  <a:cubicBezTo>
                    <a:pt x="7" y="30"/>
                    <a:pt x="4" y="26"/>
                    <a:pt x="1" y="24"/>
                  </a:cubicBezTo>
                </a:path>
              </a:pathLst>
            </a:custGeom>
            <a:solidFill>
              <a:schemeClr val="bg1">
                <a:lumMod val="85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schemeClr val="accent1"/>
                </a:solidFill>
              </a:endParaRPr>
            </a:p>
          </p:txBody>
        </p:sp>
        <p:sp>
          <p:nvSpPr>
            <p:cNvPr id="138" name="Guiana"/>
            <p:cNvSpPr>
              <a:spLocks/>
            </p:cNvSpPr>
            <p:nvPr/>
          </p:nvSpPr>
          <p:spPr bwMode="auto">
            <a:xfrm>
              <a:off x="20131352" y="5796525"/>
              <a:ext cx="538559" cy="871736"/>
            </a:xfrm>
            <a:custGeom>
              <a:avLst/>
              <a:gdLst>
                <a:gd name="T0" fmla="*/ 0 w 172"/>
                <a:gd name="T1" fmla="*/ 88 h 251"/>
                <a:gd name="T2" fmla="*/ 9 w 172"/>
                <a:gd name="T3" fmla="*/ 71 h 251"/>
                <a:gd name="T4" fmla="*/ 15 w 172"/>
                <a:gd name="T5" fmla="*/ 61 h 251"/>
                <a:gd name="T6" fmla="*/ 22 w 172"/>
                <a:gd name="T7" fmla="*/ 59 h 251"/>
                <a:gd name="T8" fmla="*/ 29 w 172"/>
                <a:gd name="T9" fmla="*/ 57 h 251"/>
                <a:gd name="T10" fmla="*/ 40 w 172"/>
                <a:gd name="T11" fmla="*/ 51 h 251"/>
                <a:gd name="T12" fmla="*/ 36 w 172"/>
                <a:gd name="T13" fmla="*/ 47 h 251"/>
                <a:gd name="T14" fmla="*/ 29 w 172"/>
                <a:gd name="T15" fmla="*/ 38 h 251"/>
                <a:gd name="T16" fmla="*/ 32 w 172"/>
                <a:gd name="T17" fmla="*/ 27 h 251"/>
                <a:gd name="T18" fmla="*/ 40 w 172"/>
                <a:gd name="T19" fmla="*/ 22 h 251"/>
                <a:gd name="T20" fmla="*/ 56 w 172"/>
                <a:gd name="T21" fmla="*/ 11 h 251"/>
                <a:gd name="T22" fmla="*/ 54 w 172"/>
                <a:gd name="T23" fmla="*/ 0 h 251"/>
                <a:gd name="T24" fmla="*/ 74 w 172"/>
                <a:gd name="T25" fmla="*/ 13 h 251"/>
                <a:gd name="T26" fmla="*/ 62 w 172"/>
                <a:gd name="T27" fmla="*/ 4 h 251"/>
                <a:gd name="T28" fmla="*/ 84 w 172"/>
                <a:gd name="T29" fmla="*/ 17 h 251"/>
                <a:gd name="T30" fmla="*/ 100 w 172"/>
                <a:gd name="T31" fmla="*/ 32 h 251"/>
                <a:gd name="T32" fmla="*/ 106 w 172"/>
                <a:gd name="T33" fmla="*/ 51 h 251"/>
                <a:gd name="T34" fmla="*/ 101 w 172"/>
                <a:gd name="T35" fmla="*/ 62 h 251"/>
                <a:gd name="T36" fmla="*/ 98 w 172"/>
                <a:gd name="T37" fmla="*/ 73 h 251"/>
                <a:gd name="T38" fmla="*/ 113 w 172"/>
                <a:gd name="T39" fmla="*/ 58 h 251"/>
                <a:gd name="T40" fmla="*/ 139 w 172"/>
                <a:gd name="T41" fmla="*/ 77 h 251"/>
                <a:gd name="T42" fmla="*/ 151 w 172"/>
                <a:gd name="T43" fmla="*/ 87 h 251"/>
                <a:gd name="T44" fmla="*/ 144 w 172"/>
                <a:gd name="T45" fmla="*/ 110 h 251"/>
                <a:gd name="T46" fmla="*/ 144 w 172"/>
                <a:gd name="T47" fmla="*/ 120 h 251"/>
                <a:gd name="T48" fmla="*/ 119 w 172"/>
                <a:gd name="T49" fmla="*/ 128 h 251"/>
                <a:gd name="T50" fmla="*/ 119 w 172"/>
                <a:gd name="T51" fmla="*/ 149 h 251"/>
                <a:gd name="T52" fmla="*/ 128 w 172"/>
                <a:gd name="T53" fmla="*/ 169 h 251"/>
                <a:gd name="T54" fmla="*/ 136 w 172"/>
                <a:gd name="T55" fmla="*/ 177 h 251"/>
                <a:gd name="T56" fmla="*/ 142 w 172"/>
                <a:gd name="T57" fmla="*/ 177 h 251"/>
                <a:gd name="T58" fmla="*/ 146 w 172"/>
                <a:gd name="T59" fmla="*/ 190 h 251"/>
                <a:gd name="T60" fmla="*/ 158 w 172"/>
                <a:gd name="T61" fmla="*/ 213 h 251"/>
                <a:gd name="T62" fmla="*/ 172 w 172"/>
                <a:gd name="T63" fmla="*/ 225 h 251"/>
                <a:gd name="T64" fmla="*/ 138 w 172"/>
                <a:gd name="T65" fmla="*/ 227 h 251"/>
                <a:gd name="T66" fmla="*/ 134 w 172"/>
                <a:gd name="T67" fmla="*/ 231 h 251"/>
                <a:gd name="T68" fmla="*/ 123 w 172"/>
                <a:gd name="T69" fmla="*/ 234 h 251"/>
                <a:gd name="T70" fmla="*/ 108 w 172"/>
                <a:gd name="T71" fmla="*/ 239 h 251"/>
                <a:gd name="T72" fmla="*/ 103 w 172"/>
                <a:gd name="T73" fmla="*/ 242 h 251"/>
                <a:gd name="T74" fmla="*/ 99 w 172"/>
                <a:gd name="T75" fmla="*/ 243 h 251"/>
                <a:gd name="T76" fmla="*/ 100 w 172"/>
                <a:gd name="T77" fmla="*/ 246 h 251"/>
                <a:gd name="T78" fmla="*/ 85 w 172"/>
                <a:gd name="T79" fmla="*/ 250 h 251"/>
                <a:gd name="T80" fmla="*/ 80 w 172"/>
                <a:gd name="T81" fmla="*/ 246 h 251"/>
                <a:gd name="T82" fmla="*/ 71 w 172"/>
                <a:gd name="T83" fmla="*/ 242 h 251"/>
                <a:gd name="T84" fmla="*/ 57 w 172"/>
                <a:gd name="T85" fmla="*/ 232 h 251"/>
                <a:gd name="T86" fmla="*/ 59 w 172"/>
                <a:gd name="T87" fmla="*/ 229 h 251"/>
                <a:gd name="T88" fmla="*/ 55 w 172"/>
                <a:gd name="T89" fmla="*/ 223 h 251"/>
                <a:gd name="T90" fmla="*/ 51 w 172"/>
                <a:gd name="T91" fmla="*/ 213 h 251"/>
                <a:gd name="T92" fmla="*/ 48 w 172"/>
                <a:gd name="T93" fmla="*/ 189 h 251"/>
                <a:gd name="T94" fmla="*/ 54 w 172"/>
                <a:gd name="T95" fmla="*/ 174 h 251"/>
                <a:gd name="T96" fmla="*/ 59 w 172"/>
                <a:gd name="T97" fmla="*/ 165 h 251"/>
                <a:gd name="T98" fmla="*/ 63 w 172"/>
                <a:gd name="T99" fmla="*/ 155 h 251"/>
                <a:gd name="T100" fmla="*/ 57 w 172"/>
                <a:gd name="T101" fmla="*/ 146 h 251"/>
                <a:gd name="T102" fmla="*/ 55 w 172"/>
                <a:gd name="T103" fmla="*/ 140 h 251"/>
                <a:gd name="T104" fmla="*/ 44 w 172"/>
                <a:gd name="T105" fmla="*/ 136 h 251"/>
                <a:gd name="T106" fmla="*/ 49 w 172"/>
                <a:gd name="T107" fmla="*/ 125 h 251"/>
                <a:gd name="T108" fmla="*/ 45 w 172"/>
                <a:gd name="T109" fmla="*/ 113 h 251"/>
                <a:gd name="T110" fmla="*/ 23 w 172"/>
                <a:gd name="T111" fmla="*/ 113 h 251"/>
                <a:gd name="T112" fmla="*/ 0 w 172"/>
                <a:gd name="T113" fmla="*/ 88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2" h="251">
                  <a:moveTo>
                    <a:pt x="0" y="88"/>
                  </a:moveTo>
                  <a:cubicBezTo>
                    <a:pt x="4" y="83"/>
                    <a:pt x="10" y="80"/>
                    <a:pt x="9" y="71"/>
                  </a:cubicBezTo>
                  <a:cubicBezTo>
                    <a:pt x="8" y="65"/>
                    <a:pt x="11" y="63"/>
                    <a:pt x="15" y="61"/>
                  </a:cubicBezTo>
                  <a:cubicBezTo>
                    <a:pt x="16" y="61"/>
                    <a:pt x="19" y="57"/>
                    <a:pt x="22" y="59"/>
                  </a:cubicBezTo>
                  <a:cubicBezTo>
                    <a:pt x="26" y="61"/>
                    <a:pt x="26" y="59"/>
                    <a:pt x="29" y="57"/>
                  </a:cubicBezTo>
                  <a:cubicBezTo>
                    <a:pt x="33" y="55"/>
                    <a:pt x="39" y="54"/>
                    <a:pt x="40" y="51"/>
                  </a:cubicBezTo>
                  <a:cubicBezTo>
                    <a:pt x="42" y="49"/>
                    <a:pt x="39" y="46"/>
                    <a:pt x="36" y="47"/>
                  </a:cubicBezTo>
                  <a:cubicBezTo>
                    <a:pt x="28" y="49"/>
                    <a:pt x="32" y="42"/>
                    <a:pt x="29" y="38"/>
                  </a:cubicBezTo>
                  <a:cubicBezTo>
                    <a:pt x="25" y="34"/>
                    <a:pt x="29" y="30"/>
                    <a:pt x="32" y="27"/>
                  </a:cubicBezTo>
                  <a:cubicBezTo>
                    <a:pt x="35" y="24"/>
                    <a:pt x="35" y="24"/>
                    <a:pt x="40" y="22"/>
                  </a:cubicBezTo>
                  <a:cubicBezTo>
                    <a:pt x="46" y="19"/>
                    <a:pt x="50" y="13"/>
                    <a:pt x="56" y="11"/>
                  </a:cubicBezTo>
                  <a:cubicBezTo>
                    <a:pt x="64" y="8"/>
                    <a:pt x="57" y="5"/>
                    <a:pt x="54" y="0"/>
                  </a:cubicBezTo>
                  <a:cubicBezTo>
                    <a:pt x="59" y="5"/>
                    <a:pt x="67" y="9"/>
                    <a:pt x="74" y="13"/>
                  </a:cubicBezTo>
                  <a:cubicBezTo>
                    <a:pt x="71" y="9"/>
                    <a:pt x="64" y="8"/>
                    <a:pt x="62" y="4"/>
                  </a:cubicBezTo>
                  <a:cubicBezTo>
                    <a:pt x="70" y="7"/>
                    <a:pt x="78" y="11"/>
                    <a:pt x="84" y="17"/>
                  </a:cubicBezTo>
                  <a:cubicBezTo>
                    <a:pt x="88" y="21"/>
                    <a:pt x="94" y="29"/>
                    <a:pt x="100" y="32"/>
                  </a:cubicBezTo>
                  <a:cubicBezTo>
                    <a:pt x="106" y="35"/>
                    <a:pt x="108" y="46"/>
                    <a:pt x="106" y="51"/>
                  </a:cubicBezTo>
                  <a:cubicBezTo>
                    <a:pt x="104" y="55"/>
                    <a:pt x="101" y="58"/>
                    <a:pt x="101" y="62"/>
                  </a:cubicBezTo>
                  <a:cubicBezTo>
                    <a:pt x="100" y="66"/>
                    <a:pt x="100" y="70"/>
                    <a:pt x="98" y="73"/>
                  </a:cubicBezTo>
                  <a:cubicBezTo>
                    <a:pt x="106" y="72"/>
                    <a:pt x="100" y="54"/>
                    <a:pt x="113" y="58"/>
                  </a:cubicBezTo>
                  <a:cubicBezTo>
                    <a:pt x="124" y="61"/>
                    <a:pt x="136" y="67"/>
                    <a:pt x="139" y="77"/>
                  </a:cubicBezTo>
                  <a:cubicBezTo>
                    <a:pt x="146" y="72"/>
                    <a:pt x="150" y="83"/>
                    <a:pt x="151" y="87"/>
                  </a:cubicBezTo>
                  <a:cubicBezTo>
                    <a:pt x="153" y="94"/>
                    <a:pt x="150" y="104"/>
                    <a:pt x="144" y="110"/>
                  </a:cubicBezTo>
                  <a:cubicBezTo>
                    <a:pt x="153" y="112"/>
                    <a:pt x="146" y="117"/>
                    <a:pt x="144" y="120"/>
                  </a:cubicBezTo>
                  <a:cubicBezTo>
                    <a:pt x="142" y="122"/>
                    <a:pt x="118" y="115"/>
                    <a:pt x="119" y="128"/>
                  </a:cubicBezTo>
                  <a:cubicBezTo>
                    <a:pt x="120" y="136"/>
                    <a:pt x="120" y="142"/>
                    <a:pt x="119" y="149"/>
                  </a:cubicBezTo>
                  <a:cubicBezTo>
                    <a:pt x="118" y="155"/>
                    <a:pt x="123" y="165"/>
                    <a:pt x="128" y="169"/>
                  </a:cubicBezTo>
                  <a:cubicBezTo>
                    <a:pt x="132" y="172"/>
                    <a:pt x="129" y="177"/>
                    <a:pt x="136" y="177"/>
                  </a:cubicBezTo>
                  <a:cubicBezTo>
                    <a:pt x="138" y="178"/>
                    <a:pt x="142" y="176"/>
                    <a:pt x="142" y="177"/>
                  </a:cubicBezTo>
                  <a:cubicBezTo>
                    <a:pt x="145" y="181"/>
                    <a:pt x="146" y="186"/>
                    <a:pt x="146" y="190"/>
                  </a:cubicBezTo>
                  <a:cubicBezTo>
                    <a:pt x="148" y="198"/>
                    <a:pt x="158" y="205"/>
                    <a:pt x="158" y="213"/>
                  </a:cubicBezTo>
                  <a:cubicBezTo>
                    <a:pt x="158" y="221"/>
                    <a:pt x="169" y="220"/>
                    <a:pt x="172" y="225"/>
                  </a:cubicBezTo>
                  <a:cubicBezTo>
                    <a:pt x="161" y="232"/>
                    <a:pt x="149" y="219"/>
                    <a:pt x="138" y="227"/>
                  </a:cubicBezTo>
                  <a:cubicBezTo>
                    <a:pt x="136" y="228"/>
                    <a:pt x="135" y="230"/>
                    <a:pt x="134" y="231"/>
                  </a:cubicBezTo>
                  <a:cubicBezTo>
                    <a:pt x="131" y="234"/>
                    <a:pt x="127" y="233"/>
                    <a:pt x="123" y="234"/>
                  </a:cubicBezTo>
                  <a:cubicBezTo>
                    <a:pt x="116" y="236"/>
                    <a:pt x="116" y="238"/>
                    <a:pt x="108" y="239"/>
                  </a:cubicBezTo>
                  <a:cubicBezTo>
                    <a:pt x="106" y="239"/>
                    <a:pt x="104" y="240"/>
                    <a:pt x="103" y="242"/>
                  </a:cubicBezTo>
                  <a:cubicBezTo>
                    <a:pt x="101" y="242"/>
                    <a:pt x="100" y="242"/>
                    <a:pt x="99" y="243"/>
                  </a:cubicBezTo>
                  <a:cubicBezTo>
                    <a:pt x="100" y="244"/>
                    <a:pt x="100" y="245"/>
                    <a:pt x="100" y="246"/>
                  </a:cubicBezTo>
                  <a:cubicBezTo>
                    <a:pt x="98" y="249"/>
                    <a:pt x="88" y="251"/>
                    <a:pt x="85" y="250"/>
                  </a:cubicBezTo>
                  <a:cubicBezTo>
                    <a:pt x="82" y="249"/>
                    <a:pt x="84" y="246"/>
                    <a:pt x="80" y="246"/>
                  </a:cubicBezTo>
                  <a:cubicBezTo>
                    <a:pt x="78" y="246"/>
                    <a:pt x="72" y="245"/>
                    <a:pt x="71" y="242"/>
                  </a:cubicBezTo>
                  <a:cubicBezTo>
                    <a:pt x="69" y="238"/>
                    <a:pt x="63" y="232"/>
                    <a:pt x="57" y="232"/>
                  </a:cubicBezTo>
                  <a:cubicBezTo>
                    <a:pt x="58" y="231"/>
                    <a:pt x="58" y="230"/>
                    <a:pt x="59" y="229"/>
                  </a:cubicBezTo>
                  <a:cubicBezTo>
                    <a:pt x="54" y="229"/>
                    <a:pt x="55" y="225"/>
                    <a:pt x="55" y="223"/>
                  </a:cubicBezTo>
                  <a:cubicBezTo>
                    <a:pt x="56" y="218"/>
                    <a:pt x="55" y="216"/>
                    <a:pt x="51" y="213"/>
                  </a:cubicBezTo>
                  <a:cubicBezTo>
                    <a:pt x="46" y="207"/>
                    <a:pt x="46" y="196"/>
                    <a:pt x="48" y="189"/>
                  </a:cubicBezTo>
                  <a:cubicBezTo>
                    <a:pt x="49" y="184"/>
                    <a:pt x="54" y="179"/>
                    <a:pt x="54" y="174"/>
                  </a:cubicBezTo>
                  <a:cubicBezTo>
                    <a:pt x="54" y="169"/>
                    <a:pt x="55" y="169"/>
                    <a:pt x="59" y="165"/>
                  </a:cubicBezTo>
                  <a:cubicBezTo>
                    <a:pt x="61" y="162"/>
                    <a:pt x="65" y="158"/>
                    <a:pt x="63" y="155"/>
                  </a:cubicBezTo>
                  <a:cubicBezTo>
                    <a:pt x="61" y="153"/>
                    <a:pt x="57" y="149"/>
                    <a:pt x="57" y="146"/>
                  </a:cubicBezTo>
                  <a:cubicBezTo>
                    <a:pt x="57" y="144"/>
                    <a:pt x="59" y="141"/>
                    <a:pt x="55" y="140"/>
                  </a:cubicBezTo>
                  <a:cubicBezTo>
                    <a:pt x="53" y="139"/>
                    <a:pt x="46" y="138"/>
                    <a:pt x="44" y="136"/>
                  </a:cubicBezTo>
                  <a:cubicBezTo>
                    <a:pt x="43" y="134"/>
                    <a:pt x="48" y="128"/>
                    <a:pt x="49" y="125"/>
                  </a:cubicBezTo>
                  <a:cubicBezTo>
                    <a:pt x="50" y="121"/>
                    <a:pt x="49" y="116"/>
                    <a:pt x="45" y="113"/>
                  </a:cubicBezTo>
                  <a:cubicBezTo>
                    <a:pt x="39" y="109"/>
                    <a:pt x="30" y="116"/>
                    <a:pt x="23" y="113"/>
                  </a:cubicBezTo>
                  <a:cubicBezTo>
                    <a:pt x="14" y="109"/>
                    <a:pt x="4" y="95"/>
                    <a:pt x="0" y="88"/>
                  </a:cubicBezTo>
                </a:path>
              </a:pathLst>
            </a:custGeom>
            <a:solidFill>
              <a:schemeClr val="bg1">
                <a:lumMod val="85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schemeClr val="accent1"/>
                </a:solidFill>
              </a:endParaRPr>
            </a:p>
          </p:txBody>
        </p:sp>
        <p:sp>
          <p:nvSpPr>
            <p:cNvPr id="140" name="Honduras"/>
            <p:cNvSpPr>
              <a:spLocks/>
            </p:cNvSpPr>
            <p:nvPr/>
          </p:nvSpPr>
          <p:spPr bwMode="auto">
            <a:xfrm>
              <a:off x="17084736" y="4903992"/>
              <a:ext cx="698249" cy="365679"/>
            </a:xfrm>
            <a:custGeom>
              <a:avLst/>
              <a:gdLst>
                <a:gd name="T0" fmla="*/ 0 w 223"/>
                <a:gd name="T1" fmla="*/ 54 h 105"/>
                <a:gd name="T2" fmla="*/ 7 w 223"/>
                <a:gd name="T3" fmla="*/ 41 h 105"/>
                <a:gd name="T4" fmla="*/ 14 w 223"/>
                <a:gd name="T5" fmla="*/ 30 h 105"/>
                <a:gd name="T6" fmla="*/ 35 w 223"/>
                <a:gd name="T7" fmla="*/ 17 h 105"/>
                <a:gd name="T8" fmla="*/ 44 w 223"/>
                <a:gd name="T9" fmla="*/ 12 h 105"/>
                <a:gd name="T10" fmla="*/ 52 w 223"/>
                <a:gd name="T11" fmla="*/ 9 h 105"/>
                <a:gd name="T12" fmla="*/ 69 w 223"/>
                <a:gd name="T13" fmla="*/ 6 h 105"/>
                <a:gd name="T14" fmla="*/ 93 w 223"/>
                <a:gd name="T15" fmla="*/ 9 h 105"/>
                <a:gd name="T16" fmla="*/ 116 w 223"/>
                <a:gd name="T17" fmla="*/ 7 h 105"/>
                <a:gd name="T18" fmla="*/ 126 w 223"/>
                <a:gd name="T19" fmla="*/ 0 h 105"/>
                <a:gd name="T20" fmla="*/ 148 w 223"/>
                <a:gd name="T21" fmla="*/ 4 h 105"/>
                <a:gd name="T22" fmla="*/ 172 w 223"/>
                <a:gd name="T23" fmla="*/ 5 h 105"/>
                <a:gd name="T24" fmla="*/ 187 w 223"/>
                <a:gd name="T25" fmla="*/ 7 h 105"/>
                <a:gd name="T26" fmla="*/ 203 w 223"/>
                <a:gd name="T27" fmla="*/ 22 h 105"/>
                <a:gd name="T28" fmla="*/ 195 w 223"/>
                <a:gd name="T29" fmla="*/ 18 h 105"/>
                <a:gd name="T30" fmla="*/ 187 w 223"/>
                <a:gd name="T31" fmla="*/ 16 h 105"/>
                <a:gd name="T32" fmla="*/ 190 w 223"/>
                <a:gd name="T33" fmla="*/ 21 h 105"/>
                <a:gd name="T34" fmla="*/ 196 w 223"/>
                <a:gd name="T35" fmla="*/ 27 h 105"/>
                <a:gd name="T36" fmla="*/ 193 w 223"/>
                <a:gd name="T37" fmla="*/ 23 h 105"/>
                <a:gd name="T38" fmla="*/ 208 w 223"/>
                <a:gd name="T39" fmla="*/ 25 h 105"/>
                <a:gd name="T40" fmla="*/ 208 w 223"/>
                <a:gd name="T41" fmla="*/ 30 h 105"/>
                <a:gd name="T42" fmla="*/ 205 w 223"/>
                <a:gd name="T43" fmla="*/ 23 h 105"/>
                <a:gd name="T44" fmla="*/ 223 w 223"/>
                <a:gd name="T45" fmla="*/ 35 h 105"/>
                <a:gd name="T46" fmla="*/ 205 w 223"/>
                <a:gd name="T47" fmla="*/ 39 h 105"/>
                <a:gd name="T48" fmla="*/ 185 w 223"/>
                <a:gd name="T49" fmla="*/ 44 h 105"/>
                <a:gd name="T50" fmla="*/ 172 w 223"/>
                <a:gd name="T51" fmla="*/ 47 h 105"/>
                <a:gd name="T52" fmla="*/ 164 w 223"/>
                <a:gd name="T53" fmla="*/ 44 h 105"/>
                <a:gd name="T54" fmla="*/ 162 w 223"/>
                <a:gd name="T55" fmla="*/ 41 h 105"/>
                <a:gd name="T56" fmla="*/ 153 w 223"/>
                <a:gd name="T57" fmla="*/ 50 h 105"/>
                <a:gd name="T58" fmla="*/ 147 w 223"/>
                <a:gd name="T59" fmla="*/ 55 h 105"/>
                <a:gd name="T60" fmla="*/ 147 w 223"/>
                <a:gd name="T61" fmla="*/ 59 h 105"/>
                <a:gd name="T62" fmla="*/ 125 w 223"/>
                <a:gd name="T63" fmla="*/ 75 h 105"/>
                <a:gd name="T64" fmla="*/ 106 w 223"/>
                <a:gd name="T65" fmla="*/ 74 h 105"/>
                <a:gd name="T66" fmla="*/ 89 w 223"/>
                <a:gd name="T67" fmla="*/ 81 h 105"/>
                <a:gd name="T68" fmla="*/ 84 w 223"/>
                <a:gd name="T69" fmla="*/ 94 h 105"/>
                <a:gd name="T70" fmla="*/ 80 w 223"/>
                <a:gd name="T71" fmla="*/ 101 h 105"/>
                <a:gd name="T72" fmla="*/ 67 w 223"/>
                <a:gd name="T73" fmla="*/ 104 h 105"/>
                <a:gd name="T74" fmla="*/ 65 w 223"/>
                <a:gd name="T75" fmla="*/ 91 h 105"/>
                <a:gd name="T76" fmla="*/ 57 w 223"/>
                <a:gd name="T77" fmla="*/ 88 h 105"/>
                <a:gd name="T78" fmla="*/ 50 w 223"/>
                <a:gd name="T79" fmla="*/ 90 h 105"/>
                <a:gd name="T80" fmla="*/ 53 w 223"/>
                <a:gd name="T81" fmla="*/ 82 h 105"/>
                <a:gd name="T82" fmla="*/ 49 w 223"/>
                <a:gd name="T83" fmla="*/ 73 h 105"/>
                <a:gd name="T84" fmla="*/ 44 w 223"/>
                <a:gd name="T85" fmla="*/ 72 h 105"/>
                <a:gd name="T86" fmla="*/ 40 w 223"/>
                <a:gd name="T87" fmla="*/ 70 h 105"/>
                <a:gd name="T88" fmla="*/ 28 w 223"/>
                <a:gd name="T89" fmla="*/ 74 h 105"/>
                <a:gd name="T90" fmla="*/ 0 w 223"/>
                <a:gd name="T91" fmla="*/ 5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3" h="105">
                  <a:moveTo>
                    <a:pt x="0" y="54"/>
                  </a:moveTo>
                  <a:cubicBezTo>
                    <a:pt x="2" y="49"/>
                    <a:pt x="11" y="48"/>
                    <a:pt x="7" y="41"/>
                  </a:cubicBezTo>
                  <a:cubicBezTo>
                    <a:pt x="4" y="37"/>
                    <a:pt x="11" y="32"/>
                    <a:pt x="14" y="30"/>
                  </a:cubicBezTo>
                  <a:cubicBezTo>
                    <a:pt x="22" y="27"/>
                    <a:pt x="28" y="22"/>
                    <a:pt x="35" y="17"/>
                  </a:cubicBezTo>
                  <a:cubicBezTo>
                    <a:pt x="37" y="15"/>
                    <a:pt x="41" y="13"/>
                    <a:pt x="44" y="12"/>
                  </a:cubicBezTo>
                  <a:cubicBezTo>
                    <a:pt x="47" y="10"/>
                    <a:pt x="49" y="12"/>
                    <a:pt x="52" y="9"/>
                  </a:cubicBezTo>
                  <a:cubicBezTo>
                    <a:pt x="56" y="6"/>
                    <a:pt x="64" y="2"/>
                    <a:pt x="69" y="6"/>
                  </a:cubicBezTo>
                  <a:cubicBezTo>
                    <a:pt x="72" y="9"/>
                    <a:pt x="88" y="9"/>
                    <a:pt x="93" y="9"/>
                  </a:cubicBezTo>
                  <a:cubicBezTo>
                    <a:pt x="100" y="8"/>
                    <a:pt x="111" y="10"/>
                    <a:pt x="116" y="7"/>
                  </a:cubicBezTo>
                  <a:cubicBezTo>
                    <a:pt x="119" y="5"/>
                    <a:pt x="134" y="3"/>
                    <a:pt x="126" y="0"/>
                  </a:cubicBezTo>
                  <a:cubicBezTo>
                    <a:pt x="133" y="0"/>
                    <a:pt x="140" y="4"/>
                    <a:pt x="148" y="4"/>
                  </a:cubicBezTo>
                  <a:cubicBezTo>
                    <a:pt x="155" y="4"/>
                    <a:pt x="165" y="0"/>
                    <a:pt x="172" y="5"/>
                  </a:cubicBezTo>
                  <a:cubicBezTo>
                    <a:pt x="178" y="9"/>
                    <a:pt x="181" y="5"/>
                    <a:pt x="187" y="7"/>
                  </a:cubicBezTo>
                  <a:cubicBezTo>
                    <a:pt x="194" y="10"/>
                    <a:pt x="198" y="17"/>
                    <a:pt x="203" y="22"/>
                  </a:cubicBezTo>
                  <a:cubicBezTo>
                    <a:pt x="200" y="21"/>
                    <a:pt x="198" y="18"/>
                    <a:pt x="195" y="18"/>
                  </a:cubicBezTo>
                  <a:cubicBezTo>
                    <a:pt x="192" y="18"/>
                    <a:pt x="190" y="18"/>
                    <a:pt x="187" y="16"/>
                  </a:cubicBezTo>
                  <a:cubicBezTo>
                    <a:pt x="190" y="17"/>
                    <a:pt x="190" y="19"/>
                    <a:pt x="190" y="21"/>
                  </a:cubicBezTo>
                  <a:cubicBezTo>
                    <a:pt x="191" y="23"/>
                    <a:pt x="195" y="26"/>
                    <a:pt x="196" y="27"/>
                  </a:cubicBezTo>
                  <a:cubicBezTo>
                    <a:pt x="197" y="24"/>
                    <a:pt x="196" y="23"/>
                    <a:pt x="193" y="23"/>
                  </a:cubicBezTo>
                  <a:cubicBezTo>
                    <a:pt x="197" y="20"/>
                    <a:pt x="202" y="28"/>
                    <a:pt x="208" y="25"/>
                  </a:cubicBezTo>
                  <a:cubicBezTo>
                    <a:pt x="209" y="27"/>
                    <a:pt x="209" y="28"/>
                    <a:pt x="208" y="30"/>
                  </a:cubicBezTo>
                  <a:cubicBezTo>
                    <a:pt x="215" y="28"/>
                    <a:pt x="208" y="24"/>
                    <a:pt x="205" y="23"/>
                  </a:cubicBezTo>
                  <a:cubicBezTo>
                    <a:pt x="216" y="25"/>
                    <a:pt x="214" y="32"/>
                    <a:pt x="223" y="35"/>
                  </a:cubicBezTo>
                  <a:cubicBezTo>
                    <a:pt x="217" y="36"/>
                    <a:pt x="211" y="35"/>
                    <a:pt x="205" y="39"/>
                  </a:cubicBezTo>
                  <a:cubicBezTo>
                    <a:pt x="201" y="41"/>
                    <a:pt x="191" y="44"/>
                    <a:pt x="185" y="44"/>
                  </a:cubicBezTo>
                  <a:cubicBezTo>
                    <a:pt x="180" y="44"/>
                    <a:pt x="176" y="48"/>
                    <a:pt x="172" y="47"/>
                  </a:cubicBezTo>
                  <a:cubicBezTo>
                    <a:pt x="170" y="46"/>
                    <a:pt x="167" y="45"/>
                    <a:pt x="164" y="44"/>
                  </a:cubicBezTo>
                  <a:cubicBezTo>
                    <a:pt x="163" y="44"/>
                    <a:pt x="163" y="42"/>
                    <a:pt x="162" y="41"/>
                  </a:cubicBezTo>
                  <a:cubicBezTo>
                    <a:pt x="156" y="40"/>
                    <a:pt x="155" y="47"/>
                    <a:pt x="153" y="50"/>
                  </a:cubicBezTo>
                  <a:cubicBezTo>
                    <a:pt x="151" y="52"/>
                    <a:pt x="149" y="53"/>
                    <a:pt x="147" y="55"/>
                  </a:cubicBezTo>
                  <a:cubicBezTo>
                    <a:pt x="146" y="56"/>
                    <a:pt x="148" y="58"/>
                    <a:pt x="147" y="59"/>
                  </a:cubicBezTo>
                  <a:cubicBezTo>
                    <a:pt x="142" y="62"/>
                    <a:pt x="128" y="69"/>
                    <a:pt x="125" y="75"/>
                  </a:cubicBezTo>
                  <a:cubicBezTo>
                    <a:pt x="115" y="70"/>
                    <a:pt x="113" y="65"/>
                    <a:pt x="106" y="74"/>
                  </a:cubicBezTo>
                  <a:cubicBezTo>
                    <a:pt x="102" y="81"/>
                    <a:pt x="88" y="75"/>
                    <a:pt x="89" y="81"/>
                  </a:cubicBezTo>
                  <a:cubicBezTo>
                    <a:pt x="89" y="86"/>
                    <a:pt x="92" y="93"/>
                    <a:pt x="84" y="94"/>
                  </a:cubicBezTo>
                  <a:cubicBezTo>
                    <a:pt x="80" y="94"/>
                    <a:pt x="81" y="98"/>
                    <a:pt x="80" y="101"/>
                  </a:cubicBezTo>
                  <a:cubicBezTo>
                    <a:pt x="78" y="105"/>
                    <a:pt x="71" y="104"/>
                    <a:pt x="67" y="104"/>
                  </a:cubicBezTo>
                  <a:cubicBezTo>
                    <a:pt x="70" y="100"/>
                    <a:pt x="54" y="94"/>
                    <a:pt x="65" y="91"/>
                  </a:cubicBezTo>
                  <a:cubicBezTo>
                    <a:pt x="62" y="92"/>
                    <a:pt x="57" y="92"/>
                    <a:pt x="57" y="88"/>
                  </a:cubicBezTo>
                  <a:cubicBezTo>
                    <a:pt x="56" y="91"/>
                    <a:pt x="53" y="92"/>
                    <a:pt x="50" y="90"/>
                  </a:cubicBezTo>
                  <a:cubicBezTo>
                    <a:pt x="54" y="89"/>
                    <a:pt x="53" y="85"/>
                    <a:pt x="53" y="82"/>
                  </a:cubicBezTo>
                  <a:cubicBezTo>
                    <a:pt x="54" y="78"/>
                    <a:pt x="58" y="73"/>
                    <a:pt x="49" y="73"/>
                  </a:cubicBezTo>
                  <a:cubicBezTo>
                    <a:pt x="46" y="75"/>
                    <a:pt x="44" y="74"/>
                    <a:pt x="44" y="72"/>
                  </a:cubicBezTo>
                  <a:cubicBezTo>
                    <a:pt x="43" y="71"/>
                    <a:pt x="42" y="70"/>
                    <a:pt x="40" y="70"/>
                  </a:cubicBezTo>
                  <a:cubicBezTo>
                    <a:pt x="36" y="71"/>
                    <a:pt x="32" y="74"/>
                    <a:pt x="28" y="74"/>
                  </a:cubicBezTo>
                  <a:cubicBezTo>
                    <a:pt x="31" y="67"/>
                    <a:pt x="3" y="57"/>
                    <a:pt x="0" y="54"/>
                  </a:cubicBezTo>
                </a:path>
              </a:pathLst>
            </a:custGeom>
            <a:solidFill>
              <a:schemeClr val="bg1">
                <a:lumMod val="85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schemeClr val="accent1"/>
                </a:solidFill>
              </a:endParaRPr>
            </a:p>
          </p:txBody>
        </p:sp>
        <p:sp>
          <p:nvSpPr>
            <p:cNvPr id="142" name="Nicaragua"/>
            <p:cNvSpPr>
              <a:spLocks/>
            </p:cNvSpPr>
            <p:nvPr/>
          </p:nvSpPr>
          <p:spPr bwMode="auto">
            <a:xfrm>
              <a:off x="17241291" y="5027039"/>
              <a:ext cx="541690" cy="506056"/>
            </a:xfrm>
            <a:custGeom>
              <a:avLst/>
              <a:gdLst>
                <a:gd name="T0" fmla="*/ 7 w 173"/>
                <a:gd name="T1" fmla="*/ 66 h 146"/>
                <a:gd name="T2" fmla="*/ 17 w 173"/>
                <a:gd name="T3" fmla="*/ 71 h 146"/>
                <a:gd name="T4" fmla="*/ 17 w 173"/>
                <a:gd name="T5" fmla="*/ 69 h 146"/>
                <a:gd name="T6" fmla="*/ 28 w 173"/>
                <a:gd name="T7" fmla="*/ 68 h 146"/>
                <a:gd name="T8" fmla="*/ 32 w 173"/>
                <a:gd name="T9" fmla="*/ 60 h 146"/>
                <a:gd name="T10" fmla="*/ 39 w 173"/>
                <a:gd name="T11" fmla="*/ 57 h 146"/>
                <a:gd name="T12" fmla="*/ 39 w 173"/>
                <a:gd name="T13" fmla="*/ 43 h 146"/>
                <a:gd name="T14" fmla="*/ 50 w 173"/>
                <a:gd name="T15" fmla="*/ 43 h 146"/>
                <a:gd name="T16" fmla="*/ 57 w 173"/>
                <a:gd name="T17" fmla="*/ 38 h 146"/>
                <a:gd name="T18" fmla="*/ 75 w 173"/>
                <a:gd name="T19" fmla="*/ 40 h 146"/>
                <a:gd name="T20" fmla="*/ 95 w 173"/>
                <a:gd name="T21" fmla="*/ 24 h 146"/>
                <a:gd name="T22" fmla="*/ 100 w 173"/>
                <a:gd name="T23" fmla="*/ 17 h 146"/>
                <a:gd name="T24" fmla="*/ 108 w 173"/>
                <a:gd name="T25" fmla="*/ 7 h 146"/>
                <a:gd name="T26" fmla="*/ 119 w 173"/>
                <a:gd name="T27" fmla="*/ 11 h 146"/>
                <a:gd name="T28" fmla="*/ 133 w 173"/>
                <a:gd name="T29" fmla="*/ 9 h 146"/>
                <a:gd name="T30" fmla="*/ 155 w 173"/>
                <a:gd name="T31" fmla="*/ 4 h 146"/>
                <a:gd name="T32" fmla="*/ 162 w 173"/>
                <a:gd name="T33" fmla="*/ 0 h 146"/>
                <a:gd name="T34" fmla="*/ 173 w 173"/>
                <a:gd name="T35" fmla="*/ 0 h 146"/>
                <a:gd name="T36" fmla="*/ 164 w 173"/>
                <a:gd name="T37" fmla="*/ 4 h 146"/>
                <a:gd name="T38" fmla="*/ 167 w 173"/>
                <a:gd name="T39" fmla="*/ 26 h 146"/>
                <a:gd name="T40" fmla="*/ 154 w 173"/>
                <a:gd name="T41" fmla="*/ 44 h 146"/>
                <a:gd name="T42" fmla="*/ 150 w 173"/>
                <a:gd name="T43" fmla="*/ 73 h 146"/>
                <a:gd name="T44" fmla="*/ 145 w 173"/>
                <a:gd name="T45" fmla="*/ 90 h 146"/>
                <a:gd name="T46" fmla="*/ 148 w 173"/>
                <a:gd name="T47" fmla="*/ 75 h 146"/>
                <a:gd name="T48" fmla="*/ 140 w 173"/>
                <a:gd name="T49" fmla="*/ 85 h 146"/>
                <a:gd name="T50" fmla="*/ 142 w 173"/>
                <a:gd name="T51" fmla="*/ 103 h 146"/>
                <a:gd name="T52" fmla="*/ 141 w 173"/>
                <a:gd name="T53" fmla="*/ 98 h 146"/>
                <a:gd name="T54" fmla="*/ 137 w 173"/>
                <a:gd name="T55" fmla="*/ 109 h 146"/>
                <a:gd name="T56" fmla="*/ 137 w 173"/>
                <a:gd name="T57" fmla="*/ 119 h 146"/>
                <a:gd name="T58" fmla="*/ 135 w 173"/>
                <a:gd name="T59" fmla="*/ 137 h 146"/>
                <a:gd name="T60" fmla="*/ 135 w 173"/>
                <a:gd name="T61" fmla="*/ 145 h 146"/>
                <a:gd name="T62" fmla="*/ 120 w 173"/>
                <a:gd name="T63" fmla="*/ 144 h 146"/>
                <a:gd name="T64" fmla="*/ 117 w 173"/>
                <a:gd name="T65" fmla="*/ 141 h 146"/>
                <a:gd name="T66" fmla="*/ 111 w 173"/>
                <a:gd name="T67" fmla="*/ 138 h 146"/>
                <a:gd name="T68" fmla="*/ 103 w 173"/>
                <a:gd name="T69" fmla="*/ 135 h 146"/>
                <a:gd name="T70" fmla="*/ 95 w 173"/>
                <a:gd name="T71" fmla="*/ 137 h 146"/>
                <a:gd name="T72" fmla="*/ 88 w 173"/>
                <a:gd name="T73" fmla="*/ 136 h 146"/>
                <a:gd name="T74" fmla="*/ 71 w 173"/>
                <a:gd name="T75" fmla="*/ 130 h 146"/>
                <a:gd name="T76" fmla="*/ 72 w 173"/>
                <a:gd name="T77" fmla="*/ 130 h 146"/>
                <a:gd name="T78" fmla="*/ 98 w 173"/>
                <a:gd name="T79" fmla="*/ 126 h 146"/>
                <a:gd name="T80" fmla="*/ 87 w 173"/>
                <a:gd name="T81" fmla="*/ 112 h 146"/>
                <a:gd name="T82" fmla="*/ 75 w 173"/>
                <a:gd name="T83" fmla="*/ 103 h 146"/>
                <a:gd name="T84" fmla="*/ 65 w 173"/>
                <a:gd name="T85" fmla="*/ 99 h 146"/>
                <a:gd name="T86" fmla="*/ 62 w 173"/>
                <a:gd name="T87" fmla="*/ 114 h 146"/>
                <a:gd name="T88" fmla="*/ 72 w 173"/>
                <a:gd name="T89" fmla="*/ 130 h 146"/>
                <a:gd name="T90" fmla="*/ 71 w 173"/>
                <a:gd name="T91" fmla="*/ 130 h 146"/>
                <a:gd name="T92" fmla="*/ 62 w 173"/>
                <a:gd name="T93" fmla="*/ 131 h 146"/>
                <a:gd name="T94" fmla="*/ 48 w 173"/>
                <a:gd name="T95" fmla="*/ 117 h 146"/>
                <a:gd name="T96" fmla="*/ 22 w 173"/>
                <a:gd name="T97" fmla="*/ 89 h 146"/>
                <a:gd name="T98" fmla="*/ 7 w 173"/>
                <a:gd name="T99" fmla="*/ 6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3" h="146">
                  <a:moveTo>
                    <a:pt x="7" y="66"/>
                  </a:moveTo>
                  <a:cubicBezTo>
                    <a:pt x="11" y="68"/>
                    <a:pt x="11" y="72"/>
                    <a:pt x="17" y="71"/>
                  </a:cubicBezTo>
                  <a:cubicBezTo>
                    <a:pt x="17" y="70"/>
                    <a:pt x="15" y="69"/>
                    <a:pt x="17" y="69"/>
                  </a:cubicBezTo>
                  <a:cubicBezTo>
                    <a:pt x="19" y="69"/>
                    <a:pt x="25" y="68"/>
                    <a:pt x="28" y="68"/>
                  </a:cubicBezTo>
                  <a:cubicBezTo>
                    <a:pt x="32" y="67"/>
                    <a:pt x="29" y="62"/>
                    <a:pt x="32" y="60"/>
                  </a:cubicBezTo>
                  <a:cubicBezTo>
                    <a:pt x="35" y="58"/>
                    <a:pt x="38" y="59"/>
                    <a:pt x="39" y="57"/>
                  </a:cubicBezTo>
                  <a:cubicBezTo>
                    <a:pt x="40" y="53"/>
                    <a:pt x="36" y="46"/>
                    <a:pt x="39" y="43"/>
                  </a:cubicBezTo>
                  <a:cubicBezTo>
                    <a:pt x="41" y="40"/>
                    <a:pt x="47" y="42"/>
                    <a:pt x="50" y="43"/>
                  </a:cubicBezTo>
                  <a:cubicBezTo>
                    <a:pt x="54" y="43"/>
                    <a:pt x="55" y="40"/>
                    <a:pt x="57" y="38"/>
                  </a:cubicBezTo>
                  <a:cubicBezTo>
                    <a:pt x="66" y="30"/>
                    <a:pt x="67" y="36"/>
                    <a:pt x="75" y="40"/>
                  </a:cubicBezTo>
                  <a:cubicBezTo>
                    <a:pt x="77" y="33"/>
                    <a:pt x="88" y="29"/>
                    <a:pt x="95" y="24"/>
                  </a:cubicBezTo>
                  <a:cubicBezTo>
                    <a:pt x="99" y="24"/>
                    <a:pt x="94" y="21"/>
                    <a:pt x="100" y="17"/>
                  </a:cubicBezTo>
                  <a:cubicBezTo>
                    <a:pt x="104" y="14"/>
                    <a:pt x="104" y="9"/>
                    <a:pt x="108" y="7"/>
                  </a:cubicBezTo>
                  <a:cubicBezTo>
                    <a:pt x="113" y="4"/>
                    <a:pt x="115" y="9"/>
                    <a:pt x="119" y="11"/>
                  </a:cubicBezTo>
                  <a:cubicBezTo>
                    <a:pt x="124" y="13"/>
                    <a:pt x="127" y="10"/>
                    <a:pt x="133" y="9"/>
                  </a:cubicBezTo>
                  <a:cubicBezTo>
                    <a:pt x="139" y="7"/>
                    <a:pt x="149" y="7"/>
                    <a:pt x="155" y="4"/>
                  </a:cubicBezTo>
                  <a:cubicBezTo>
                    <a:pt x="157" y="3"/>
                    <a:pt x="159" y="1"/>
                    <a:pt x="162" y="0"/>
                  </a:cubicBezTo>
                  <a:cubicBezTo>
                    <a:pt x="166" y="0"/>
                    <a:pt x="169" y="1"/>
                    <a:pt x="173" y="0"/>
                  </a:cubicBezTo>
                  <a:cubicBezTo>
                    <a:pt x="170" y="2"/>
                    <a:pt x="168" y="7"/>
                    <a:pt x="164" y="4"/>
                  </a:cubicBezTo>
                  <a:cubicBezTo>
                    <a:pt x="160" y="10"/>
                    <a:pt x="170" y="19"/>
                    <a:pt x="167" y="26"/>
                  </a:cubicBezTo>
                  <a:cubicBezTo>
                    <a:pt x="163" y="33"/>
                    <a:pt x="157" y="37"/>
                    <a:pt x="154" y="44"/>
                  </a:cubicBezTo>
                  <a:cubicBezTo>
                    <a:pt x="151" y="54"/>
                    <a:pt x="152" y="63"/>
                    <a:pt x="150" y="73"/>
                  </a:cubicBezTo>
                  <a:cubicBezTo>
                    <a:pt x="150" y="77"/>
                    <a:pt x="152" y="89"/>
                    <a:pt x="145" y="90"/>
                  </a:cubicBezTo>
                  <a:cubicBezTo>
                    <a:pt x="146" y="85"/>
                    <a:pt x="149" y="81"/>
                    <a:pt x="148" y="75"/>
                  </a:cubicBezTo>
                  <a:cubicBezTo>
                    <a:pt x="144" y="76"/>
                    <a:pt x="148" y="83"/>
                    <a:pt x="140" y="85"/>
                  </a:cubicBezTo>
                  <a:cubicBezTo>
                    <a:pt x="145" y="91"/>
                    <a:pt x="141" y="97"/>
                    <a:pt x="142" y="103"/>
                  </a:cubicBezTo>
                  <a:cubicBezTo>
                    <a:pt x="140" y="101"/>
                    <a:pt x="140" y="100"/>
                    <a:pt x="141" y="98"/>
                  </a:cubicBezTo>
                  <a:cubicBezTo>
                    <a:pt x="140" y="101"/>
                    <a:pt x="137" y="105"/>
                    <a:pt x="137" y="109"/>
                  </a:cubicBezTo>
                  <a:cubicBezTo>
                    <a:pt x="146" y="106"/>
                    <a:pt x="139" y="116"/>
                    <a:pt x="137" y="119"/>
                  </a:cubicBezTo>
                  <a:cubicBezTo>
                    <a:pt x="133" y="124"/>
                    <a:pt x="130" y="131"/>
                    <a:pt x="135" y="137"/>
                  </a:cubicBezTo>
                  <a:cubicBezTo>
                    <a:pt x="138" y="140"/>
                    <a:pt x="142" y="143"/>
                    <a:pt x="135" y="145"/>
                  </a:cubicBezTo>
                  <a:cubicBezTo>
                    <a:pt x="131" y="146"/>
                    <a:pt x="124" y="146"/>
                    <a:pt x="120" y="144"/>
                  </a:cubicBezTo>
                  <a:cubicBezTo>
                    <a:pt x="119" y="143"/>
                    <a:pt x="118" y="142"/>
                    <a:pt x="117" y="141"/>
                  </a:cubicBezTo>
                  <a:cubicBezTo>
                    <a:pt x="114" y="137"/>
                    <a:pt x="115" y="139"/>
                    <a:pt x="111" y="138"/>
                  </a:cubicBezTo>
                  <a:cubicBezTo>
                    <a:pt x="108" y="138"/>
                    <a:pt x="106" y="134"/>
                    <a:pt x="103" y="135"/>
                  </a:cubicBezTo>
                  <a:cubicBezTo>
                    <a:pt x="100" y="136"/>
                    <a:pt x="97" y="136"/>
                    <a:pt x="95" y="137"/>
                  </a:cubicBezTo>
                  <a:cubicBezTo>
                    <a:pt x="94" y="138"/>
                    <a:pt x="90" y="137"/>
                    <a:pt x="88" y="136"/>
                  </a:cubicBezTo>
                  <a:cubicBezTo>
                    <a:pt x="77" y="132"/>
                    <a:pt x="73" y="131"/>
                    <a:pt x="71" y="130"/>
                  </a:cubicBezTo>
                  <a:cubicBezTo>
                    <a:pt x="71" y="130"/>
                    <a:pt x="68" y="130"/>
                    <a:pt x="72" y="130"/>
                  </a:cubicBezTo>
                  <a:cubicBezTo>
                    <a:pt x="75" y="130"/>
                    <a:pt x="106" y="143"/>
                    <a:pt x="98" y="126"/>
                  </a:cubicBezTo>
                  <a:cubicBezTo>
                    <a:pt x="96" y="124"/>
                    <a:pt x="89" y="113"/>
                    <a:pt x="87" y="112"/>
                  </a:cubicBezTo>
                  <a:cubicBezTo>
                    <a:pt x="86" y="110"/>
                    <a:pt x="76" y="105"/>
                    <a:pt x="75" y="103"/>
                  </a:cubicBezTo>
                  <a:cubicBezTo>
                    <a:pt x="74" y="101"/>
                    <a:pt x="67" y="99"/>
                    <a:pt x="65" y="99"/>
                  </a:cubicBezTo>
                  <a:cubicBezTo>
                    <a:pt x="59" y="100"/>
                    <a:pt x="63" y="115"/>
                    <a:pt x="62" y="114"/>
                  </a:cubicBezTo>
                  <a:cubicBezTo>
                    <a:pt x="63" y="115"/>
                    <a:pt x="67" y="127"/>
                    <a:pt x="72" y="130"/>
                  </a:cubicBezTo>
                  <a:cubicBezTo>
                    <a:pt x="72" y="130"/>
                    <a:pt x="73" y="131"/>
                    <a:pt x="71" y="130"/>
                  </a:cubicBezTo>
                  <a:cubicBezTo>
                    <a:pt x="67" y="129"/>
                    <a:pt x="68" y="141"/>
                    <a:pt x="62" y="131"/>
                  </a:cubicBezTo>
                  <a:cubicBezTo>
                    <a:pt x="59" y="125"/>
                    <a:pt x="53" y="121"/>
                    <a:pt x="48" y="117"/>
                  </a:cubicBezTo>
                  <a:cubicBezTo>
                    <a:pt x="37" y="109"/>
                    <a:pt x="33" y="97"/>
                    <a:pt x="22" y="89"/>
                  </a:cubicBezTo>
                  <a:cubicBezTo>
                    <a:pt x="15" y="84"/>
                    <a:pt x="0" y="74"/>
                    <a:pt x="7" y="66"/>
                  </a:cubicBezTo>
                </a:path>
              </a:pathLst>
            </a:custGeom>
            <a:solidFill>
              <a:schemeClr val="bg1">
                <a:lumMod val="85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schemeClr val="accent1"/>
                </a:solidFill>
              </a:endParaRPr>
            </a:p>
          </p:txBody>
        </p:sp>
      </p:grpSp>
    </p:spTree>
    <p:extLst>
      <p:ext uri="{BB962C8B-B14F-4D97-AF65-F5344CB8AC3E}">
        <p14:creationId xmlns:p14="http://schemas.microsoft.com/office/powerpoint/2010/main" val="360833916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1000"/>
                                        <p:tgtEl>
                                          <p:spTgt spid="62"/>
                                        </p:tgtEl>
                                      </p:cBhvr>
                                    </p:animEffect>
                                    <p:anim calcmode="lin" valueType="num">
                                      <p:cBhvr>
                                        <p:cTn id="8" dur="1000" fill="hold"/>
                                        <p:tgtEl>
                                          <p:spTgt spid="62"/>
                                        </p:tgtEl>
                                        <p:attrNameLst>
                                          <p:attrName>ppt_x</p:attrName>
                                        </p:attrNameLst>
                                      </p:cBhvr>
                                      <p:tavLst>
                                        <p:tav tm="0">
                                          <p:val>
                                            <p:strVal val="#ppt_x"/>
                                          </p:val>
                                        </p:tav>
                                        <p:tav tm="100000">
                                          <p:val>
                                            <p:strVal val="#ppt_x"/>
                                          </p:val>
                                        </p:tav>
                                      </p:tavLst>
                                    </p:anim>
                                    <p:anim calcmode="lin" valueType="num">
                                      <p:cBhvr>
                                        <p:cTn id="9" dur="1000" fill="hold"/>
                                        <p:tgtEl>
                                          <p:spTgt spid="6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29"/>
                                        </p:tgtEl>
                                        <p:attrNameLst>
                                          <p:attrName>style.visibility</p:attrName>
                                        </p:attrNameLst>
                                      </p:cBhvr>
                                      <p:to>
                                        <p:strVal val="visible"/>
                                      </p:to>
                                    </p:set>
                                    <p:animEffect transition="in" filter="fade">
                                      <p:cBhvr>
                                        <p:cTn id="16" dur="500"/>
                                        <p:tgtEl>
                                          <p:spTgt spid="129"/>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par>
                          <p:cTn id="25" fill="hold">
                            <p:stCondLst>
                              <p:cond delay="2500"/>
                            </p:stCondLst>
                            <p:childTnLst>
                              <p:par>
                                <p:cTn id="26" presetID="10" presetClass="entr" presetSubtype="0"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par>
                          <p:cTn id="29" fill="hold">
                            <p:stCondLst>
                              <p:cond delay="3000"/>
                            </p:stCondLst>
                            <p:childTnLst>
                              <p:par>
                                <p:cTn id="30" presetID="10" presetClass="entr" presetSubtype="0"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par>
                          <p:cTn id="33" fill="hold">
                            <p:stCondLst>
                              <p:cond delay="3500"/>
                            </p:stCondLst>
                            <p:childTnLst>
                              <p:par>
                                <p:cTn id="34" presetID="10" presetClass="entr" presetSubtype="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19362628_xxl.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7840" b="7840"/>
          <a:stretch>
            <a:fillRect/>
          </a:stretch>
        </p:blipFill>
        <p:spPr>
          <a:xfrm>
            <a:off x="0" y="0"/>
            <a:ext cx="24399875" cy="13716000"/>
          </a:xfrm>
        </p:spPr>
      </p:pic>
      <p:sp>
        <p:nvSpPr>
          <p:cNvPr id="128" name="Rectangle 127"/>
          <p:cNvSpPr>
            <a:spLocks noChangeAspect="1"/>
          </p:cNvSpPr>
          <p:nvPr/>
        </p:nvSpPr>
        <p:spPr>
          <a:xfrm>
            <a:off x="16322" y="197484"/>
            <a:ext cx="24399930" cy="13716002"/>
          </a:xfrm>
          <a:prstGeom prst="rect">
            <a:avLst/>
          </a:prstGeom>
          <a:solidFill>
            <a:schemeClr val="accent5">
              <a:lumMod val="50000"/>
              <a:alpha val="82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828434" fontAlgn="auto">
              <a:spcBef>
                <a:spcPts val="0"/>
              </a:spcBef>
              <a:spcAft>
                <a:spcPts val="0"/>
              </a:spcAft>
              <a:defRPr/>
            </a:pPr>
            <a:endParaRPr lang="en-US" dirty="0"/>
          </a:p>
        </p:txBody>
      </p:sp>
      <p:grpSp>
        <p:nvGrpSpPr>
          <p:cNvPr id="129" name="Group 128"/>
          <p:cNvGrpSpPr/>
          <p:nvPr/>
        </p:nvGrpSpPr>
        <p:grpSpPr>
          <a:xfrm>
            <a:off x="11010113" y="2917891"/>
            <a:ext cx="2412348" cy="2412976"/>
            <a:chOff x="10914389" y="3398630"/>
            <a:chExt cx="2545697" cy="2546360"/>
          </a:xfrm>
          <a:solidFill>
            <a:schemeClr val="bg1"/>
          </a:solidFill>
        </p:grpSpPr>
        <p:sp>
          <p:nvSpPr>
            <p:cNvPr id="130" name="Freeform 9"/>
            <p:cNvSpPr>
              <a:spLocks noEditPoints="1"/>
            </p:cNvSpPr>
            <p:nvPr/>
          </p:nvSpPr>
          <p:spPr bwMode="auto">
            <a:xfrm>
              <a:off x="10914389" y="3398630"/>
              <a:ext cx="2545697" cy="2546360"/>
            </a:xfrm>
            <a:custGeom>
              <a:avLst/>
              <a:gdLst>
                <a:gd name="T0" fmla="*/ 512 w 1024"/>
                <a:gd name="T1" fmla="*/ 0 h 1024"/>
                <a:gd name="T2" fmla="*/ 0 w 1024"/>
                <a:gd name="T3" fmla="*/ 512 h 1024"/>
                <a:gd name="T4" fmla="*/ 512 w 1024"/>
                <a:gd name="T5" fmla="*/ 1024 h 1024"/>
                <a:gd name="T6" fmla="*/ 1024 w 1024"/>
                <a:gd name="T7" fmla="*/ 512 h 1024"/>
                <a:gd name="T8" fmla="*/ 512 w 1024"/>
                <a:gd name="T9" fmla="*/ 0 h 1024"/>
                <a:gd name="T10" fmla="*/ 512 w 1024"/>
                <a:gd name="T11" fmla="*/ 951 h 1024"/>
                <a:gd name="T12" fmla="*/ 73 w 1024"/>
                <a:gd name="T13" fmla="*/ 512 h 1024"/>
                <a:gd name="T14" fmla="*/ 512 w 1024"/>
                <a:gd name="T15" fmla="*/ 73 h 1024"/>
                <a:gd name="T16" fmla="*/ 951 w 1024"/>
                <a:gd name="T17" fmla="*/ 512 h 1024"/>
                <a:gd name="T18" fmla="*/ 512 w 1024"/>
                <a:gd name="T19" fmla="*/ 951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4" h="1024">
                  <a:moveTo>
                    <a:pt x="512" y="0"/>
                  </a:moveTo>
                  <a:cubicBezTo>
                    <a:pt x="229" y="0"/>
                    <a:pt x="0" y="229"/>
                    <a:pt x="0" y="512"/>
                  </a:cubicBezTo>
                  <a:cubicBezTo>
                    <a:pt x="0" y="795"/>
                    <a:pt x="229" y="1024"/>
                    <a:pt x="512" y="1024"/>
                  </a:cubicBezTo>
                  <a:cubicBezTo>
                    <a:pt x="795" y="1024"/>
                    <a:pt x="1024" y="795"/>
                    <a:pt x="1024" y="512"/>
                  </a:cubicBezTo>
                  <a:cubicBezTo>
                    <a:pt x="1024" y="229"/>
                    <a:pt x="795" y="0"/>
                    <a:pt x="512" y="0"/>
                  </a:cubicBezTo>
                  <a:close/>
                  <a:moveTo>
                    <a:pt x="512" y="951"/>
                  </a:moveTo>
                  <a:cubicBezTo>
                    <a:pt x="270" y="951"/>
                    <a:pt x="73" y="754"/>
                    <a:pt x="73" y="512"/>
                  </a:cubicBezTo>
                  <a:cubicBezTo>
                    <a:pt x="73" y="270"/>
                    <a:pt x="270" y="73"/>
                    <a:pt x="512" y="73"/>
                  </a:cubicBezTo>
                  <a:cubicBezTo>
                    <a:pt x="754" y="73"/>
                    <a:pt x="951" y="270"/>
                    <a:pt x="951" y="512"/>
                  </a:cubicBezTo>
                  <a:cubicBezTo>
                    <a:pt x="951" y="754"/>
                    <a:pt x="754" y="951"/>
                    <a:pt x="512" y="95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lIns="182843" tIns="91422" rIns="182843" bIns="91422"/>
            <a:lstStyle/>
            <a:p>
              <a:pPr defTabSz="1828434" fontAlgn="auto">
                <a:spcBef>
                  <a:spcPts val="0"/>
                </a:spcBef>
                <a:spcAft>
                  <a:spcPts val="0"/>
                </a:spcAft>
                <a:defRPr/>
              </a:pPr>
              <a:endParaRPr lang="id-ID">
                <a:latin typeface="+mn-lt"/>
                <a:ea typeface="+mn-ea"/>
                <a:cs typeface="+mn-cs"/>
              </a:endParaRPr>
            </a:p>
          </p:txBody>
        </p:sp>
        <p:grpSp>
          <p:nvGrpSpPr>
            <p:cNvPr id="131" name="Group 130"/>
            <p:cNvGrpSpPr/>
            <p:nvPr/>
          </p:nvGrpSpPr>
          <p:grpSpPr>
            <a:xfrm>
              <a:off x="11795226" y="4278110"/>
              <a:ext cx="787195" cy="787400"/>
              <a:chOff x="6350" y="4763"/>
              <a:chExt cx="2898775" cy="2898776"/>
            </a:xfrm>
            <a:grpFill/>
          </p:grpSpPr>
          <p:sp>
            <p:nvSpPr>
              <p:cNvPr id="132" name="Freeform 131"/>
              <p:cNvSpPr>
                <a:spLocks/>
              </p:cNvSpPr>
              <p:nvPr/>
            </p:nvSpPr>
            <p:spPr bwMode="auto">
              <a:xfrm>
                <a:off x="6350" y="4763"/>
                <a:ext cx="727075" cy="723900"/>
              </a:xfrm>
              <a:custGeom>
                <a:avLst/>
                <a:gdLst>
                  <a:gd name="T0" fmla="*/ 168 w 193"/>
                  <a:gd name="T1" fmla="*/ 0 h 192"/>
                  <a:gd name="T2" fmla="*/ 24 w 193"/>
                  <a:gd name="T3" fmla="*/ 0 h 192"/>
                  <a:gd name="T4" fmla="*/ 0 w 193"/>
                  <a:gd name="T5" fmla="*/ 24 h 192"/>
                  <a:gd name="T6" fmla="*/ 0 w 193"/>
                  <a:gd name="T7" fmla="*/ 168 h 192"/>
                  <a:gd name="T8" fmla="*/ 24 w 193"/>
                  <a:gd name="T9" fmla="*/ 192 h 192"/>
                  <a:gd name="T10" fmla="*/ 168 w 193"/>
                  <a:gd name="T11" fmla="*/ 192 h 192"/>
                  <a:gd name="T12" fmla="*/ 193 w 193"/>
                  <a:gd name="T13" fmla="*/ 168 h 192"/>
                  <a:gd name="T14" fmla="*/ 193 w 193"/>
                  <a:gd name="T15" fmla="*/ 24 h 192"/>
                  <a:gd name="T16" fmla="*/ 168 w 193"/>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192">
                    <a:moveTo>
                      <a:pt x="168" y="0"/>
                    </a:moveTo>
                    <a:cubicBezTo>
                      <a:pt x="24" y="0"/>
                      <a:pt x="24" y="0"/>
                      <a:pt x="24" y="0"/>
                    </a:cubicBezTo>
                    <a:cubicBezTo>
                      <a:pt x="11" y="0"/>
                      <a:pt x="0" y="11"/>
                      <a:pt x="0" y="24"/>
                    </a:cubicBezTo>
                    <a:cubicBezTo>
                      <a:pt x="0" y="168"/>
                      <a:pt x="0" y="168"/>
                      <a:pt x="0" y="168"/>
                    </a:cubicBezTo>
                    <a:cubicBezTo>
                      <a:pt x="0" y="182"/>
                      <a:pt x="11" y="192"/>
                      <a:pt x="24" y="192"/>
                    </a:cubicBezTo>
                    <a:cubicBezTo>
                      <a:pt x="168" y="192"/>
                      <a:pt x="168" y="192"/>
                      <a:pt x="168" y="192"/>
                    </a:cubicBezTo>
                    <a:cubicBezTo>
                      <a:pt x="182" y="192"/>
                      <a:pt x="193" y="182"/>
                      <a:pt x="193" y="168"/>
                    </a:cubicBezTo>
                    <a:cubicBezTo>
                      <a:pt x="193" y="24"/>
                      <a:pt x="193" y="24"/>
                      <a:pt x="193" y="24"/>
                    </a:cubicBezTo>
                    <a:cubicBezTo>
                      <a:pt x="193" y="11"/>
                      <a:pt x="182" y="0"/>
                      <a:pt x="168"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828434" fontAlgn="auto">
                  <a:spcBef>
                    <a:spcPts val="0"/>
                  </a:spcBef>
                  <a:spcAft>
                    <a:spcPts val="0"/>
                  </a:spcAft>
                  <a:defRPr/>
                </a:pPr>
                <a:endParaRPr lang="id-ID">
                  <a:latin typeface="+mn-lt"/>
                  <a:ea typeface="+mn-ea"/>
                  <a:cs typeface="+mn-cs"/>
                </a:endParaRPr>
              </a:p>
            </p:txBody>
          </p:sp>
          <p:sp>
            <p:nvSpPr>
              <p:cNvPr id="133" name="Freeform 132"/>
              <p:cNvSpPr>
                <a:spLocks/>
              </p:cNvSpPr>
              <p:nvPr/>
            </p:nvSpPr>
            <p:spPr bwMode="auto">
              <a:xfrm>
                <a:off x="6350" y="1093788"/>
                <a:ext cx="727075" cy="722313"/>
              </a:xfrm>
              <a:custGeom>
                <a:avLst/>
                <a:gdLst>
                  <a:gd name="T0" fmla="*/ 168 w 193"/>
                  <a:gd name="T1" fmla="*/ 0 h 192"/>
                  <a:gd name="T2" fmla="*/ 24 w 193"/>
                  <a:gd name="T3" fmla="*/ 0 h 192"/>
                  <a:gd name="T4" fmla="*/ 0 w 193"/>
                  <a:gd name="T5" fmla="*/ 24 h 192"/>
                  <a:gd name="T6" fmla="*/ 0 w 193"/>
                  <a:gd name="T7" fmla="*/ 168 h 192"/>
                  <a:gd name="T8" fmla="*/ 24 w 193"/>
                  <a:gd name="T9" fmla="*/ 192 h 192"/>
                  <a:gd name="T10" fmla="*/ 168 w 193"/>
                  <a:gd name="T11" fmla="*/ 192 h 192"/>
                  <a:gd name="T12" fmla="*/ 193 w 193"/>
                  <a:gd name="T13" fmla="*/ 168 h 192"/>
                  <a:gd name="T14" fmla="*/ 193 w 193"/>
                  <a:gd name="T15" fmla="*/ 24 h 192"/>
                  <a:gd name="T16" fmla="*/ 168 w 193"/>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192">
                    <a:moveTo>
                      <a:pt x="168" y="0"/>
                    </a:moveTo>
                    <a:cubicBezTo>
                      <a:pt x="24" y="0"/>
                      <a:pt x="24" y="0"/>
                      <a:pt x="24" y="0"/>
                    </a:cubicBezTo>
                    <a:cubicBezTo>
                      <a:pt x="11" y="0"/>
                      <a:pt x="0" y="11"/>
                      <a:pt x="0" y="24"/>
                    </a:cubicBezTo>
                    <a:cubicBezTo>
                      <a:pt x="0" y="168"/>
                      <a:pt x="0" y="168"/>
                      <a:pt x="0" y="168"/>
                    </a:cubicBezTo>
                    <a:cubicBezTo>
                      <a:pt x="0" y="181"/>
                      <a:pt x="11" y="192"/>
                      <a:pt x="24" y="192"/>
                    </a:cubicBezTo>
                    <a:cubicBezTo>
                      <a:pt x="168" y="192"/>
                      <a:pt x="168" y="192"/>
                      <a:pt x="168" y="192"/>
                    </a:cubicBezTo>
                    <a:cubicBezTo>
                      <a:pt x="182" y="192"/>
                      <a:pt x="193" y="181"/>
                      <a:pt x="193" y="168"/>
                    </a:cubicBezTo>
                    <a:cubicBezTo>
                      <a:pt x="193" y="24"/>
                      <a:pt x="193" y="24"/>
                      <a:pt x="193" y="24"/>
                    </a:cubicBezTo>
                    <a:cubicBezTo>
                      <a:pt x="193" y="11"/>
                      <a:pt x="182" y="0"/>
                      <a:pt x="168"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828434" fontAlgn="auto">
                  <a:spcBef>
                    <a:spcPts val="0"/>
                  </a:spcBef>
                  <a:spcAft>
                    <a:spcPts val="0"/>
                  </a:spcAft>
                  <a:defRPr/>
                </a:pPr>
                <a:endParaRPr lang="id-ID">
                  <a:latin typeface="+mn-lt"/>
                  <a:ea typeface="+mn-ea"/>
                  <a:cs typeface="+mn-cs"/>
                </a:endParaRPr>
              </a:p>
            </p:txBody>
          </p:sp>
          <p:sp>
            <p:nvSpPr>
              <p:cNvPr id="163" name="Freeform 162"/>
              <p:cNvSpPr>
                <a:spLocks/>
              </p:cNvSpPr>
              <p:nvPr/>
            </p:nvSpPr>
            <p:spPr bwMode="auto">
              <a:xfrm>
                <a:off x="6350" y="2178051"/>
                <a:ext cx="727075" cy="725488"/>
              </a:xfrm>
              <a:custGeom>
                <a:avLst/>
                <a:gdLst>
                  <a:gd name="T0" fmla="*/ 168 w 193"/>
                  <a:gd name="T1" fmla="*/ 0 h 193"/>
                  <a:gd name="T2" fmla="*/ 24 w 193"/>
                  <a:gd name="T3" fmla="*/ 0 h 193"/>
                  <a:gd name="T4" fmla="*/ 0 w 193"/>
                  <a:gd name="T5" fmla="*/ 25 h 193"/>
                  <a:gd name="T6" fmla="*/ 0 w 193"/>
                  <a:gd name="T7" fmla="*/ 169 h 193"/>
                  <a:gd name="T8" fmla="*/ 24 w 193"/>
                  <a:gd name="T9" fmla="*/ 193 h 193"/>
                  <a:gd name="T10" fmla="*/ 168 w 193"/>
                  <a:gd name="T11" fmla="*/ 193 h 193"/>
                  <a:gd name="T12" fmla="*/ 193 w 193"/>
                  <a:gd name="T13" fmla="*/ 169 h 193"/>
                  <a:gd name="T14" fmla="*/ 193 w 193"/>
                  <a:gd name="T15" fmla="*/ 25 h 193"/>
                  <a:gd name="T16" fmla="*/ 168 w 193"/>
                  <a:gd name="T1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193">
                    <a:moveTo>
                      <a:pt x="168" y="0"/>
                    </a:moveTo>
                    <a:cubicBezTo>
                      <a:pt x="24" y="0"/>
                      <a:pt x="24" y="0"/>
                      <a:pt x="24" y="0"/>
                    </a:cubicBezTo>
                    <a:cubicBezTo>
                      <a:pt x="11" y="0"/>
                      <a:pt x="0" y="11"/>
                      <a:pt x="0" y="25"/>
                    </a:cubicBezTo>
                    <a:cubicBezTo>
                      <a:pt x="0" y="169"/>
                      <a:pt x="0" y="169"/>
                      <a:pt x="0" y="169"/>
                    </a:cubicBezTo>
                    <a:cubicBezTo>
                      <a:pt x="0" y="182"/>
                      <a:pt x="11" y="193"/>
                      <a:pt x="24" y="193"/>
                    </a:cubicBezTo>
                    <a:cubicBezTo>
                      <a:pt x="168" y="193"/>
                      <a:pt x="168" y="193"/>
                      <a:pt x="168" y="193"/>
                    </a:cubicBezTo>
                    <a:cubicBezTo>
                      <a:pt x="182" y="193"/>
                      <a:pt x="193" y="182"/>
                      <a:pt x="193" y="169"/>
                    </a:cubicBezTo>
                    <a:cubicBezTo>
                      <a:pt x="193" y="25"/>
                      <a:pt x="193" y="25"/>
                      <a:pt x="193" y="25"/>
                    </a:cubicBezTo>
                    <a:cubicBezTo>
                      <a:pt x="193" y="11"/>
                      <a:pt x="182" y="0"/>
                      <a:pt x="168"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828434" fontAlgn="auto">
                  <a:spcBef>
                    <a:spcPts val="0"/>
                  </a:spcBef>
                  <a:spcAft>
                    <a:spcPts val="0"/>
                  </a:spcAft>
                  <a:defRPr/>
                </a:pPr>
                <a:endParaRPr lang="id-ID">
                  <a:latin typeface="+mn-lt"/>
                  <a:ea typeface="+mn-ea"/>
                  <a:cs typeface="+mn-cs"/>
                </a:endParaRPr>
              </a:p>
            </p:txBody>
          </p:sp>
          <p:sp>
            <p:nvSpPr>
              <p:cNvPr id="164" name="Freeform 8"/>
              <p:cNvSpPr>
                <a:spLocks/>
              </p:cNvSpPr>
              <p:nvPr/>
            </p:nvSpPr>
            <p:spPr bwMode="auto">
              <a:xfrm>
                <a:off x="1095375" y="4763"/>
                <a:ext cx="1809750" cy="723900"/>
              </a:xfrm>
              <a:custGeom>
                <a:avLst/>
                <a:gdLst>
                  <a:gd name="T0" fmla="*/ 457 w 481"/>
                  <a:gd name="T1" fmla="*/ 0 h 192"/>
                  <a:gd name="T2" fmla="*/ 24 w 481"/>
                  <a:gd name="T3" fmla="*/ 0 h 192"/>
                  <a:gd name="T4" fmla="*/ 0 w 481"/>
                  <a:gd name="T5" fmla="*/ 24 h 192"/>
                  <a:gd name="T6" fmla="*/ 0 w 481"/>
                  <a:gd name="T7" fmla="*/ 168 h 192"/>
                  <a:gd name="T8" fmla="*/ 24 w 481"/>
                  <a:gd name="T9" fmla="*/ 192 h 192"/>
                  <a:gd name="T10" fmla="*/ 457 w 481"/>
                  <a:gd name="T11" fmla="*/ 192 h 192"/>
                  <a:gd name="T12" fmla="*/ 481 w 481"/>
                  <a:gd name="T13" fmla="*/ 168 h 192"/>
                  <a:gd name="T14" fmla="*/ 481 w 481"/>
                  <a:gd name="T15" fmla="*/ 24 h 192"/>
                  <a:gd name="T16" fmla="*/ 457 w 481"/>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1" h="192">
                    <a:moveTo>
                      <a:pt x="457" y="0"/>
                    </a:moveTo>
                    <a:cubicBezTo>
                      <a:pt x="24" y="0"/>
                      <a:pt x="24" y="0"/>
                      <a:pt x="24" y="0"/>
                    </a:cubicBezTo>
                    <a:cubicBezTo>
                      <a:pt x="11" y="0"/>
                      <a:pt x="0" y="11"/>
                      <a:pt x="0" y="24"/>
                    </a:cubicBezTo>
                    <a:cubicBezTo>
                      <a:pt x="0" y="168"/>
                      <a:pt x="0" y="168"/>
                      <a:pt x="0" y="168"/>
                    </a:cubicBezTo>
                    <a:cubicBezTo>
                      <a:pt x="0" y="182"/>
                      <a:pt x="11" y="192"/>
                      <a:pt x="24" y="192"/>
                    </a:cubicBezTo>
                    <a:cubicBezTo>
                      <a:pt x="457" y="192"/>
                      <a:pt x="457" y="192"/>
                      <a:pt x="457" y="192"/>
                    </a:cubicBezTo>
                    <a:cubicBezTo>
                      <a:pt x="470" y="192"/>
                      <a:pt x="481" y="182"/>
                      <a:pt x="481" y="168"/>
                    </a:cubicBezTo>
                    <a:cubicBezTo>
                      <a:pt x="481" y="24"/>
                      <a:pt x="481" y="24"/>
                      <a:pt x="481" y="24"/>
                    </a:cubicBezTo>
                    <a:cubicBezTo>
                      <a:pt x="481" y="11"/>
                      <a:pt x="470" y="0"/>
                      <a:pt x="457"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828434" fontAlgn="auto">
                  <a:spcBef>
                    <a:spcPts val="0"/>
                  </a:spcBef>
                  <a:spcAft>
                    <a:spcPts val="0"/>
                  </a:spcAft>
                  <a:defRPr/>
                </a:pPr>
                <a:endParaRPr lang="id-ID">
                  <a:latin typeface="+mn-lt"/>
                  <a:ea typeface="+mn-ea"/>
                  <a:cs typeface="+mn-cs"/>
                </a:endParaRPr>
              </a:p>
            </p:txBody>
          </p:sp>
          <p:sp>
            <p:nvSpPr>
              <p:cNvPr id="165" name="Freeform 9"/>
              <p:cNvSpPr>
                <a:spLocks/>
              </p:cNvSpPr>
              <p:nvPr/>
            </p:nvSpPr>
            <p:spPr bwMode="auto">
              <a:xfrm>
                <a:off x="1095375" y="1093788"/>
                <a:ext cx="1809750" cy="722313"/>
              </a:xfrm>
              <a:custGeom>
                <a:avLst/>
                <a:gdLst>
                  <a:gd name="T0" fmla="*/ 457 w 481"/>
                  <a:gd name="T1" fmla="*/ 0 h 192"/>
                  <a:gd name="T2" fmla="*/ 24 w 481"/>
                  <a:gd name="T3" fmla="*/ 0 h 192"/>
                  <a:gd name="T4" fmla="*/ 0 w 481"/>
                  <a:gd name="T5" fmla="*/ 24 h 192"/>
                  <a:gd name="T6" fmla="*/ 0 w 481"/>
                  <a:gd name="T7" fmla="*/ 168 h 192"/>
                  <a:gd name="T8" fmla="*/ 24 w 481"/>
                  <a:gd name="T9" fmla="*/ 192 h 192"/>
                  <a:gd name="T10" fmla="*/ 457 w 481"/>
                  <a:gd name="T11" fmla="*/ 192 h 192"/>
                  <a:gd name="T12" fmla="*/ 481 w 481"/>
                  <a:gd name="T13" fmla="*/ 168 h 192"/>
                  <a:gd name="T14" fmla="*/ 481 w 481"/>
                  <a:gd name="T15" fmla="*/ 24 h 192"/>
                  <a:gd name="T16" fmla="*/ 457 w 481"/>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1" h="192">
                    <a:moveTo>
                      <a:pt x="457" y="0"/>
                    </a:moveTo>
                    <a:cubicBezTo>
                      <a:pt x="24" y="0"/>
                      <a:pt x="24" y="0"/>
                      <a:pt x="24" y="0"/>
                    </a:cubicBezTo>
                    <a:cubicBezTo>
                      <a:pt x="11" y="0"/>
                      <a:pt x="0" y="11"/>
                      <a:pt x="0" y="24"/>
                    </a:cubicBezTo>
                    <a:cubicBezTo>
                      <a:pt x="0" y="168"/>
                      <a:pt x="0" y="168"/>
                      <a:pt x="0" y="168"/>
                    </a:cubicBezTo>
                    <a:cubicBezTo>
                      <a:pt x="0" y="181"/>
                      <a:pt x="11" y="192"/>
                      <a:pt x="24" y="192"/>
                    </a:cubicBezTo>
                    <a:cubicBezTo>
                      <a:pt x="457" y="192"/>
                      <a:pt x="457" y="192"/>
                      <a:pt x="457" y="192"/>
                    </a:cubicBezTo>
                    <a:cubicBezTo>
                      <a:pt x="470" y="192"/>
                      <a:pt x="481" y="181"/>
                      <a:pt x="481" y="168"/>
                    </a:cubicBezTo>
                    <a:cubicBezTo>
                      <a:pt x="481" y="24"/>
                      <a:pt x="481" y="24"/>
                      <a:pt x="481" y="24"/>
                    </a:cubicBezTo>
                    <a:cubicBezTo>
                      <a:pt x="481" y="11"/>
                      <a:pt x="470" y="0"/>
                      <a:pt x="457"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828434" fontAlgn="auto">
                  <a:spcBef>
                    <a:spcPts val="0"/>
                  </a:spcBef>
                  <a:spcAft>
                    <a:spcPts val="0"/>
                  </a:spcAft>
                  <a:defRPr/>
                </a:pPr>
                <a:endParaRPr lang="id-ID">
                  <a:latin typeface="+mn-lt"/>
                  <a:ea typeface="+mn-ea"/>
                  <a:cs typeface="+mn-cs"/>
                </a:endParaRPr>
              </a:p>
            </p:txBody>
          </p:sp>
          <p:sp>
            <p:nvSpPr>
              <p:cNvPr id="166" name="Freeform 10"/>
              <p:cNvSpPr>
                <a:spLocks/>
              </p:cNvSpPr>
              <p:nvPr/>
            </p:nvSpPr>
            <p:spPr bwMode="auto">
              <a:xfrm>
                <a:off x="1095375" y="2178051"/>
                <a:ext cx="1809750" cy="725488"/>
              </a:xfrm>
              <a:custGeom>
                <a:avLst/>
                <a:gdLst>
                  <a:gd name="T0" fmla="*/ 457 w 481"/>
                  <a:gd name="T1" fmla="*/ 0 h 193"/>
                  <a:gd name="T2" fmla="*/ 24 w 481"/>
                  <a:gd name="T3" fmla="*/ 0 h 193"/>
                  <a:gd name="T4" fmla="*/ 0 w 481"/>
                  <a:gd name="T5" fmla="*/ 25 h 193"/>
                  <a:gd name="T6" fmla="*/ 0 w 481"/>
                  <a:gd name="T7" fmla="*/ 169 h 193"/>
                  <a:gd name="T8" fmla="*/ 24 w 481"/>
                  <a:gd name="T9" fmla="*/ 193 h 193"/>
                  <a:gd name="T10" fmla="*/ 457 w 481"/>
                  <a:gd name="T11" fmla="*/ 193 h 193"/>
                  <a:gd name="T12" fmla="*/ 481 w 481"/>
                  <a:gd name="T13" fmla="*/ 169 h 193"/>
                  <a:gd name="T14" fmla="*/ 481 w 481"/>
                  <a:gd name="T15" fmla="*/ 25 h 193"/>
                  <a:gd name="T16" fmla="*/ 457 w 481"/>
                  <a:gd name="T1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1" h="193">
                    <a:moveTo>
                      <a:pt x="457" y="0"/>
                    </a:moveTo>
                    <a:cubicBezTo>
                      <a:pt x="24" y="0"/>
                      <a:pt x="24" y="0"/>
                      <a:pt x="24" y="0"/>
                    </a:cubicBezTo>
                    <a:cubicBezTo>
                      <a:pt x="11" y="0"/>
                      <a:pt x="0" y="11"/>
                      <a:pt x="0" y="25"/>
                    </a:cubicBezTo>
                    <a:cubicBezTo>
                      <a:pt x="0" y="169"/>
                      <a:pt x="0" y="169"/>
                      <a:pt x="0" y="169"/>
                    </a:cubicBezTo>
                    <a:cubicBezTo>
                      <a:pt x="0" y="182"/>
                      <a:pt x="11" y="193"/>
                      <a:pt x="24" y="193"/>
                    </a:cubicBezTo>
                    <a:cubicBezTo>
                      <a:pt x="457" y="193"/>
                      <a:pt x="457" y="193"/>
                      <a:pt x="457" y="193"/>
                    </a:cubicBezTo>
                    <a:cubicBezTo>
                      <a:pt x="470" y="193"/>
                      <a:pt x="481" y="182"/>
                      <a:pt x="481" y="169"/>
                    </a:cubicBezTo>
                    <a:cubicBezTo>
                      <a:pt x="481" y="25"/>
                      <a:pt x="481" y="25"/>
                      <a:pt x="481" y="25"/>
                    </a:cubicBezTo>
                    <a:cubicBezTo>
                      <a:pt x="481" y="11"/>
                      <a:pt x="470" y="0"/>
                      <a:pt x="457"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828434" fontAlgn="auto">
                  <a:spcBef>
                    <a:spcPts val="0"/>
                  </a:spcBef>
                  <a:spcAft>
                    <a:spcPts val="0"/>
                  </a:spcAft>
                  <a:defRPr/>
                </a:pPr>
                <a:endParaRPr lang="id-ID">
                  <a:latin typeface="+mn-lt"/>
                  <a:ea typeface="+mn-ea"/>
                  <a:cs typeface="+mn-cs"/>
                </a:endParaRPr>
              </a:p>
            </p:txBody>
          </p:sp>
        </p:grpSp>
      </p:grpSp>
      <p:grpSp>
        <p:nvGrpSpPr>
          <p:cNvPr id="62" name="Group 61"/>
          <p:cNvGrpSpPr/>
          <p:nvPr/>
        </p:nvGrpSpPr>
        <p:grpSpPr>
          <a:xfrm>
            <a:off x="6008975" y="483017"/>
            <a:ext cx="12359700" cy="2079087"/>
            <a:chOff x="5988388" y="483017"/>
            <a:chExt cx="12359700" cy="2079087"/>
          </a:xfrm>
        </p:grpSpPr>
        <p:sp>
          <p:nvSpPr>
            <p:cNvPr id="64" name="TextBox 63"/>
            <p:cNvSpPr txBox="1"/>
            <p:nvPr/>
          </p:nvSpPr>
          <p:spPr>
            <a:xfrm>
              <a:off x="5988388" y="483017"/>
              <a:ext cx="12359700" cy="1446532"/>
            </a:xfrm>
            <a:prstGeom prst="rect">
              <a:avLst/>
            </a:prstGeom>
            <a:noFill/>
          </p:spPr>
          <p:txBody>
            <a:bodyPr wrap="square" lIns="91422" tIns="45711" rIns="91422" bIns="45711" rtlCol="0">
              <a:spAutoFit/>
            </a:bodyPr>
            <a:lstStyle/>
            <a:p>
              <a:pPr algn="ctr"/>
              <a:r>
                <a:rPr lang="es-US" sz="8800" b="1" dirty="0" smtClean="0">
                  <a:solidFill>
                    <a:schemeClr val="bg1"/>
                  </a:solidFill>
                  <a:latin typeface="Lato Regular"/>
                  <a:cs typeface="Lato Regular"/>
                </a:rPr>
                <a:t>El Salvador</a:t>
              </a:r>
              <a:endParaRPr lang="id-ID" sz="8800" b="1" dirty="0" smtClean="0">
                <a:solidFill>
                  <a:schemeClr val="bg1"/>
                </a:solidFill>
                <a:latin typeface="Lato Regular"/>
                <a:cs typeface="Lato Regular"/>
              </a:endParaRPr>
            </a:p>
          </p:txBody>
        </p:sp>
        <p:sp>
          <p:nvSpPr>
            <p:cNvPr id="78" name="Rectangle 77"/>
            <p:cNvSpPr/>
            <p:nvPr/>
          </p:nvSpPr>
          <p:spPr>
            <a:xfrm>
              <a:off x="11412311" y="2470667"/>
              <a:ext cx="1553038" cy="91437"/>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79" name="Subtitle 2"/>
            <p:cNvSpPr txBox="1">
              <a:spLocks/>
            </p:cNvSpPr>
            <p:nvPr/>
          </p:nvSpPr>
          <p:spPr>
            <a:xfrm>
              <a:off x="6361236" y="1634834"/>
              <a:ext cx="11655185"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3100" dirty="0" smtClean="0">
                  <a:solidFill>
                    <a:schemeClr val="bg1">
                      <a:lumMod val="95000"/>
                    </a:schemeClr>
                  </a:solidFill>
                  <a:latin typeface="Lato Light"/>
                  <a:cs typeface="Lato Light"/>
                </a:rPr>
                <a:t>Achievements </a:t>
              </a:r>
              <a:r>
                <a:rPr lang="en-US" sz="3100" dirty="0" smtClean="0">
                  <a:solidFill>
                    <a:schemeClr val="accent1"/>
                  </a:solidFill>
                  <a:latin typeface="Lato Light"/>
                  <a:cs typeface="Lato Light"/>
                </a:rPr>
                <a:t>and current status</a:t>
              </a:r>
              <a:endParaRPr lang="en-US" sz="3100" dirty="0">
                <a:solidFill>
                  <a:schemeClr val="accent1"/>
                </a:solidFill>
                <a:latin typeface="Lato Light"/>
                <a:cs typeface="Lato Light"/>
              </a:endParaRPr>
            </a:p>
          </p:txBody>
        </p:sp>
      </p:grpSp>
      <p:grpSp>
        <p:nvGrpSpPr>
          <p:cNvPr id="2" name="Group 1"/>
          <p:cNvGrpSpPr/>
          <p:nvPr/>
        </p:nvGrpSpPr>
        <p:grpSpPr>
          <a:xfrm>
            <a:off x="810948" y="6164278"/>
            <a:ext cx="11011892" cy="1022366"/>
            <a:chOff x="6763349" y="5499169"/>
            <a:chExt cx="11011892" cy="1022366"/>
          </a:xfrm>
        </p:grpSpPr>
        <p:sp>
          <p:nvSpPr>
            <p:cNvPr id="101" name="TextBox 100"/>
            <p:cNvSpPr txBox="1"/>
            <p:nvPr/>
          </p:nvSpPr>
          <p:spPr>
            <a:xfrm>
              <a:off x="7719190" y="5499169"/>
              <a:ext cx="10056051" cy="590895"/>
            </a:xfrm>
            <a:prstGeom prst="rect">
              <a:avLst/>
            </a:prstGeom>
            <a:noFill/>
          </p:spPr>
          <p:txBody>
            <a:bodyPr wrap="square" lIns="219419" tIns="109710" rIns="219419" bIns="109710" rtlCol="0">
              <a:spAutoFit/>
            </a:bodyPr>
            <a:lstStyle/>
            <a:p>
              <a:pPr algn="just"/>
              <a:r>
                <a:rPr lang="en-US" sz="2400" dirty="0" smtClean="0">
                  <a:solidFill>
                    <a:schemeClr val="bg1">
                      <a:lumMod val="95000"/>
                    </a:schemeClr>
                  </a:solidFill>
                  <a:latin typeface="Lato Light"/>
                  <a:ea typeface="Open Sans Light" panose="020B0306030504020204" pitchFamily="34" charset="0"/>
                  <a:cs typeface="Lato Light"/>
                </a:rPr>
                <a:t>Green Climate Fund request approved.</a:t>
              </a:r>
              <a:endParaRPr lang="en-US" sz="2400" dirty="0">
                <a:solidFill>
                  <a:schemeClr val="bg1">
                    <a:lumMod val="95000"/>
                  </a:schemeClr>
                </a:solidFill>
                <a:latin typeface="Lato Light"/>
                <a:ea typeface="Open Sans Light" panose="020B0306030504020204" pitchFamily="34" charset="0"/>
                <a:cs typeface="Lato Light"/>
              </a:endParaRPr>
            </a:p>
          </p:txBody>
        </p:sp>
        <p:sp>
          <p:nvSpPr>
            <p:cNvPr id="113" name="Round Same Side Corner Rectangle 112"/>
            <p:cNvSpPr/>
            <p:nvPr/>
          </p:nvSpPr>
          <p:spPr>
            <a:xfrm rot="10800000" flipH="1">
              <a:off x="7736447" y="5598472"/>
              <a:ext cx="109697" cy="913591"/>
            </a:xfrm>
            <a:prstGeom prst="round2SameRect">
              <a:avLst>
                <a:gd name="adj1" fmla="val 50000"/>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dirty="0"/>
            </a:p>
          </p:txBody>
        </p:sp>
        <p:sp>
          <p:nvSpPr>
            <p:cNvPr id="120" name="Round Same Side Corner Rectangle 119"/>
            <p:cNvSpPr/>
            <p:nvPr/>
          </p:nvSpPr>
          <p:spPr>
            <a:xfrm rot="10800000" flipH="1">
              <a:off x="7736447" y="5607944"/>
              <a:ext cx="109697" cy="913591"/>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88" name="Freeform 222"/>
            <p:cNvSpPr>
              <a:spLocks noEditPoints="1"/>
            </p:cNvSpPr>
            <p:nvPr/>
          </p:nvSpPr>
          <p:spPr bwMode="auto">
            <a:xfrm>
              <a:off x="6763349" y="5765073"/>
              <a:ext cx="646914" cy="649763"/>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3" name="Group 2"/>
          <p:cNvGrpSpPr/>
          <p:nvPr/>
        </p:nvGrpSpPr>
        <p:grpSpPr>
          <a:xfrm>
            <a:off x="794474" y="7285519"/>
            <a:ext cx="11100472" cy="1698890"/>
            <a:chOff x="6746875" y="6620410"/>
            <a:chExt cx="11100472" cy="1698890"/>
          </a:xfrm>
        </p:grpSpPr>
        <p:sp>
          <p:nvSpPr>
            <p:cNvPr id="103" name="TextBox 102"/>
            <p:cNvSpPr txBox="1"/>
            <p:nvPr/>
          </p:nvSpPr>
          <p:spPr>
            <a:xfrm>
              <a:off x="7791295" y="6620410"/>
              <a:ext cx="10056052" cy="1698890"/>
            </a:xfrm>
            <a:prstGeom prst="rect">
              <a:avLst/>
            </a:prstGeom>
            <a:noFill/>
          </p:spPr>
          <p:txBody>
            <a:bodyPr wrap="square" lIns="219419" tIns="109710" rIns="219419" bIns="109710" rtlCol="0">
              <a:spAutoFit/>
            </a:bodyPr>
            <a:lstStyle/>
            <a:p>
              <a:pPr algn="just"/>
              <a:r>
                <a:rPr lang="en-US" sz="2400" dirty="0" smtClean="0">
                  <a:solidFill>
                    <a:schemeClr val="bg1">
                      <a:lumMod val="95000"/>
                    </a:schemeClr>
                  </a:solidFill>
                  <a:latin typeface="Lato Light"/>
                  <a:ea typeface="Open Sans Light" panose="020B0306030504020204" pitchFamily="34" charset="0"/>
                  <a:cs typeface="Lato Light"/>
                </a:rPr>
                <a:t>Standard contract 100% adapted to local framework, </a:t>
              </a:r>
              <a:r>
                <a:rPr lang="en-US" sz="2400" dirty="0" err="1" smtClean="0">
                  <a:solidFill>
                    <a:schemeClr val="bg1">
                      <a:lumMod val="95000"/>
                    </a:schemeClr>
                  </a:solidFill>
                  <a:latin typeface="Lato Light"/>
                  <a:ea typeface="Open Sans Light" panose="020B0306030504020204" pitchFamily="34" charset="0"/>
                  <a:cs typeface="Lato Light"/>
                </a:rPr>
                <a:t>Bandesal</a:t>
              </a:r>
              <a:r>
                <a:rPr lang="en-US" sz="2400" dirty="0" smtClean="0">
                  <a:solidFill>
                    <a:schemeClr val="bg1">
                      <a:lumMod val="95000"/>
                    </a:schemeClr>
                  </a:solidFill>
                  <a:latin typeface="Lato Light"/>
                  <a:ea typeface="Open Sans Light" panose="020B0306030504020204" pitchFamily="34" charset="0"/>
                  <a:cs typeface="Lato Light"/>
                </a:rPr>
                <a:t> giving feedback, annexes currently being fine tuned by the legal consultant. Socializing process started (commerce chamber, industrial associations, LFIs.</a:t>
              </a:r>
              <a:endParaRPr lang="en-US" sz="2400" dirty="0">
                <a:solidFill>
                  <a:schemeClr val="bg1">
                    <a:lumMod val="95000"/>
                  </a:schemeClr>
                </a:solidFill>
                <a:latin typeface="Lato Light"/>
                <a:ea typeface="Open Sans Light" panose="020B0306030504020204" pitchFamily="34" charset="0"/>
                <a:cs typeface="Lato Light"/>
              </a:endParaRPr>
            </a:p>
          </p:txBody>
        </p:sp>
        <p:sp>
          <p:nvSpPr>
            <p:cNvPr id="114" name="Round Same Side Corner Rectangle 113"/>
            <p:cNvSpPr/>
            <p:nvPr/>
          </p:nvSpPr>
          <p:spPr>
            <a:xfrm rot="10800000" flipH="1">
              <a:off x="7736447" y="7055485"/>
              <a:ext cx="109697" cy="913591"/>
            </a:xfrm>
            <a:prstGeom prst="round2SameRect">
              <a:avLst>
                <a:gd name="adj1" fmla="val 50000"/>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89" name="Freeform 222"/>
            <p:cNvSpPr>
              <a:spLocks noEditPoints="1"/>
            </p:cNvSpPr>
            <p:nvPr/>
          </p:nvSpPr>
          <p:spPr bwMode="auto">
            <a:xfrm>
              <a:off x="6746875" y="7189165"/>
              <a:ext cx="646914" cy="649763"/>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 name="Group 3"/>
          <p:cNvGrpSpPr/>
          <p:nvPr/>
        </p:nvGrpSpPr>
        <p:grpSpPr>
          <a:xfrm>
            <a:off x="810948" y="9140283"/>
            <a:ext cx="11011893" cy="996276"/>
            <a:chOff x="6763349" y="8475174"/>
            <a:chExt cx="11011893" cy="996276"/>
          </a:xfrm>
        </p:grpSpPr>
        <p:sp>
          <p:nvSpPr>
            <p:cNvPr id="111" name="TextBox 110"/>
            <p:cNvSpPr txBox="1"/>
            <p:nvPr/>
          </p:nvSpPr>
          <p:spPr>
            <a:xfrm>
              <a:off x="7719190" y="8475174"/>
              <a:ext cx="10056052" cy="960227"/>
            </a:xfrm>
            <a:prstGeom prst="rect">
              <a:avLst/>
            </a:prstGeom>
            <a:noFill/>
          </p:spPr>
          <p:txBody>
            <a:bodyPr wrap="square" lIns="219419" tIns="109710" rIns="219419" bIns="109710" rtlCol="0">
              <a:spAutoFit/>
            </a:bodyPr>
            <a:lstStyle/>
            <a:p>
              <a:pPr algn="just"/>
              <a:r>
                <a:rPr lang="en-US" sz="2400" dirty="0" smtClean="0">
                  <a:solidFill>
                    <a:schemeClr val="bg1">
                      <a:lumMod val="95000"/>
                    </a:schemeClr>
                  </a:solidFill>
                  <a:latin typeface="Lato Light"/>
                  <a:ea typeface="Open Sans Light" panose="020B0306030504020204" pitchFamily="34" charset="0"/>
                  <a:cs typeface="Lato Light"/>
                </a:rPr>
                <a:t>Validation methodologies adapted, currently being revised internally – quality control.</a:t>
              </a:r>
              <a:endParaRPr lang="en-US" sz="2400" dirty="0">
                <a:solidFill>
                  <a:schemeClr val="bg1">
                    <a:lumMod val="95000"/>
                  </a:schemeClr>
                </a:solidFill>
                <a:latin typeface="Lato Light"/>
                <a:ea typeface="Open Sans Light" panose="020B0306030504020204" pitchFamily="34" charset="0"/>
                <a:cs typeface="Lato Light"/>
              </a:endParaRPr>
            </a:p>
          </p:txBody>
        </p:sp>
        <p:sp>
          <p:nvSpPr>
            <p:cNvPr id="115" name="Round Same Side Corner Rectangle 114"/>
            <p:cNvSpPr/>
            <p:nvPr/>
          </p:nvSpPr>
          <p:spPr>
            <a:xfrm rot="10800000" flipH="1">
              <a:off x="7736447" y="8557859"/>
              <a:ext cx="109697" cy="913591"/>
            </a:xfrm>
            <a:prstGeom prst="round2SameRect">
              <a:avLst>
                <a:gd name="adj1" fmla="val 50000"/>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90" name="Freeform 222"/>
            <p:cNvSpPr>
              <a:spLocks noEditPoints="1"/>
            </p:cNvSpPr>
            <p:nvPr/>
          </p:nvSpPr>
          <p:spPr bwMode="auto">
            <a:xfrm>
              <a:off x="6763349" y="8718798"/>
              <a:ext cx="646914" cy="649763"/>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 name="Group 5"/>
          <p:cNvGrpSpPr/>
          <p:nvPr/>
        </p:nvGrpSpPr>
        <p:grpSpPr>
          <a:xfrm>
            <a:off x="794474" y="11934134"/>
            <a:ext cx="11050336" cy="987965"/>
            <a:chOff x="6746875" y="11269025"/>
            <a:chExt cx="11050336" cy="987965"/>
          </a:xfrm>
        </p:grpSpPr>
        <p:sp>
          <p:nvSpPr>
            <p:cNvPr id="126" name="TextBox 125"/>
            <p:cNvSpPr txBox="1"/>
            <p:nvPr/>
          </p:nvSpPr>
          <p:spPr>
            <a:xfrm>
              <a:off x="7741160" y="11269025"/>
              <a:ext cx="10056051" cy="590895"/>
            </a:xfrm>
            <a:prstGeom prst="rect">
              <a:avLst/>
            </a:prstGeom>
            <a:noFill/>
          </p:spPr>
          <p:txBody>
            <a:bodyPr wrap="square" lIns="219419" tIns="109710" rIns="219419" bIns="109710" rtlCol="0">
              <a:spAutoFit/>
            </a:bodyPr>
            <a:lstStyle/>
            <a:p>
              <a:pPr algn="just"/>
              <a:r>
                <a:rPr lang="en-US" sz="2400" dirty="0" smtClean="0">
                  <a:solidFill>
                    <a:schemeClr val="bg1">
                      <a:lumMod val="95000"/>
                    </a:schemeClr>
                  </a:solidFill>
                  <a:latin typeface="Lato Light"/>
                  <a:ea typeface="Open Sans Light" panose="020B0306030504020204" pitchFamily="34" charset="0"/>
                  <a:cs typeface="Lato Light"/>
                </a:rPr>
                <a:t>Finance structure currently being developed.</a:t>
              </a:r>
              <a:endParaRPr lang="en-US" sz="2400" dirty="0">
                <a:solidFill>
                  <a:schemeClr val="bg1">
                    <a:lumMod val="95000"/>
                  </a:schemeClr>
                </a:solidFill>
                <a:latin typeface="Lato Light"/>
                <a:ea typeface="Open Sans Light" panose="020B0306030504020204" pitchFamily="34" charset="0"/>
                <a:cs typeface="Lato Light"/>
              </a:endParaRPr>
            </a:p>
          </p:txBody>
        </p:sp>
        <p:sp>
          <p:nvSpPr>
            <p:cNvPr id="127" name="Round Same Side Corner Rectangle 126"/>
            <p:cNvSpPr/>
            <p:nvPr/>
          </p:nvSpPr>
          <p:spPr>
            <a:xfrm rot="10800000" flipH="1">
              <a:off x="7758417" y="11343399"/>
              <a:ext cx="109697" cy="913591"/>
            </a:xfrm>
            <a:prstGeom prst="round2SameRect">
              <a:avLst>
                <a:gd name="adj1" fmla="val 50000"/>
                <a:gd name="adj2" fmla="val 5000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94" name="Freeform 222"/>
            <p:cNvSpPr>
              <a:spLocks noEditPoints="1"/>
            </p:cNvSpPr>
            <p:nvPr/>
          </p:nvSpPr>
          <p:spPr bwMode="auto">
            <a:xfrm>
              <a:off x="6746875" y="11454799"/>
              <a:ext cx="646914" cy="649763"/>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9" name="Group 8"/>
          <p:cNvGrpSpPr/>
          <p:nvPr/>
        </p:nvGrpSpPr>
        <p:grpSpPr>
          <a:xfrm>
            <a:off x="822668" y="10582928"/>
            <a:ext cx="11000172" cy="987965"/>
            <a:chOff x="822668" y="10582928"/>
            <a:chExt cx="11000172" cy="987965"/>
          </a:xfrm>
        </p:grpSpPr>
        <p:grpSp>
          <p:nvGrpSpPr>
            <p:cNvPr id="5" name="Group 4"/>
            <p:cNvGrpSpPr/>
            <p:nvPr/>
          </p:nvGrpSpPr>
          <p:grpSpPr>
            <a:xfrm>
              <a:off x="1766789" y="10582928"/>
              <a:ext cx="10056051" cy="987965"/>
              <a:chOff x="7719190" y="9917819"/>
              <a:chExt cx="10056051" cy="987965"/>
            </a:xfrm>
          </p:grpSpPr>
          <p:sp>
            <p:nvSpPr>
              <p:cNvPr id="112" name="TextBox 111"/>
              <p:cNvSpPr txBox="1"/>
              <p:nvPr/>
            </p:nvSpPr>
            <p:spPr>
              <a:xfrm>
                <a:off x="7719190" y="9917819"/>
                <a:ext cx="10056051" cy="960227"/>
              </a:xfrm>
              <a:prstGeom prst="rect">
                <a:avLst/>
              </a:prstGeom>
              <a:noFill/>
            </p:spPr>
            <p:txBody>
              <a:bodyPr wrap="square" lIns="219419" tIns="109710" rIns="219419" bIns="109710" rtlCol="0">
                <a:spAutoFit/>
              </a:bodyPr>
              <a:lstStyle/>
              <a:p>
                <a:pPr algn="just"/>
                <a:r>
                  <a:rPr lang="en-US" sz="2400" dirty="0" smtClean="0">
                    <a:solidFill>
                      <a:schemeClr val="bg1">
                        <a:lumMod val="95000"/>
                      </a:schemeClr>
                    </a:solidFill>
                    <a:latin typeface="Lato Light"/>
                    <a:ea typeface="Open Sans Light" panose="020B0306030504020204" pitchFamily="34" charset="0"/>
                    <a:cs typeface="Lato Light"/>
                  </a:rPr>
                  <a:t>Insurance product being defined, </a:t>
                </a:r>
                <a:r>
                  <a:rPr lang="en-US" sz="2400" dirty="0" err="1" smtClean="0">
                    <a:solidFill>
                      <a:schemeClr val="bg1">
                        <a:lumMod val="95000"/>
                      </a:schemeClr>
                    </a:solidFill>
                    <a:latin typeface="Lato Light"/>
                    <a:ea typeface="Open Sans Light" panose="020B0306030504020204" pitchFamily="34" charset="0"/>
                    <a:cs typeface="Lato Light"/>
                  </a:rPr>
                  <a:t>Asesuiza</a:t>
                </a:r>
                <a:r>
                  <a:rPr lang="en-US" sz="2400" dirty="0" smtClean="0">
                    <a:solidFill>
                      <a:schemeClr val="bg1">
                        <a:lumMod val="95000"/>
                      </a:schemeClr>
                    </a:solidFill>
                    <a:latin typeface="Lato Light"/>
                    <a:ea typeface="Open Sans Light" panose="020B0306030504020204" pitchFamily="34" charset="0"/>
                    <a:cs typeface="Lato Light"/>
                  </a:rPr>
                  <a:t> – SURA based in standard contract.</a:t>
                </a:r>
                <a:endParaRPr lang="en-US" sz="2400" dirty="0">
                  <a:solidFill>
                    <a:schemeClr val="bg1">
                      <a:lumMod val="95000"/>
                    </a:schemeClr>
                  </a:solidFill>
                  <a:latin typeface="Lato Light"/>
                  <a:ea typeface="Open Sans Light" panose="020B0306030504020204" pitchFamily="34" charset="0"/>
                  <a:cs typeface="Lato Light"/>
                </a:endParaRPr>
              </a:p>
            </p:txBody>
          </p:sp>
          <p:sp>
            <p:nvSpPr>
              <p:cNvPr id="116" name="Round Same Side Corner Rectangle 115"/>
              <p:cNvSpPr/>
              <p:nvPr/>
            </p:nvSpPr>
            <p:spPr>
              <a:xfrm rot="10800000" flipH="1">
                <a:off x="7736447" y="9992193"/>
                <a:ext cx="109697" cy="913591"/>
              </a:xfrm>
              <a:prstGeom prst="round2SameRect">
                <a:avLst>
                  <a:gd name="adj1" fmla="val 50000"/>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grpSp>
        <p:sp>
          <p:nvSpPr>
            <p:cNvPr id="38" name="Freeform 222"/>
            <p:cNvSpPr>
              <a:spLocks noEditPoints="1"/>
            </p:cNvSpPr>
            <p:nvPr/>
          </p:nvSpPr>
          <p:spPr bwMode="auto">
            <a:xfrm>
              <a:off x="822668" y="10819978"/>
              <a:ext cx="646914" cy="649763"/>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14140442" y="3377249"/>
            <a:ext cx="9336778" cy="10064431"/>
            <a:chOff x="14140442" y="3377249"/>
            <a:chExt cx="6186972" cy="6369233"/>
          </a:xfrm>
        </p:grpSpPr>
        <p:sp>
          <p:nvSpPr>
            <p:cNvPr id="148" name="Mexico"/>
            <p:cNvSpPr>
              <a:spLocks/>
            </p:cNvSpPr>
            <p:nvPr/>
          </p:nvSpPr>
          <p:spPr bwMode="auto">
            <a:xfrm>
              <a:off x="14140442" y="3377249"/>
              <a:ext cx="4738185" cy="4523028"/>
            </a:xfrm>
            <a:custGeom>
              <a:avLst/>
              <a:gdLst>
                <a:gd name="connsiteX0" fmla="*/ 1234719 w 1532353"/>
                <a:gd name="connsiteY0" fmla="*/ 839124 h 1092263"/>
                <a:gd name="connsiteX1" fmla="*/ 1215094 w 1532353"/>
                <a:gd name="connsiteY1" fmla="*/ 846131 h 1092263"/>
                <a:gd name="connsiteX2" fmla="*/ 1234719 w 1532353"/>
                <a:gd name="connsiteY2" fmla="*/ 839124 h 1092263"/>
                <a:gd name="connsiteX3" fmla="*/ 1324438 w 1532353"/>
                <a:gd name="connsiteY3" fmla="*/ 707688 h 1092263"/>
                <a:gd name="connsiteX4" fmla="*/ 1322938 w 1532353"/>
                <a:gd name="connsiteY4" fmla="*/ 711526 h 1092263"/>
                <a:gd name="connsiteX5" fmla="*/ 1321164 w 1532353"/>
                <a:gd name="connsiteY5" fmla="*/ 712956 h 1092263"/>
                <a:gd name="connsiteX6" fmla="*/ 1324438 w 1532353"/>
                <a:gd name="connsiteY6" fmla="*/ 707688 h 1092263"/>
                <a:gd name="connsiteX7" fmla="*/ 931887 w 1532353"/>
                <a:gd name="connsiteY7" fmla="*/ 539699 h 1092263"/>
                <a:gd name="connsiteX8" fmla="*/ 931550 w 1532353"/>
                <a:gd name="connsiteY8" fmla="*/ 541248 h 1092263"/>
                <a:gd name="connsiteX9" fmla="*/ 931604 w 1532353"/>
                <a:gd name="connsiteY9" fmla="*/ 540754 h 1092263"/>
                <a:gd name="connsiteX10" fmla="*/ 934008 w 1532353"/>
                <a:gd name="connsiteY10" fmla="*/ 531799 h 1092263"/>
                <a:gd name="connsiteX11" fmla="*/ 931887 w 1532353"/>
                <a:gd name="connsiteY11" fmla="*/ 539699 h 1092263"/>
                <a:gd name="connsiteX12" fmla="*/ 933164 w 1532353"/>
                <a:gd name="connsiteY12" fmla="*/ 533839 h 1092263"/>
                <a:gd name="connsiteX13" fmla="*/ 127560 w 1532353"/>
                <a:gd name="connsiteY13" fmla="*/ 491386 h 1092263"/>
                <a:gd name="connsiteX14" fmla="*/ 142278 w 1532353"/>
                <a:gd name="connsiteY14" fmla="*/ 500145 h 1092263"/>
                <a:gd name="connsiteX15" fmla="*/ 127560 w 1532353"/>
                <a:gd name="connsiteY15" fmla="*/ 491386 h 1092263"/>
                <a:gd name="connsiteX16" fmla="*/ 120664 w 1532353"/>
                <a:gd name="connsiteY16" fmla="*/ 478743 h 1092263"/>
                <a:gd name="connsiteX17" fmla="*/ 121019 w 1532353"/>
                <a:gd name="connsiteY17" fmla="*/ 479124 h 1092263"/>
                <a:gd name="connsiteX18" fmla="*/ 124290 w 1532353"/>
                <a:gd name="connsiteY18" fmla="*/ 489635 h 1092263"/>
                <a:gd name="connsiteX19" fmla="*/ 120457 w 1532353"/>
                <a:gd name="connsiteY19" fmla="*/ 479617 h 1092263"/>
                <a:gd name="connsiteX20" fmla="*/ 345885 w 1532353"/>
                <a:gd name="connsiteY20" fmla="*/ 458102 h 1092263"/>
                <a:gd name="connsiteX21" fmla="*/ 350791 w 1532353"/>
                <a:gd name="connsiteY21" fmla="*/ 463357 h 1092263"/>
                <a:gd name="connsiteX22" fmla="*/ 355697 w 1532353"/>
                <a:gd name="connsiteY22" fmla="*/ 473868 h 1092263"/>
                <a:gd name="connsiteX23" fmla="*/ 345885 w 1532353"/>
                <a:gd name="connsiteY23" fmla="*/ 458102 h 1092263"/>
                <a:gd name="connsiteX24" fmla="*/ 209330 w 1532353"/>
                <a:gd name="connsiteY24" fmla="*/ 456350 h 1092263"/>
                <a:gd name="connsiteX25" fmla="*/ 212601 w 1532353"/>
                <a:gd name="connsiteY25" fmla="*/ 472116 h 1092263"/>
                <a:gd name="connsiteX26" fmla="*/ 209330 w 1532353"/>
                <a:gd name="connsiteY26" fmla="*/ 456350 h 1092263"/>
                <a:gd name="connsiteX27" fmla="*/ 129196 w 1532353"/>
                <a:gd name="connsiteY27" fmla="*/ 447591 h 1092263"/>
                <a:gd name="connsiteX28" fmla="*/ 123063 w 1532353"/>
                <a:gd name="connsiteY28" fmla="*/ 468613 h 1092263"/>
                <a:gd name="connsiteX29" fmla="*/ 120664 w 1532353"/>
                <a:gd name="connsiteY29" fmla="*/ 478743 h 1092263"/>
                <a:gd name="connsiteX30" fmla="*/ 116113 w 1532353"/>
                <a:gd name="connsiteY30" fmla="*/ 473869 h 1092263"/>
                <a:gd name="connsiteX31" fmla="*/ 129196 w 1532353"/>
                <a:gd name="connsiteY31" fmla="*/ 447591 h 1092263"/>
                <a:gd name="connsiteX32" fmla="*/ 204423 w 1532353"/>
                <a:gd name="connsiteY32" fmla="*/ 400292 h 1092263"/>
                <a:gd name="connsiteX33" fmla="*/ 194611 w 1532353"/>
                <a:gd name="connsiteY33" fmla="*/ 412555 h 1092263"/>
                <a:gd name="connsiteX34" fmla="*/ 204423 w 1532353"/>
                <a:gd name="connsiteY34" fmla="*/ 400292 h 1092263"/>
                <a:gd name="connsiteX35" fmla="*/ 139156 w 1532353"/>
                <a:gd name="connsiteY35" fmla="*/ 0 h 1092263"/>
                <a:gd name="connsiteX36" fmla="*/ 129334 w 1532353"/>
                <a:gd name="connsiteY36" fmla="*/ 12292 h 1092263"/>
                <a:gd name="connsiteX37" fmla="*/ 309418 w 1532353"/>
                <a:gd name="connsiteY37" fmla="*/ 82534 h 1092263"/>
                <a:gd name="connsiteX38" fmla="*/ 464945 w 1532353"/>
                <a:gd name="connsiteY38" fmla="*/ 82534 h 1092263"/>
                <a:gd name="connsiteX39" fmla="*/ 464945 w 1532353"/>
                <a:gd name="connsiteY39" fmla="*/ 56194 h 1092263"/>
                <a:gd name="connsiteX40" fmla="*/ 564810 w 1532353"/>
                <a:gd name="connsiteY40" fmla="*/ 56194 h 1092263"/>
                <a:gd name="connsiteX41" fmla="*/ 582818 w 1532353"/>
                <a:gd name="connsiteY41" fmla="*/ 71998 h 1092263"/>
                <a:gd name="connsiteX42" fmla="*/ 600827 w 1532353"/>
                <a:gd name="connsiteY42" fmla="*/ 89559 h 1092263"/>
                <a:gd name="connsiteX43" fmla="*/ 620472 w 1532353"/>
                <a:gd name="connsiteY43" fmla="*/ 114143 h 1092263"/>
                <a:gd name="connsiteX44" fmla="*/ 638481 w 1532353"/>
                <a:gd name="connsiteY44" fmla="*/ 129948 h 1092263"/>
                <a:gd name="connsiteX45" fmla="*/ 638481 w 1532353"/>
                <a:gd name="connsiteY45" fmla="*/ 163313 h 1092263"/>
                <a:gd name="connsiteX46" fmla="*/ 681046 w 1532353"/>
                <a:gd name="connsiteY46" fmla="*/ 214238 h 1092263"/>
                <a:gd name="connsiteX47" fmla="*/ 708877 w 1532353"/>
                <a:gd name="connsiteY47" fmla="*/ 223018 h 1092263"/>
                <a:gd name="connsiteX48" fmla="*/ 725249 w 1532353"/>
                <a:gd name="connsiteY48" fmla="*/ 207214 h 1092263"/>
                <a:gd name="connsiteX49" fmla="*/ 746531 w 1532353"/>
                <a:gd name="connsiteY49" fmla="*/ 180873 h 1092263"/>
                <a:gd name="connsiteX50" fmla="*/ 767814 w 1532353"/>
                <a:gd name="connsiteY50" fmla="*/ 173849 h 1092263"/>
                <a:gd name="connsiteX51" fmla="*/ 815291 w 1532353"/>
                <a:gd name="connsiteY51" fmla="*/ 177361 h 1092263"/>
                <a:gd name="connsiteX52" fmla="*/ 830025 w 1532353"/>
                <a:gd name="connsiteY52" fmla="*/ 193166 h 1092263"/>
                <a:gd name="connsiteX53" fmla="*/ 848034 w 1532353"/>
                <a:gd name="connsiteY53" fmla="*/ 221262 h 1092263"/>
                <a:gd name="connsiteX54" fmla="*/ 854582 w 1532353"/>
                <a:gd name="connsiteY54" fmla="*/ 256383 h 1092263"/>
                <a:gd name="connsiteX55" fmla="*/ 869316 w 1532353"/>
                <a:gd name="connsiteY55" fmla="*/ 287992 h 1092263"/>
                <a:gd name="connsiteX56" fmla="*/ 875865 w 1532353"/>
                <a:gd name="connsiteY56" fmla="*/ 302041 h 1092263"/>
                <a:gd name="connsiteX57" fmla="*/ 884050 w 1532353"/>
                <a:gd name="connsiteY57" fmla="*/ 309065 h 1092263"/>
                <a:gd name="connsiteX58" fmla="*/ 882413 w 1532353"/>
                <a:gd name="connsiteY58" fmla="*/ 338918 h 1092263"/>
                <a:gd name="connsiteX59" fmla="*/ 890599 w 1532353"/>
                <a:gd name="connsiteY59" fmla="*/ 367014 h 1092263"/>
                <a:gd name="connsiteX60" fmla="*/ 903696 w 1532353"/>
                <a:gd name="connsiteY60" fmla="*/ 382819 h 1092263"/>
                <a:gd name="connsiteX61" fmla="*/ 924979 w 1532353"/>
                <a:gd name="connsiteY61" fmla="*/ 393355 h 1092263"/>
                <a:gd name="connsiteX62" fmla="*/ 938076 w 1532353"/>
                <a:gd name="connsiteY62" fmla="*/ 400379 h 1092263"/>
                <a:gd name="connsiteX63" fmla="*/ 972455 w 1532353"/>
                <a:gd name="connsiteY63" fmla="*/ 409160 h 1092263"/>
                <a:gd name="connsiteX64" fmla="*/ 995375 w 1532353"/>
                <a:gd name="connsiteY64" fmla="*/ 403892 h 1092263"/>
                <a:gd name="connsiteX65" fmla="*/ 960586 w 1532353"/>
                <a:gd name="connsiteY65" fmla="*/ 467548 h 1092263"/>
                <a:gd name="connsiteX66" fmla="*/ 934008 w 1532353"/>
                <a:gd name="connsiteY66" fmla="*/ 531799 h 1092263"/>
                <a:gd name="connsiteX67" fmla="*/ 936643 w 1532353"/>
                <a:gd name="connsiteY67" fmla="*/ 521986 h 1092263"/>
                <a:gd name="connsiteX68" fmla="*/ 965907 w 1532353"/>
                <a:gd name="connsiteY68" fmla="*/ 454817 h 1092263"/>
                <a:gd name="connsiteX69" fmla="*/ 965907 w 1532353"/>
                <a:gd name="connsiteY69" fmla="*/ 437256 h 1092263"/>
                <a:gd name="connsiteX70" fmla="*/ 954447 w 1532353"/>
                <a:gd name="connsiteY70" fmla="*/ 442525 h 1092263"/>
                <a:gd name="connsiteX71" fmla="*/ 949536 w 1532353"/>
                <a:gd name="connsiteY71" fmla="*/ 453061 h 1092263"/>
                <a:gd name="connsiteX72" fmla="*/ 947898 w 1532353"/>
                <a:gd name="connsiteY72" fmla="*/ 477646 h 1092263"/>
                <a:gd name="connsiteX73" fmla="*/ 939713 w 1532353"/>
                <a:gd name="connsiteY73" fmla="*/ 496962 h 1092263"/>
                <a:gd name="connsiteX74" fmla="*/ 934801 w 1532353"/>
                <a:gd name="connsiteY74" fmla="*/ 493450 h 1092263"/>
                <a:gd name="connsiteX75" fmla="*/ 938076 w 1532353"/>
                <a:gd name="connsiteY75" fmla="*/ 505742 h 1092263"/>
                <a:gd name="connsiteX76" fmla="*/ 931527 w 1532353"/>
                <a:gd name="connsiteY76" fmla="*/ 532083 h 1092263"/>
                <a:gd name="connsiteX77" fmla="*/ 928253 w 1532353"/>
                <a:gd name="connsiteY77" fmla="*/ 537351 h 1092263"/>
                <a:gd name="connsiteX78" fmla="*/ 923341 w 1532353"/>
                <a:gd name="connsiteY78" fmla="*/ 577740 h 1092263"/>
                <a:gd name="connsiteX79" fmla="*/ 910244 w 1532353"/>
                <a:gd name="connsiteY79" fmla="*/ 618130 h 1092263"/>
                <a:gd name="connsiteX80" fmla="*/ 921704 w 1532353"/>
                <a:gd name="connsiteY80" fmla="*/ 660275 h 1092263"/>
                <a:gd name="connsiteX81" fmla="*/ 928457 w 1532353"/>
                <a:gd name="connsiteY81" fmla="*/ 674323 h 1092263"/>
                <a:gd name="connsiteX82" fmla="*/ 922060 w 1532353"/>
                <a:gd name="connsiteY82" fmla="*/ 687632 h 1092263"/>
                <a:gd name="connsiteX83" fmla="*/ 921990 w 1532353"/>
                <a:gd name="connsiteY83" fmla="*/ 687432 h 1092263"/>
                <a:gd name="connsiteX84" fmla="*/ 924569 w 1532353"/>
                <a:gd name="connsiteY84" fmla="*/ 678933 h 1092263"/>
                <a:gd name="connsiteX85" fmla="*/ 924979 w 1532353"/>
                <a:gd name="connsiteY85" fmla="*/ 670811 h 1092263"/>
                <a:gd name="connsiteX86" fmla="*/ 910244 w 1532353"/>
                <a:gd name="connsiteY86" fmla="*/ 642714 h 1092263"/>
                <a:gd name="connsiteX87" fmla="*/ 913519 w 1532353"/>
                <a:gd name="connsiteY87" fmla="*/ 669055 h 1092263"/>
                <a:gd name="connsiteX88" fmla="*/ 921704 w 1532353"/>
                <a:gd name="connsiteY88" fmla="*/ 686616 h 1092263"/>
                <a:gd name="connsiteX89" fmla="*/ 921990 w 1532353"/>
                <a:gd name="connsiteY89" fmla="*/ 687432 h 1092263"/>
                <a:gd name="connsiteX90" fmla="*/ 921704 w 1532353"/>
                <a:gd name="connsiteY90" fmla="*/ 688372 h 1092263"/>
                <a:gd name="connsiteX91" fmla="*/ 922060 w 1532353"/>
                <a:gd name="connsiteY91" fmla="*/ 687632 h 1092263"/>
                <a:gd name="connsiteX92" fmla="*/ 941350 w 1532353"/>
                <a:gd name="connsiteY92" fmla="*/ 742809 h 1092263"/>
                <a:gd name="connsiteX93" fmla="*/ 964270 w 1532353"/>
                <a:gd name="connsiteY93" fmla="*/ 797247 h 1092263"/>
                <a:gd name="connsiteX94" fmla="*/ 977367 w 1532353"/>
                <a:gd name="connsiteY94" fmla="*/ 820075 h 1092263"/>
                <a:gd name="connsiteX95" fmla="*/ 988827 w 1532353"/>
                <a:gd name="connsiteY95" fmla="*/ 837636 h 1092263"/>
                <a:gd name="connsiteX96" fmla="*/ 979004 w 1532353"/>
                <a:gd name="connsiteY96" fmla="*/ 835880 h 1092263"/>
                <a:gd name="connsiteX97" fmla="*/ 974093 w 1532353"/>
                <a:gd name="connsiteY97" fmla="*/ 853440 h 1092263"/>
                <a:gd name="connsiteX98" fmla="*/ 983915 w 1532353"/>
                <a:gd name="connsiteY98" fmla="*/ 842904 h 1092263"/>
                <a:gd name="connsiteX99" fmla="*/ 988827 w 1532353"/>
                <a:gd name="connsiteY99" fmla="*/ 839392 h 1092263"/>
                <a:gd name="connsiteX100" fmla="*/ 1006835 w 1532353"/>
                <a:gd name="connsiteY100" fmla="*/ 841148 h 1092263"/>
                <a:gd name="connsiteX101" fmla="*/ 1049400 w 1532353"/>
                <a:gd name="connsiteY101" fmla="*/ 865733 h 1092263"/>
                <a:gd name="connsiteX102" fmla="*/ 1078869 w 1532353"/>
                <a:gd name="connsiteY102" fmla="*/ 874513 h 1092263"/>
                <a:gd name="connsiteX103" fmla="*/ 1113249 w 1532353"/>
                <a:gd name="connsiteY103" fmla="*/ 862221 h 1092263"/>
                <a:gd name="connsiteX104" fmla="*/ 1095240 w 1532353"/>
                <a:gd name="connsiteY104" fmla="*/ 867489 h 1092263"/>
                <a:gd name="connsiteX105" fmla="*/ 1165637 w 1532353"/>
                <a:gd name="connsiteY105" fmla="*/ 858708 h 1092263"/>
                <a:gd name="connsiteX106" fmla="*/ 1213113 w 1532353"/>
                <a:gd name="connsiteY106" fmla="*/ 848172 h 1092263"/>
                <a:gd name="connsiteX107" fmla="*/ 1211476 w 1532353"/>
                <a:gd name="connsiteY107" fmla="*/ 860465 h 1092263"/>
                <a:gd name="connsiteX108" fmla="*/ 1224573 w 1532353"/>
                <a:gd name="connsiteY108" fmla="*/ 858708 h 1092263"/>
                <a:gd name="connsiteX109" fmla="*/ 1232759 w 1532353"/>
                <a:gd name="connsiteY109" fmla="*/ 858708 h 1092263"/>
                <a:gd name="connsiteX110" fmla="*/ 1236033 w 1532353"/>
                <a:gd name="connsiteY110" fmla="*/ 853440 h 1092263"/>
                <a:gd name="connsiteX111" fmla="*/ 1240945 w 1532353"/>
                <a:gd name="connsiteY111" fmla="*/ 835880 h 1092263"/>
                <a:gd name="connsiteX112" fmla="*/ 1252405 w 1532353"/>
                <a:gd name="connsiteY112" fmla="*/ 828856 h 1092263"/>
                <a:gd name="connsiteX113" fmla="*/ 1236033 w 1532353"/>
                <a:gd name="connsiteY113" fmla="*/ 837636 h 1092263"/>
                <a:gd name="connsiteX114" fmla="*/ 1268776 w 1532353"/>
                <a:gd name="connsiteY114" fmla="*/ 816563 h 1092263"/>
                <a:gd name="connsiteX115" fmla="*/ 1290059 w 1532353"/>
                <a:gd name="connsiteY115" fmla="*/ 784954 h 1092263"/>
                <a:gd name="connsiteX116" fmla="*/ 1304793 w 1532353"/>
                <a:gd name="connsiteY116" fmla="*/ 769150 h 1092263"/>
                <a:gd name="connsiteX117" fmla="*/ 1309704 w 1532353"/>
                <a:gd name="connsiteY117" fmla="*/ 749833 h 1092263"/>
                <a:gd name="connsiteX118" fmla="*/ 1316457 w 1532353"/>
                <a:gd name="connsiteY118" fmla="*/ 728102 h 1092263"/>
                <a:gd name="connsiteX119" fmla="*/ 1322938 w 1532353"/>
                <a:gd name="connsiteY119" fmla="*/ 711526 h 1092263"/>
                <a:gd name="connsiteX120" fmla="*/ 1348381 w 1532353"/>
                <a:gd name="connsiteY120" fmla="*/ 691006 h 1092263"/>
                <a:gd name="connsiteX121" fmla="*/ 1386649 w 1532353"/>
                <a:gd name="connsiteY121" fmla="*/ 684860 h 1092263"/>
                <a:gd name="connsiteX122" fmla="*/ 1430852 w 1532353"/>
                <a:gd name="connsiteY122" fmla="*/ 674323 h 1092263"/>
                <a:gd name="connsiteX123" fmla="*/ 1486514 w 1532353"/>
                <a:gd name="connsiteY123" fmla="*/ 676079 h 1092263"/>
                <a:gd name="connsiteX124" fmla="*/ 1476691 w 1532353"/>
                <a:gd name="connsiteY124" fmla="*/ 674323 h 1092263"/>
                <a:gd name="connsiteX125" fmla="*/ 1502885 w 1532353"/>
                <a:gd name="connsiteY125" fmla="*/ 679591 h 1092263"/>
                <a:gd name="connsiteX126" fmla="*/ 1522531 w 1532353"/>
                <a:gd name="connsiteY126" fmla="*/ 672567 h 1092263"/>
                <a:gd name="connsiteX127" fmla="*/ 1527442 w 1532353"/>
                <a:gd name="connsiteY127" fmla="*/ 705932 h 1092263"/>
                <a:gd name="connsiteX128" fmla="*/ 1497974 w 1532353"/>
                <a:gd name="connsiteY128" fmla="*/ 737541 h 1092263"/>
                <a:gd name="connsiteX129" fmla="*/ 1481603 w 1532353"/>
                <a:gd name="connsiteY129" fmla="*/ 756858 h 1092263"/>
                <a:gd name="connsiteX130" fmla="*/ 1478329 w 1532353"/>
                <a:gd name="connsiteY130" fmla="*/ 769150 h 1092263"/>
                <a:gd name="connsiteX131" fmla="*/ 1465231 w 1532353"/>
                <a:gd name="connsiteY131" fmla="*/ 791979 h 1092263"/>
                <a:gd name="connsiteX132" fmla="*/ 1463594 w 1532353"/>
                <a:gd name="connsiteY132" fmla="*/ 813051 h 1092263"/>
                <a:gd name="connsiteX133" fmla="*/ 1473417 w 1532353"/>
                <a:gd name="connsiteY133" fmla="*/ 806027 h 1092263"/>
                <a:gd name="connsiteX134" fmla="*/ 1457046 w 1532353"/>
                <a:gd name="connsiteY134" fmla="*/ 839392 h 1092263"/>
                <a:gd name="connsiteX135" fmla="*/ 1440675 w 1532353"/>
                <a:gd name="connsiteY135" fmla="*/ 874513 h 1092263"/>
                <a:gd name="connsiteX136" fmla="*/ 1435763 w 1532353"/>
                <a:gd name="connsiteY136" fmla="*/ 835880 h 1092263"/>
                <a:gd name="connsiteX137" fmla="*/ 1422666 w 1532353"/>
                <a:gd name="connsiteY137" fmla="*/ 849928 h 1092263"/>
                <a:gd name="connsiteX138" fmla="*/ 1407932 w 1532353"/>
                <a:gd name="connsiteY138" fmla="*/ 858708 h 1092263"/>
                <a:gd name="connsiteX139" fmla="*/ 1380101 w 1532353"/>
                <a:gd name="connsiteY139" fmla="*/ 892073 h 1092263"/>
                <a:gd name="connsiteX140" fmla="*/ 1365367 w 1532353"/>
                <a:gd name="connsiteY140" fmla="*/ 893829 h 1092263"/>
                <a:gd name="connsiteX141" fmla="*/ 1347358 w 1532353"/>
                <a:gd name="connsiteY141" fmla="*/ 895586 h 1092263"/>
                <a:gd name="connsiteX142" fmla="*/ 1276962 w 1532353"/>
                <a:gd name="connsiteY142" fmla="*/ 895586 h 1092263"/>
                <a:gd name="connsiteX143" fmla="*/ 1255679 w 1532353"/>
                <a:gd name="connsiteY143" fmla="*/ 902610 h 1092263"/>
                <a:gd name="connsiteX144" fmla="*/ 1254042 w 1532353"/>
                <a:gd name="connsiteY144" fmla="*/ 918414 h 1092263"/>
                <a:gd name="connsiteX145" fmla="*/ 1224573 w 1532353"/>
                <a:gd name="connsiteY145" fmla="*/ 930707 h 1092263"/>
                <a:gd name="connsiteX146" fmla="*/ 1254042 w 1532353"/>
                <a:gd name="connsiteY146" fmla="*/ 957047 h 1092263"/>
                <a:gd name="connsiteX147" fmla="*/ 1275324 w 1532353"/>
                <a:gd name="connsiteY147" fmla="*/ 979876 h 1092263"/>
                <a:gd name="connsiteX148" fmla="*/ 1272050 w 1532353"/>
                <a:gd name="connsiteY148" fmla="*/ 1000949 h 1092263"/>
                <a:gd name="connsiteX149" fmla="*/ 1196742 w 1532353"/>
                <a:gd name="connsiteY149" fmla="*/ 1000949 h 1092263"/>
                <a:gd name="connsiteX150" fmla="*/ 1168911 w 1532353"/>
                <a:gd name="connsiteY150" fmla="*/ 1058898 h 1092263"/>
                <a:gd name="connsiteX151" fmla="*/ 1155814 w 1532353"/>
                <a:gd name="connsiteY151" fmla="*/ 1092263 h 1092263"/>
                <a:gd name="connsiteX152" fmla="*/ 1139443 w 1532353"/>
                <a:gd name="connsiteY152" fmla="*/ 1074703 h 1092263"/>
                <a:gd name="connsiteX153" fmla="*/ 1130438 w 1532353"/>
                <a:gd name="connsiteY153" fmla="*/ 1061093 h 1092263"/>
                <a:gd name="connsiteX154" fmla="*/ 1128308 w 1532353"/>
                <a:gd name="connsiteY154" fmla="*/ 1057130 h 1092263"/>
                <a:gd name="connsiteX155" fmla="*/ 1131257 w 1532353"/>
                <a:gd name="connsiteY155" fmla="*/ 1060654 h 1092263"/>
                <a:gd name="connsiteX156" fmla="*/ 1127932 w 1532353"/>
                <a:gd name="connsiteY156" fmla="*/ 1056429 h 1092263"/>
                <a:gd name="connsiteX157" fmla="*/ 1128308 w 1532353"/>
                <a:gd name="connsiteY157" fmla="*/ 1057130 h 1092263"/>
                <a:gd name="connsiteX158" fmla="*/ 1124095 w 1532353"/>
                <a:gd name="connsiteY158" fmla="*/ 1052093 h 1092263"/>
                <a:gd name="connsiteX159" fmla="*/ 1113249 w 1532353"/>
                <a:gd name="connsiteY159" fmla="*/ 1044850 h 1092263"/>
                <a:gd name="connsiteX160" fmla="*/ 1091966 w 1532353"/>
                <a:gd name="connsiteY160" fmla="*/ 1022021 h 1092263"/>
                <a:gd name="connsiteX161" fmla="*/ 1042852 w 1532353"/>
                <a:gd name="connsiteY161" fmla="*/ 988656 h 1092263"/>
                <a:gd name="connsiteX162" fmla="*/ 1067409 w 1532353"/>
                <a:gd name="connsiteY162" fmla="*/ 1006217 h 1092263"/>
                <a:gd name="connsiteX163" fmla="*/ 1024844 w 1532353"/>
                <a:gd name="connsiteY163" fmla="*/ 993924 h 1092263"/>
                <a:gd name="connsiteX164" fmla="*/ 1034666 w 1532353"/>
                <a:gd name="connsiteY164" fmla="*/ 985144 h 1092263"/>
                <a:gd name="connsiteX165" fmla="*/ 1023206 w 1532353"/>
                <a:gd name="connsiteY165" fmla="*/ 990412 h 1092263"/>
                <a:gd name="connsiteX166" fmla="*/ 1010109 w 1532353"/>
                <a:gd name="connsiteY166" fmla="*/ 990412 h 1092263"/>
                <a:gd name="connsiteX167" fmla="*/ 1021569 w 1532353"/>
                <a:gd name="connsiteY167" fmla="*/ 992168 h 1092263"/>
                <a:gd name="connsiteX168" fmla="*/ 972455 w 1532353"/>
                <a:gd name="connsiteY168" fmla="*/ 1009729 h 1092263"/>
                <a:gd name="connsiteX169" fmla="*/ 924979 w 1532353"/>
                <a:gd name="connsiteY169" fmla="*/ 1023777 h 1092263"/>
                <a:gd name="connsiteX170" fmla="*/ 892236 w 1532353"/>
                <a:gd name="connsiteY170" fmla="*/ 1018509 h 1092263"/>
                <a:gd name="connsiteX171" fmla="*/ 854582 w 1532353"/>
                <a:gd name="connsiteY171" fmla="*/ 1009729 h 1092263"/>
                <a:gd name="connsiteX172" fmla="*/ 834936 w 1532353"/>
                <a:gd name="connsiteY172" fmla="*/ 999192 h 1092263"/>
                <a:gd name="connsiteX173" fmla="*/ 810380 w 1532353"/>
                <a:gd name="connsiteY173" fmla="*/ 988656 h 1092263"/>
                <a:gd name="connsiteX174" fmla="*/ 795645 w 1532353"/>
                <a:gd name="connsiteY174" fmla="*/ 976364 h 1092263"/>
                <a:gd name="connsiteX175" fmla="*/ 767814 w 1532353"/>
                <a:gd name="connsiteY175" fmla="*/ 967584 h 1092263"/>
                <a:gd name="connsiteX176" fmla="*/ 743257 w 1532353"/>
                <a:gd name="connsiteY176" fmla="*/ 962315 h 1092263"/>
                <a:gd name="connsiteX177" fmla="*/ 720337 w 1532353"/>
                <a:gd name="connsiteY177" fmla="*/ 948267 h 1092263"/>
                <a:gd name="connsiteX178" fmla="*/ 663038 w 1532353"/>
                <a:gd name="connsiteY178" fmla="*/ 923682 h 1092263"/>
                <a:gd name="connsiteX179" fmla="*/ 628658 w 1532353"/>
                <a:gd name="connsiteY179" fmla="*/ 890317 h 1092263"/>
                <a:gd name="connsiteX180" fmla="*/ 610650 w 1532353"/>
                <a:gd name="connsiteY180" fmla="*/ 888561 h 1092263"/>
                <a:gd name="connsiteX181" fmla="*/ 579544 w 1532353"/>
                <a:gd name="connsiteY181" fmla="*/ 881537 h 1092263"/>
                <a:gd name="connsiteX182" fmla="*/ 536979 w 1532353"/>
                <a:gd name="connsiteY182" fmla="*/ 860465 h 1092263"/>
                <a:gd name="connsiteX183" fmla="*/ 527156 w 1532353"/>
                <a:gd name="connsiteY183" fmla="*/ 842904 h 1092263"/>
                <a:gd name="connsiteX184" fmla="*/ 500962 w 1532353"/>
                <a:gd name="connsiteY184" fmla="*/ 825344 h 1092263"/>
                <a:gd name="connsiteX185" fmla="*/ 464945 w 1532353"/>
                <a:gd name="connsiteY185" fmla="*/ 804271 h 1092263"/>
                <a:gd name="connsiteX186" fmla="*/ 456759 w 1532353"/>
                <a:gd name="connsiteY186" fmla="*/ 790223 h 1092263"/>
                <a:gd name="connsiteX187" fmla="*/ 443662 w 1532353"/>
                <a:gd name="connsiteY187" fmla="*/ 769150 h 1092263"/>
                <a:gd name="connsiteX188" fmla="*/ 443662 w 1532353"/>
                <a:gd name="connsiteY188" fmla="*/ 735785 h 1092263"/>
                <a:gd name="connsiteX189" fmla="*/ 464945 w 1532353"/>
                <a:gd name="connsiteY189" fmla="*/ 728761 h 1092263"/>
                <a:gd name="connsiteX190" fmla="*/ 453485 w 1532353"/>
                <a:gd name="connsiteY190" fmla="*/ 719981 h 1092263"/>
                <a:gd name="connsiteX191" fmla="*/ 476405 w 1532353"/>
                <a:gd name="connsiteY191" fmla="*/ 677835 h 1092263"/>
                <a:gd name="connsiteX192" fmla="*/ 461671 w 1532353"/>
                <a:gd name="connsiteY192" fmla="*/ 653251 h 1092263"/>
                <a:gd name="connsiteX193" fmla="*/ 461671 w 1532353"/>
                <a:gd name="connsiteY193" fmla="*/ 621642 h 1092263"/>
                <a:gd name="connsiteX194" fmla="*/ 420743 w 1532353"/>
                <a:gd name="connsiteY194" fmla="*/ 556668 h 1092263"/>
                <a:gd name="connsiteX195" fmla="*/ 368354 w 1532353"/>
                <a:gd name="connsiteY195" fmla="*/ 496962 h 1092263"/>
                <a:gd name="connsiteX196" fmla="*/ 383089 w 1532353"/>
                <a:gd name="connsiteY196" fmla="*/ 496962 h 1092263"/>
                <a:gd name="connsiteX197" fmla="*/ 360169 w 1532353"/>
                <a:gd name="connsiteY197" fmla="*/ 479402 h 1092263"/>
                <a:gd name="connsiteX198" fmla="*/ 348709 w 1532353"/>
                <a:gd name="connsiteY198" fmla="*/ 454817 h 1092263"/>
                <a:gd name="connsiteX199" fmla="*/ 340523 w 1532353"/>
                <a:gd name="connsiteY199" fmla="*/ 449549 h 1092263"/>
                <a:gd name="connsiteX200" fmla="*/ 325789 w 1532353"/>
                <a:gd name="connsiteY200" fmla="*/ 442525 h 1092263"/>
                <a:gd name="connsiteX201" fmla="*/ 327426 w 1532353"/>
                <a:gd name="connsiteY201" fmla="*/ 440769 h 1092263"/>
                <a:gd name="connsiteX202" fmla="*/ 322515 w 1532353"/>
                <a:gd name="connsiteY202" fmla="*/ 430232 h 1092263"/>
                <a:gd name="connsiteX203" fmla="*/ 311055 w 1532353"/>
                <a:gd name="connsiteY203" fmla="*/ 435500 h 1092263"/>
                <a:gd name="connsiteX204" fmla="*/ 319241 w 1532353"/>
                <a:gd name="connsiteY204" fmla="*/ 423208 h 1092263"/>
                <a:gd name="connsiteX205" fmla="*/ 296321 w 1532353"/>
                <a:gd name="connsiteY205" fmla="*/ 424964 h 1092263"/>
                <a:gd name="connsiteX206" fmla="*/ 301232 w 1532353"/>
                <a:gd name="connsiteY206" fmla="*/ 421452 h 1092263"/>
                <a:gd name="connsiteX207" fmla="*/ 294684 w 1532353"/>
                <a:gd name="connsiteY207" fmla="*/ 423208 h 1092263"/>
                <a:gd name="connsiteX208" fmla="*/ 299595 w 1532353"/>
                <a:gd name="connsiteY208" fmla="*/ 402135 h 1092263"/>
                <a:gd name="connsiteX209" fmla="*/ 309418 w 1532353"/>
                <a:gd name="connsiteY209" fmla="*/ 393355 h 1092263"/>
                <a:gd name="connsiteX210" fmla="*/ 319241 w 1532353"/>
                <a:gd name="connsiteY210" fmla="*/ 388087 h 1092263"/>
                <a:gd name="connsiteX211" fmla="*/ 312692 w 1532353"/>
                <a:gd name="connsiteY211" fmla="*/ 382819 h 1092263"/>
                <a:gd name="connsiteX212" fmla="*/ 307781 w 1532353"/>
                <a:gd name="connsiteY212" fmla="*/ 363502 h 1092263"/>
                <a:gd name="connsiteX213" fmla="*/ 289772 w 1532353"/>
                <a:gd name="connsiteY213" fmla="*/ 361746 h 1092263"/>
                <a:gd name="connsiteX214" fmla="*/ 283224 w 1532353"/>
                <a:gd name="connsiteY214" fmla="*/ 337162 h 1092263"/>
                <a:gd name="connsiteX215" fmla="*/ 258667 w 1532353"/>
                <a:gd name="connsiteY215" fmla="*/ 326625 h 1092263"/>
                <a:gd name="connsiteX216" fmla="*/ 268490 w 1532353"/>
                <a:gd name="connsiteY216" fmla="*/ 293260 h 1092263"/>
                <a:gd name="connsiteX217" fmla="*/ 252118 w 1532353"/>
                <a:gd name="connsiteY217" fmla="*/ 286236 h 1092263"/>
                <a:gd name="connsiteX218" fmla="*/ 247207 w 1532353"/>
                <a:gd name="connsiteY218" fmla="*/ 293260 h 1092263"/>
                <a:gd name="connsiteX219" fmla="*/ 232473 w 1532353"/>
                <a:gd name="connsiteY219" fmla="*/ 280968 h 1092263"/>
                <a:gd name="connsiteX220" fmla="*/ 224287 w 1532353"/>
                <a:gd name="connsiteY220" fmla="*/ 265164 h 1092263"/>
                <a:gd name="connsiteX221" fmla="*/ 212827 w 1532353"/>
                <a:gd name="connsiteY221" fmla="*/ 256383 h 1092263"/>
                <a:gd name="connsiteX222" fmla="*/ 204641 w 1532353"/>
                <a:gd name="connsiteY222" fmla="*/ 231799 h 1092263"/>
                <a:gd name="connsiteX223" fmla="*/ 199730 w 1532353"/>
                <a:gd name="connsiteY223" fmla="*/ 203702 h 1092263"/>
                <a:gd name="connsiteX224" fmla="*/ 191544 w 1532353"/>
                <a:gd name="connsiteY224" fmla="*/ 187897 h 1092263"/>
                <a:gd name="connsiteX225" fmla="*/ 188270 w 1532353"/>
                <a:gd name="connsiteY225" fmla="*/ 151020 h 1092263"/>
                <a:gd name="connsiteX226" fmla="*/ 183359 w 1532353"/>
                <a:gd name="connsiteY226" fmla="*/ 117655 h 1092263"/>
                <a:gd name="connsiteX227" fmla="*/ 193182 w 1532353"/>
                <a:gd name="connsiteY227" fmla="*/ 93071 h 1092263"/>
                <a:gd name="connsiteX228" fmla="*/ 171899 w 1532353"/>
                <a:gd name="connsiteY228" fmla="*/ 84290 h 1092263"/>
                <a:gd name="connsiteX229" fmla="*/ 158802 w 1532353"/>
                <a:gd name="connsiteY229" fmla="*/ 68486 h 1092263"/>
                <a:gd name="connsiteX230" fmla="*/ 144068 w 1532353"/>
                <a:gd name="connsiteY230" fmla="*/ 73754 h 1092263"/>
                <a:gd name="connsiteX231" fmla="*/ 129334 w 1532353"/>
                <a:gd name="connsiteY231" fmla="*/ 64974 h 1092263"/>
                <a:gd name="connsiteX232" fmla="*/ 103139 w 1532353"/>
                <a:gd name="connsiteY232" fmla="*/ 45657 h 1092263"/>
                <a:gd name="connsiteX233" fmla="*/ 108051 w 1532353"/>
                <a:gd name="connsiteY233" fmla="*/ 64974 h 1092263"/>
                <a:gd name="connsiteX234" fmla="*/ 94954 w 1532353"/>
                <a:gd name="connsiteY234" fmla="*/ 89559 h 1092263"/>
                <a:gd name="connsiteX235" fmla="*/ 94954 w 1532353"/>
                <a:gd name="connsiteY235" fmla="*/ 114143 h 1092263"/>
                <a:gd name="connsiteX236" fmla="*/ 88405 w 1532353"/>
                <a:gd name="connsiteY236" fmla="*/ 140484 h 1092263"/>
                <a:gd name="connsiteX237" fmla="*/ 103139 w 1532353"/>
                <a:gd name="connsiteY237" fmla="*/ 186141 h 1092263"/>
                <a:gd name="connsiteX238" fmla="*/ 119511 w 1532353"/>
                <a:gd name="connsiteY238" fmla="*/ 228287 h 1092263"/>
                <a:gd name="connsiteX239" fmla="*/ 134245 w 1532353"/>
                <a:gd name="connsiteY239" fmla="*/ 242335 h 1092263"/>
                <a:gd name="connsiteX240" fmla="*/ 137519 w 1532353"/>
                <a:gd name="connsiteY240" fmla="*/ 252871 h 1092263"/>
                <a:gd name="connsiteX241" fmla="*/ 145705 w 1532353"/>
                <a:gd name="connsiteY241" fmla="*/ 261651 h 1092263"/>
                <a:gd name="connsiteX242" fmla="*/ 147342 w 1532353"/>
                <a:gd name="connsiteY242" fmla="*/ 302041 h 1092263"/>
                <a:gd name="connsiteX243" fmla="*/ 173536 w 1532353"/>
                <a:gd name="connsiteY243" fmla="*/ 338918 h 1092263"/>
                <a:gd name="connsiteX244" fmla="*/ 171899 w 1532353"/>
                <a:gd name="connsiteY244" fmla="*/ 370527 h 1092263"/>
                <a:gd name="connsiteX245" fmla="*/ 173536 w 1532353"/>
                <a:gd name="connsiteY245" fmla="*/ 349454 h 1092263"/>
                <a:gd name="connsiteX246" fmla="*/ 199730 w 1532353"/>
                <a:gd name="connsiteY246" fmla="*/ 431988 h 1092263"/>
                <a:gd name="connsiteX247" fmla="*/ 199730 w 1532353"/>
                <a:gd name="connsiteY247" fmla="*/ 458329 h 1092263"/>
                <a:gd name="connsiteX248" fmla="*/ 203004 w 1532353"/>
                <a:gd name="connsiteY248" fmla="*/ 481158 h 1092263"/>
                <a:gd name="connsiteX249" fmla="*/ 219376 w 1532353"/>
                <a:gd name="connsiteY249" fmla="*/ 512767 h 1092263"/>
                <a:gd name="connsiteX250" fmla="*/ 224287 w 1532353"/>
                <a:gd name="connsiteY250" fmla="*/ 503986 h 1092263"/>
                <a:gd name="connsiteX251" fmla="*/ 243933 w 1532353"/>
                <a:gd name="connsiteY251" fmla="*/ 523303 h 1092263"/>
                <a:gd name="connsiteX252" fmla="*/ 248844 w 1532353"/>
                <a:gd name="connsiteY252" fmla="*/ 544376 h 1092263"/>
                <a:gd name="connsiteX253" fmla="*/ 255393 w 1532353"/>
                <a:gd name="connsiteY253" fmla="*/ 572472 h 1092263"/>
                <a:gd name="connsiteX254" fmla="*/ 222650 w 1532353"/>
                <a:gd name="connsiteY254" fmla="*/ 588277 h 1092263"/>
                <a:gd name="connsiteX255" fmla="*/ 214464 w 1532353"/>
                <a:gd name="connsiteY255" fmla="*/ 558424 h 1092263"/>
                <a:gd name="connsiteX256" fmla="*/ 201367 w 1532353"/>
                <a:gd name="connsiteY256" fmla="*/ 544376 h 1092263"/>
                <a:gd name="connsiteX257" fmla="*/ 181722 w 1532353"/>
                <a:gd name="connsiteY257" fmla="*/ 521547 h 1092263"/>
                <a:gd name="connsiteX258" fmla="*/ 147342 w 1532353"/>
                <a:gd name="connsiteY258" fmla="*/ 495206 h 1092263"/>
                <a:gd name="connsiteX259" fmla="*/ 127696 w 1532353"/>
                <a:gd name="connsiteY259" fmla="*/ 465353 h 1092263"/>
                <a:gd name="connsiteX260" fmla="*/ 122785 w 1532353"/>
                <a:gd name="connsiteY260" fmla="*/ 475890 h 1092263"/>
                <a:gd name="connsiteX261" fmla="*/ 135882 w 1532353"/>
                <a:gd name="connsiteY261" fmla="*/ 398623 h 1092263"/>
                <a:gd name="connsiteX262" fmla="*/ 108051 w 1532353"/>
                <a:gd name="connsiteY262" fmla="*/ 374039 h 1092263"/>
                <a:gd name="connsiteX263" fmla="*/ 98228 w 1532353"/>
                <a:gd name="connsiteY263" fmla="*/ 356478 h 1092263"/>
                <a:gd name="connsiteX264" fmla="*/ 101502 w 1532353"/>
                <a:gd name="connsiteY264" fmla="*/ 345942 h 1092263"/>
                <a:gd name="connsiteX265" fmla="*/ 91680 w 1532353"/>
                <a:gd name="connsiteY265" fmla="*/ 358234 h 1092263"/>
                <a:gd name="connsiteX266" fmla="*/ 76945 w 1532353"/>
                <a:gd name="connsiteY266" fmla="*/ 359990 h 1092263"/>
                <a:gd name="connsiteX267" fmla="*/ 67123 w 1532353"/>
                <a:gd name="connsiteY267" fmla="*/ 352966 h 1092263"/>
                <a:gd name="connsiteX268" fmla="*/ 52388 w 1532353"/>
                <a:gd name="connsiteY268" fmla="*/ 342430 h 1092263"/>
                <a:gd name="connsiteX269" fmla="*/ 49114 w 1532353"/>
                <a:gd name="connsiteY269" fmla="*/ 335406 h 1092263"/>
                <a:gd name="connsiteX270" fmla="*/ 39291 w 1532353"/>
                <a:gd name="connsiteY270" fmla="*/ 333650 h 1092263"/>
                <a:gd name="connsiteX271" fmla="*/ 34380 w 1532353"/>
                <a:gd name="connsiteY271" fmla="*/ 323113 h 1092263"/>
                <a:gd name="connsiteX272" fmla="*/ 9823 w 1532353"/>
                <a:gd name="connsiteY272" fmla="*/ 293260 h 1092263"/>
                <a:gd name="connsiteX273" fmla="*/ 52388 w 1532353"/>
                <a:gd name="connsiteY273" fmla="*/ 293260 h 1092263"/>
                <a:gd name="connsiteX274" fmla="*/ 68760 w 1532353"/>
                <a:gd name="connsiteY274" fmla="*/ 316089 h 1092263"/>
                <a:gd name="connsiteX275" fmla="*/ 72034 w 1532353"/>
                <a:gd name="connsiteY275" fmla="*/ 289748 h 1092263"/>
                <a:gd name="connsiteX276" fmla="*/ 62211 w 1532353"/>
                <a:gd name="connsiteY276" fmla="*/ 302041 h 1092263"/>
                <a:gd name="connsiteX277" fmla="*/ 63848 w 1532353"/>
                <a:gd name="connsiteY277" fmla="*/ 287992 h 1092263"/>
                <a:gd name="connsiteX278" fmla="*/ 58937 w 1532353"/>
                <a:gd name="connsiteY278" fmla="*/ 289748 h 1092263"/>
                <a:gd name="connsiteX279" fmla="*/ 76945 w 1532353"/>
                <a:gd name="connsiteY279" fmla="*/ 249359 h 1092263"/>
                <a:gd name="connsiteX280" fmla="*/ 42566 w 1532353"/>
                <a:gd name="connsiteY280" fmla="*/ 200190 h 1092263"/>
                <a:gd name="connsiteX281" fmla="*/ 14734 w 1532353"/>
                <a:gd name="connsiteY281" fmla="*/ 168581 h 1092263"/>
                <a:gd name="connsiteX282" fmla="*/ 19646 w 1532353"/>
                <a:gd name="connsiteY282" fmla="*/ 151020 h 1092263"/>
                <a:gd name="connsiteX283" fmla="*/ 16372 w 1532353"/>
                <a:gd name="connsiteY283" fmla="*/ 136972 h 1092263"/>
                <a:gd name="connsiteX284" fmla="*/ 11460 w 1532353"/>
                <a:gd name="connsiteY284" fmla="*/ 140484 h 1092263"/>
                <a:gd name="connsiteX285" fmla="*/ 9823 w 1532353"/>
                <a:gd name="connsiteY285" fmla="*/ 108875 h 1092263"/>
                <a:gd name="connsiteX286" fmla="*/ 11460 w 1532353"/>
                <a:gd name="connsiteY286" fmla="*/ 93071 h 1092263"/>
                <a:gd name="connsiteX287" fmla="*/ 3275 w 1532353"/>
                <a:gd name="connsiteY287" fmla="*/ 71998 h 1092263"/>
                <a:gd name="connsiteX288" fmla="*/ 9823 w 1532353"/>
                <a:gd name="connsiteY288" fmla="*/ 57950 h 1092263"/>
                <a:gd name="connsiteX289" fmla="*/ 6549 w 1532353"/>
                <a:gd name="connsiteY289" fmla="*/ 47413 h 1092263"/>
                <a:gd name="connsiteX290" fmla="*/ 3275 w 1532353"/>
                <a:gd name="connsiteY290" fmla="*/ 40389 h 1092263"/>
                <a:gd name="connsiteX291" fmla="*/ 4912 w 1532353"/>
                <a:gd name="connsiteY291" fmla="*/ 29853 h 1092263"/>
                <a:gd name="connsiteX292" fmla="*/ 6549 w 1532353"/>
                <a:gd name="connsiteY292" fmla="*/ 17561 h 1092263"/>
                <a:gd name="connsiteX293" fmla="*/ 0 w 1532353"/>
                <a:gd name="connsiteY293" fmla="*/ 10536 h 1092263"/>
                <a:gd name="connsiteX294" fmla="*/ 139156 w 1532353"/>
                <a:gd name="connsiteY294" fmla="*/ 0 h 1092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Lst>
              <a:rect l="l" t="t" r="r" b="b"/>
              <a:pathLst>
                <a:path w="1532353" h="1092263">
                  <a:moveTo>
                    <a:pt x="1234719" y="839124"/>
                  </a:moveTo>
                  <a:cubicBezTo>
                    <a:pt x="1228178" y="840876"/>
                    <a:pt x="1223271" y="847883"/>
                    <a:pt x="1215094" y="846131"/>
                  </a:cubicBezTo>
                  <a:cubicBezTo>
                    <a:pt x="1220000" y="844379"/>
                    <a:pt x="1228178" y="837372"/>
                    <a:pt x="1234719" y="839124"/>
                  </a:cubicBezTo>
                  <a:close/>
                  <a:moveTo>
                    <a:pt x="1324438" y="707688"/>
                  </a:moveTo>
                  <a:lnTo>
                    <a:pt x="1322938" y="711526"/>
                  </a:lnTo>
                  <a:lnTo>
                    <a:pt x="1321164" y="712956"/>
                  </a:lnTo>
                  <a:cubicBezTo>
                    <a:pt x="1322801" y="711200"/>
                    <a:pt x="1322801" y="709444"/>
                    <a:pt x="1324438" y="707688"/>
                  </a:cubicBezTo>
                  <a:close/>
                  <a:moveTo>
                    <a:pt x="931887" y="539699"/>
                  </a:moveTo>
                  <a:lnTo>
                    <a:pt x="931550" y="541248"/>
                  </a:lnTo>
                  <a:cubicBezTo>
                    <a:pt x="931291" y="542318"/>
                    <a:pt x="931310" y="542071"/>
                    <a:pt x="931604" y="540754"/>
                  </a:cubicBezTo>
                  <a:close/>
                  <a:moveTo>
                    <a:pt x="934008" y="531799"/>
                  </a:moveTo>
                  <a:lnTo>
                    <a:pt x="931887" y="539699"/>
                  </a:lnTo>
                  <a:lnTo>
                    <a:pt x="933164" y="533839"/>
                  </a:lnTo>
                  <a:close/>
                  <a:moveTo>
                    <a:pt x="127560" y="491386"/>
                  </a:moveTo>
                  <a:cubicBezTo>
                    <a:pt x="134102" y="491386"/>
                    <a:pt x="139008" y="494890"/>
                    <a:pt x="142278" y="500145"/>
                  </a:cubicBezTo>
                  <a:cubicBezTo>
                    <a:pt x="135737" y="500145"/>
                    <a:pt x="130831" y="494890"/>
                    <a:pt x="127560" y="491386"/>
                  </a:cubicBezTo>
                  <a:close/>
                  <a:moveTo>
                    <a:pt x="120664" y="478743"/>
                  </a:moveTo>
                  <a:lnTo>
                    <a:pt x="121019" y="479124"/>
                  </a:lnTo>
                  <a:cubicBezTo>
                    <a:pt x="119384" y="482628"/>
                    <a:pt x="121019" y="487883"/>
                    <a:pt x="124290" y="489635"/>
                  </a:cubicBezTo>
                  <a:cubicBezTo>
                    <a:pt x="121428" y="486569"/>
                    <a:pt x="120406" y="483175"/>
                    <a:pt x="120457" y="479617"/>
                  </a:cubicBezTo>
                  <a:close/>
                  <a:moveTo>
                    <a:pt x="345885" y="458102"/>
                  </a:moveTo>
                  <a:cubicBezTo>
                    <a:pt x="347521" y="459854"/>
                    <a:pt x="349156" y="461606"/>
                    <a:pt x="350791" y="463357"/>
                  </a:cubicBezTo>
                  <a:cubicBezTo>
                    <a:pt x="352427" y="468613"/>
                    <a:pt x="354062" y="472116"/>
                    <a:pt x="355697" y="473868"/>
                  </a:cubicBezTo>
                  <a:cubicBezTo>
                    <a:pt x="355697" y="468613"/>
                    <a:pt x="352427" y="463357"/>
                    <a:pt x="345885" y="458102"/>
                  </a:cubicBezTo>
                  <a:close/>
                  <a:moveTo>
                    <a:pt x="209330" y="456350"/>
                  </a:moveTo>
                  <a:cubicBezTo>
                    <a:pt x="215871" y="459854"/>
                    <a:pt x="219142" y="466861"/>
                    <a:pt x="212601" y="472116"/>
                  </a:cubicBezTo>
                  <a:cubicBezTo>
                    <a:pt x="209330" y="466861"/>
                    <a:pt x="207694" y="461605"/>
                    <a:pt x="209330" y="456350"/>
                  </a:cubicBezTo>
                  <a:close/>
                  <a:moveTo>
                    <a:pt x="129196" y="447591"/>
                  </a:moveTo>
                  <a:cubicBezTo>
                    <a:pt x="130014" y="453723"/>
                    <a:pt x="125925" y="461168"/>
                    <a:pt x="123063" y="468613"/>
                  </a:cubicBezTo>
                  <a:lnTo>
                    <a:pt x="120664" y="478743"/>
                  </a:lnTo>
                  <a:lnTo>
                    <a:pt x="116113" y="473869"/>
                  </a:lnTo>
                  <a:cubicBezTo>
                    <a:pt x="122654" y="466861"/>
                    <a:pt x="129196" y="458102"/>
                    <a:pt x="129196" y="447591"/>
                  </a:cubicBezTo>
                  <a:close/>
                  <a:moveTo>
                    <a:pt x="204423" y="400292"/>
                  </a:moveTo>
                  <a:cubicBezTo>
                    <a:pt x="204423" y="405548"/>
                    <a:pt x="196247" y="407299"/>
                    <a:pt x="194611" y="412555"/>
                  </a:cubicBezTo>
                  <a:cubicBezTo>
                    <a:pt x="194611" y="407299"/>
                    <a:pt x="197882" y="400292"/>
                    <a:pt x="204423" y="400292"/>
                  </a:cubicBezTo>
                  <a:close/>
                  <a:moveTo>
                    <a:pt x="139156" y="0"/>
                  </a:moveTo>
                  <a:cubicBezTo>
                    <a:pt x="135882" y="5268"/>
                    <a:pt x="130971" y="7024"/>
                    <a:pt x="129334" y="12292"/>
                  </a:cubicBezTo>
                  <a:cubicBezTo>
                    <a:pt x="309418" y="82534"/>
                    <a:pt x="309418" y="82534"/>
                    <a:pt x="309418" y="82534"/>
                  </a:cubicBezTo>
                  <a:cubicBezTo>
                    <a:pt x="464945" y="82534"/>
                    <a:pt x="464945" y="82534"/>
                    <a:pt x="464945" y="82534"/>
                  </a:cubicBezTo>
                  <a:cubicBezTo>
                    <a:pt x="464945" y="56194"/>
                    <a:pt x="464945" y="56194"/>
                    <a:pt x="464945" y="56194"/>
                  </a:cubicBezTo>
                  <a:cubicBezTo>
                    <a:pt x="564810" y="56194"/>
                    <a:pt x="564810" y="56194"/>
                    <a:pt x="564810" y="56194"/>
                  </a:cubicBezTo>
                  <a:cubicBezTo>
                    <a:pt x="577907" y="56194"/>
                    <a:pt x="579544" y="61462"/>
                    <a:pt x="582818" y="71998"/>
                  </a:cubicBezTo>
                  <a:cubicBezTo>
                    <a:pt x="586093" y="79022"/>
                    <a:pt x="597553" y="80778"/>
                    <a:pt x="600827" y="89559"/>
                  </a:cubicBezTo>
                  <a:cubicBezTo>
                    <a:pt x="605738" y="96583"/>
                    <a:pt x="612287" y="108875"/>
                    <a:pt x="620472" y="114143"/>
                  </a:cubicBezTo>
                  <a:cubicBezTo>
                    <a:pt x="627021" y="117655"/>
                    <a:pt x="636844" y="121168"/>
                    <a:pt x="638481" y="129948"/>
                  </a:cubicBezTo>
                  <a:cubicBezTo>
                    <a:pt x="641755" y="142240"/>
                    <a:pt x="640118" y="151020"/>
                    <a:pt x="638481" y="163313"/>
                  </a:cubicBezTo>
                  <a:cubicBezTo>
                    <a:pt x="635207" y="189653"/>
                    <a:pt x="661401" y="201946"/>
                    <a:pt x="681046" y="214238"/>
                  </a:cubicBezTo>
                  <a:cubicBezTo>
                    <a:pt x="687595" y="217750"/>
                    <a:pt x="699055" y="228287"/>
                    <a:pt x="708877" y="223018"/>
                  </a:cubicBezTo>
                  <a:cubicBezTo>
                    <a:pt x="713789" y="219506"/>
                    <a:pt x="721975" y="212482"/>
                    <a:pt x="725249" y="207214"/>
                  </a:cubicBezTo>
                  <a:cubicBezTo>
                    <a:pt x="730160" y="198434"/>
                    <a:pt x="738346" y="186141"/>
                    <a:pt x="746531" y="180873"/>
                  </a:cubicBezTo>
                  <a:cubicBezTo>
                    <a:pt x="751443" y="177361"/>
                    <a:pt x="762903" y="175605"/>
                    <a:pt x="767814" y="173849"/>
                  </a:cubicBezTo>
                  <a:cubicBezTo>
                    <a:pt x="784185" y="172093"/>
                    <a:pt x="800557" y="175605"/>
                    <a:pt x="815291" y="177361"/>
                  </a:cubicBezTo>
                  <a:cubicBezTo>
                    <a:pt x="820202" y="179117"/>
                    <a:pt x="826751" y="189653"/>
                    <a:pt x="830025" y="193166"/>
                  </a:cubicBezTo>
                  <a:cubicBezTo>
                    <a:pt x="838211" y="200190"/>
                    <a:pt x="846396" y="212482"/>
                    <a:pt x="848034" y="221262"/>
                  </a:cubicBezTo>
                  <a:cubicBezTo>
                    <a:pt x="851308" y="233555"/>
                    <a:pt x="854582" y="244091"/>
                    <a:pt x="854582" y="256383"/>
                  </a:cubicBezTo>
                  <a:cubicBezTo>
                    <a:pt x="856219" y="268676"/>
                    <a:pt x="864405" y="275700"/>
                    <a:pt x="869316" y="287992"/>
                  </a:cubicBezTo>
                  <a:cubicBezTo>
                    <a:pt x="870953" y="293260"/>
                    <a:pt x="872590" y="298529"/>
                    <a:pt x="875865" y="302041"/>
                  </a:cubicBezTo>
                  <a:cubicBezTo>
                    <a:pt x="877502" y="307309"/>
                    <a:pt x="882413" y="305553"/>
                    <a:pt x="884050" y="309065"/>
                  </a:cubicBezTo>
                  <a:cubicBezTo>
                    <a:pt x="888962" y="317845"/>
                    <a:pt x="882413" y="330137"/>
                    <a:pt x="882413" y="338918"/>
                  </a:cubicBezTo>
                  <a:cubicBezTo>
                    <a:pt x="882413" y="349454"/>
                    <a:pt x="892236" y="356478"/>
                    <a:pt x="890599" y="367014"/>
                  </a:cubicBezTo>
                  <a:cubicBezTo>
                    <a:pt x="895510" y="384575"/>
                    <a:pt x="910244" y="381063"/>
                    <a:pt x="903696" y="382819"/>
                  </a:cubicBezTo>
                  <a:cubicBezTo>
                    <a:pt x="911882" y="382819"/>
                    <a:pt x="916793" y="388087"/>
                    <a:pt x="924979" y="393355"/>
                  </a:cubicBezTo>
                  <a:cubicBezTo>
                    <a:pt x="929890" y="396867"/>
                    <a:pt x="933164" y="400379"/>
                    <a:pt x="938076" y="400379"/>
                  </a:cubicBezTo>
                  <a:cubicBezTo>
                    <a:pt x="952810" y="400379"/>
                    <a:pt x="962633" y="398623"/>
                    <a:pt x="972455" y="409160"/>
                  </a:cubicBezTo>
                  <a:cubicBezTo>
                    <a:pt x="980641" y="417940"/>
                    <a:pt x="985552" y="403892"/>
                    <a:pt x="995375" y="403892"/>
                  </a:cubicBezTo>
                  <a:cubicBezTo>
                    <a:pt x="981460" y="424086"/>
                    <a:pt x="970409" y="445598"/>
                    <a:pt x="960586" y="467548"/>
                  </a:cubicBezTo>
                  <a:lnTo>
                    <a:pt x="934008" y="531799"/>
                  </a:lnTo>
                  <a:lnTo>
                    <a:pt x="936643" y="521986"/>
                  </a:lnTo>
                  <a:cubicBezTo>
                    <a:pt x="942168" y="503547"/>
                    <a:pt x="951991" y="475890"/>
                    <a:pt x="965907" y="454817"/>
                  </a:cubicBezTo>
                  <a:cubicBezTo>
                    <a:pt x="970818" y="446037"/>
                    <a:pt x="972455" y="435500"/>
                    <a:pt x="965907" y="437256"/>
                  </a:cubicBezTo>
                  <a:cubicBezTo>
                    <a:pt x="965907" y="437256"/>
                    <a:pt x="962633" y="451305"/>
                    <a:pt x="954447" y="442525"/>
                  </a:cubicBezTo>
                  <a:cubicBezTo>
                    <a:pt x="954447" y="446037"/>
                    <a:pt x="949536" y="451305"/>
                    <a:pt x="949536" y="453061"/>
                  </a:cubicBezTo>
                  <a:cubicBezTo>
                    <a:pt x="952810" y="474134"/>
                    <a:pt x="947898" y="470621"/>
                    <a:pt x="947898" y="477646"/>
                  </a:cubicBezTo>
                  <a:cubicBezTo>
                    <a:pt x="947898" y="477646"/>
                    <a:pt x="941350" y="495206"/>
                    <a:pt x="939713" y="496962"/>
                  </a:cubicBezTo>
                  <a:cubicBezTo>
                    <a:pt x="939713" y="496962"/>
                    <a:pt x="934801" y="491694"/>
                    <a:pt x="934801" y="493450"/>
                  </a:cubicBezTo>
                  <a:cubicBezTo>
                    <a:pt x="934801" y="502230"/>
                    <a:pt x="938076" y="502230"/>
                    <a:pt x="938076" y="505742"/>
                  </a:cubicBezTo>
                  <a:cubicBezTo>
                    <a:pt x="938076" y="511011"/>
                    <a:pt x="933164" y="518035"/>
                    <a:pt x="931527" y="532083"/>
                  </a:cubicBezTo>
                  <a:cubicBezTo>
                    <a:pt x="931527" y="535595"/>
                    <a:pt x="931527" y="533839"/>
                    <a:pt x="928253" y="537351"/>
                  </a:cubicBezTo>
                  <a:cubicBezTo>
                    <a:pt x="936439" y="547888"/>
                    <a:pt x="924979" y="565448"/>
                    <a:pt x="923341" y="577740"/>
                  </a:cubicBezTo>
                  <a:cubicBezTo>
                    <a:pt x="921704" y="591789"/>
                    <a:pt x="911882" y="604081"/>
                    <a:pt x="910244" y="618130"/>
                  </a:cubicBezTo>
                  <a:cubicBezTo>
                    <a:pt x="910244" y="633934"/>
                    <a:pt x="911882" y="647982"/>
                    <a:pt x="921704" y="660275"/>
                  </a:cubicBezTo>
                  <a:cubicBezTo>
                    <a:pt x="927434" y="667299"/>
                    <a:pt x="929071" y="670811"/>
                    <a:pt x="928457" y="674323"/>
                  </a:cubicBezTo>
                  <a:lnTo>
                    <a:pt x="922060" y="687632"/>
                  </a:lnTo>
                  <a:lnTo>
                    <a:pt x="921990" y="687432"/>
                  </a:lnTo>
                  <a:lnTo>
                    <a:pt x="924569" y="678933"/>
                  </a:lnTo>
                  <a:cubicBezTo>
                    <a:pt x="925797" y="675640"/>
                    <a:pt x="926616" y="672567"/>
                    <a:pt x="924979" y="670811"/>
                  </a:cubicBezTo>
                  <a:cubicBezTo>
                    <a:pt x="918430" y="662031"/>
                    <a:pt x="916793" y="651495"/>
                    <a:pt x="910244" y="642714"/>
                  </a:cubicBezTo>
                  <a:cubicBezTo>
                    <a:pt x="913519" y="651495"/>
                    <a:pt x="908607" y="660275"/>
                    <a:pt x="913519" y="669055"/>
                  </a:cubicBezTo>
                  <a:cubicBezTo>
                    <a:pt x="916793" y="676079"/>
                    <a:pt x="920067" y="677835"/>
                    <a:pt x="921704" y="686616"/>
                  </a:cubicBezTo>
                  <a:lnTo>
                    <a:pt x="921990" y="687432"/>
                  </a:lnTo>
                  <a:lnTo>
                    <a:pt x="921704" y="688372"/>
                  </a:lnTo>
                  <a:lnTo>
                    <a:pt x="922060" y="687632"/>
                  </a:lnTo>
                  <a:lnTo>
                    <a:pt x="941350" y="742809"/>
                  </a:lnTo>
                  <a:cubicBezTo>
                    <a:pt x="954447" y="760370"/>
                    <a:pt x="959358" y="776174"/>
                    <a:pt x="964270" y="797247"/>
                  </a:cubicBezTo>
                  <a:cubicBezTo>
                    <a:pt x="965907" y="806027"/>
                    <a:pt x="974093" y="813051"/>
                    <a:pt x="977367" y="820075"/>
                  </a:cubicBezTo>
                  <a:cubicBezTo>
                    <a:pt x="979004" y="828856"/>
                    <a:pt x="980641" y="834124"/>
                    <a:pt x="988827" y="837636"/>
                  </a:cubicBezTo>
                  <a:cubicBezTo>
                    <a:pt x="983915" y="837636"/>
                    <a:pt x="980641" y="832368"/>
                    <a:pt x="979004" y="835880"/>
                  </a:cubicBezTo>
                  <a:cubicBezTo>
                    <a:pt x="988827" y="837636"/>
                    <a:pt x="977367" y="849928"/>
                    <a:pt x="974093" y="853440"/>
                  </a:cubicBezTo>
                  <a:cubicBezTo>
                    <a:pt x="983915" y="853440"/>
                    <a:pt x="975730" y="844660"/>
                    <a:pt x="983915" y="842904"/>
                  </a:cubicBezTo>
                  <a:cubicBezTo>
                    <a:pt x="987190" y="842904"/>
                    <a:pt x="988827" y="841148"/>
                    <a:pt x="988827" y="839392"/>
                  </a:cubicBezTo>
                  <a:cubicBezTo>
                    <a:pt x="993738" y="841148"/>
                    <a:pt x="1000287" y="841148"/>
                    <a:pt x="1006835" y="841148"/>
                  </a:cubicBezTo>
                  <a:cubicBezTo>
                    <a:pt x="1024844" y="842904"/>
                    <a:pt x="1041215" y="851684"/>
                    <a:pt x="1049400" y="865733"/>
                  </a:cubicBezTo>
                  <a:cubicBezTo>
                    <a:pt x="1055949" y="878025"/>
                    <a:pt x="1064135" y="878025"/>
                    <a:pt x="1078869" y="874513"/>
                  </a:cubicBezTo>
                  <a:cubicBezTo>
                    <a:pt x="1088692" y="871001"/>
                    <a:pt x="1105063" y="869245"/>
                    <a:pt x="1113249" y="862221"/>
                  </a:cubicBezTo>
                  <a:cubicBezTo>
                    <a:pt x="1106700" y="862221"/>
                    <a:pt x="1101789" y="863977"/>
                    <a:pt x="1095240" y="867489"/>
                  </a:cubicBezTo>
                  <a:cubicBezTo>
                    <a:pt x="1103426" y="862221"/>
                    <a:pt x="1164000" y="849928"/>
                    <a:pt x="1165637" y="858708"/>
                  </a:cubicBezTo>
                  <a:cubicBezTo>
                    <a:pt x="1162362" y="844660"/>
                    <a:pt x="1206565" y="835880"/>
                    <a:pt x="1213113" y="848172"/>
                  </a:cubicBezTo>
                  <a:cubicBezTo>
                    <a:pt x="1201654" y="846416"/>
                    <a:pt x="1213113" y="855196"/>
                    <a:pt x="1211476" y="860465"/>
                  </a:cubicBezTo>
                  <a:cubicBezTo>
                    <a:pt x="1216388" y="856952"/>
                    <a:pt x="1219662" y="858708"/>
                    <a:pt x="1224573" y="858708"/>
                  </a:cubicBezTo>
                  <a:cubicBezTo>
                    <a:pt x="1226211" y="858708"/>
                    <a:pt x="1229485" y="858708"/>
                    <a:pt x="1232759" y="858708"/>
                  </a:cubicBezTo>
                  <a:cubicBezTo>
                    <a:pt x="1232759" y="856952"/>
                    <a:pt x="1234396" y="855196"/>
                    <a:pt x="1236033" y="853440"/>
                  </a:cubicBezTo>
                  <a:cubicBezTo>
                    <a:pt x="1242582" y="851684"/>
                    <a:pt x="1257316" y="837636"/>
                    <a:pt x="1240945" y="835880"/>
                  </a:cubicBezTo>
                  <a:cubicBezTo>
                    <a:pt x="1244219" y="834124"/>
                    <a:pt x="1249130" y="830612"/>
                    <a:pt x="1252405" y="828856"/>
                  </a:cubicBezTo>
                  <a:cubicBezTo>
                    <a:pt x="1247493" y="832368"/>
                    <a:pt x="1240945" y="834124"/>
                    <a:pt x="1236033" y="837636"/>
                  </a:cubicBezTo>
                  <a:cubicBezTo>
                    <a:pt x="1242582" y="827100"/>
                    <a:pt x="1257316" y="823587"/>
                    <a:pt x="1268776" y="816563"/>
                  </a:cubicBezTo>
                  <a:cubicBezTo>
                    <a:pt x="1283510" y="809539"/>
                    <a:pt x="1283510" y="797247"/>
                    <a:pt x="1290059" y="784954"/>
                  </a:cubicBezTo>
                  <a:cubicBezTo>
                    <a:pt x="1293333" y="777930"/>
                    <a:pt x="1299881" y="774418"/>
                    <a:pt x="1304793" y="769150"/>
                  </a:cubicBezTo>
                  <a:cubicBezTo>
                    <a:pt x="1309704" y="763882"/>
                    <a:pt x="1308067" y="756858"/>
                    <a:pt x="1309704" y="749833"/>
                  </a:cubicBezTo>
                  <a:cubicBezTo>
                    <a:pt x="1310523" y="741931"/>
                    <a:pt x="1313388" y="734907"/>
                    <a:pt x="1316457" y="728102"/>
                  </a:cubicBezTo>
                  <a:lnTo>
                    <a:pt x="1322938" y="711526"/>
                  </a:lnTo>
                  <a:lnTo>
                    <a:pt x="1348381" y="691006"/>
                  </a:lnTo>
                  <a:cubicBezTo>
                    <a:pt x="1360864" y="687055"/>
                    <a:pt x="1375189" y="685738"/>
                    <a:pt x="1386649" y="684860"/>
                  </a:cubicBezTo>
                  <a:cubicBezTo>
                    <a:pt x="1403021" y="683103"/>
                    <a:pt x="1416118" y="677835"/>
                    <a:pt x="1430852" y="674323"/>
                  </a:cubicBezTo>
                  <a:cubicBezTo>
                    <a:pt x="1450497" y="667299"/>
                    <a:pt x="1466869" y="674323"/>
                    <a:pt x="1486514" y="676079"/>
                  </a:cubicBezTo>
                  <a:cubicBezTo>
                    <a:pt x="1483240" y="674323"/>
                    <a:pt x="1479966" y="674323"/>
                    <a:pt x="1476691" y="674323"/>
                  </a:cubicBezTo>
                  <a:cubicBezTo>
                    <a:pt x="1484877" y="672567"/>
                    <a:pt x="1494700" y="677835"/>
                    <a:pt x="1502885" y="679591"/>
                  </a:cubicBezTo>
                  <a:cubicBezTo>
                    <a:pt x="1488151" y="676079"/>
                    <a:pt x="1512708" y="669055"/>
                    <a:pt x="1522531" y="672567"/>
                  </a:cubicBezTo>
                  <a:cubicBezTo>
                    <a:pt x="1537265" y="677835"/>
                    <a:pt x="1532354" y="695396"/>
                    <a:pt x="1527442" y="705932"/>
                  </a:cubicBezTo>
                  <a:cubicBezTo>
                    <a:pt x="1520894" y="719981"/>
                    <a:pt x="1509434" y="727005"/>
                    <a:pt x="1497974" y="737541"/>
                  </a:cubicBezTo>
                  <a:cubicBezTo>
                    <a:pt x="1491426" y="742809"/>
                    <a:pt x="1484877" y="749833"/>
                    <a:pt x="1481603" y="756858"/>
                  </a:cubicBezTo>
                  <a:cubicBezTo>
                    <a:pt x="1479966" y="760370"/>
                    <a:pt x="1483240" y="777930"/>
                    <a:pt x="1478329" y="769150"/>
                  </a:cubicBezTo>
                  <a:cubicBezTo>
                    <a:pt x="1481603" y="776174"/>
                    <a:pt x="1465231" y="783198"/>
                    <a:pt x="1465231" y="791979"/>
                  </a:cubicBezTo>
                  <a:cubicBezTo>
                    <a:pt x="1491426" y="788466"/>
                    <a:pt x="1457046" y="804271"/>
                    <a:pt x="1463594" y="813051"/>
                  </a:cubicBezTo>
                  <a:cubicBezTo>
                    <a:pt x="1465231" y="809539"/>
                    <a:pt x="1468506" y="806027"/>
                    <a:pt x="1473417" y="806027"/>
                  </a:cubicBezTo>
                  <a:cubicBezTo>
                    <a:pt x="1465231" y="816563"/>
                    <a:pt x="1463594" y="828856"/>
                    <a:pt x="1457046" y="839392"/>
                  </a:cubicBezTo>
                  <a:cubicBezTo>
                    <a:pt x="1452134" y="846416"/>
                    <a:pt x="1442312" y="863977"/>
                    <a:pt x="1440675" y="874513"/>
                  </a:cubicBezTo>
                  <a:cubicBezTo>
                    <a:pt x="1427577" y="860465"/>
                    <a:pt x="1437400" y="851684"/>
                    <a:pt x="1435763" y="835880"/>
                  </a:cubicBezTo>
                  <a:cubicBezTo>
                    <a:pt x="1425940" y="842904"/>
                    <a:pt x="1427577" y="842904"/>
                    <a:pt x="1422666" y="849928"/>
                  </a:cubicBezTo>
                  <a:cubicBezTo>
                    <a:pt x="1419392" y="855196"/>
                    <a:pt x="1412843" y="855196"/>
                    <a:pt x="1407932" y="858708"/>
                  </a:cubicBezTo>
                  <a:cubicBezTo>
                    <a:pt x="1394835" y="863977"/>
                    <a:pt x="1386649" y="881537"/>
                    <a:pt x="1380101" y="892073"/>
                  </a:cubicBezTo>
                  <a:cubicBezTo>
                    <a:pt x="1376826" y="888561"/>
                    <a:pt x="1368641" y="883293"/>
                    <a:pt x="1365367" y="893829"/>
                  </a:cubicBezTo>
                  <a:cubicBezTo>
                    <a:pt x="1363729" y="900854"/>
                    <a:pt x="1358818" y="895586"/>
                    <a:pt x="1347358" y="895586"/>
                  </a:cubicBezTo>
                  <a:cubicBezTo>
                    <a:pt x="1324438" y="895586"/>
                    <a:pt x="1299881" y="895586"/>
                    <a:pt x="1276962" y="895586"/>
                  </a:cubicBezTo>
                  <a:cubicBezTo>
                    <a:pt x="1272050" y="895586"/>
                    <a:pt x="1255679" y="893829"/>
                    <a:pt x="1255679" y="902610"/>
                  </a:cubicBezTo>
                  <a:cubicBezTo>
                    <a:pt x="1254042" y="907878"/>
                    <a:pt x="1254042" y="913146"/>
                    <a:pt x="1254042" y="918414"/>
                  </a:cubicBezTo>
                  <a:cubicBezTo>
                    <a:pt x="1252405" y="935975"/>
                    <a:pt x="1239308" y="930707"/>
                    <a:pt x="1224573" y="930707"/>
                  </a:cubicBezTo>
                  <a:cubicBezTo>
                    <a:pt x="1234396" y="939487"/>
                    <a:pt x="1242582" y="951779"/>
                    <a:pt x="1254042" y="957047"/>
                  </a:cubicBezTo>
                  <a:cubicBezTo>
                    <a:pt x="1265502" y="962315"/>
                    <a:pt x="1263864" y="974608"/>
                    <a:pt x="1275324" y="979876"/>
                  </a:cubicBezTo>
                  <a:cubicBezTo>
                    <a:pt x="1278599" y="979876"/>
                    <a:pt x="1272050" y="1002705"/>
                    <a:pt x="1272050" y="1000949"/>
                  </a:cubicBezTo>
                  <a:cubicBezTo>
                    <a:pt x="1254042" y="1007973"/>
                    <a:pt x="1222936" y="999192"/>
                    <a:pt x="1196742" y="1000949"/>
                  </a:cubicBezTo>
                  <a:cubicBezTo>
                    <a:pt x="1162362" y="1060654"/>
                    <a:pt x="1167274" y="1051874"/>
                    <a:pt x="1168911" y="1058898"/>
                  </a:cubicBezTo>
                  <a:cubicBezTo>
                    <a:pt x="1172185" y="1062410"/>
                    <a:pt x="1159088" y="1088751"/>
                    <a:pt x="1155814" y="1092263"/>
                  </a:cubicBezTo>
                  <a:cubicBezTo>
                    <a:pt x="1149265" y="1086995"/>
                    <a:pt x="1144354" y="1081727"/>
                    <a:pt x="1139443" y="1074703"/>
                  </a:cubicBezTo>
                  <a:cubicBezTo>
                    <a:pt x="1137805" y="1072947"/>
                    <a:pt x="1133303" y="1065922"/>
                    <a:pt x="1130438" y="1061093"/>
                  </a:cubicBezTo>
                  <a:lnTo>
                    <a:pt x="1128308" y="1057130"/>
                  </a:lnTo>
                  <a:lnTo>
                    <a:pt x="1131257" y="1060654"/>
                  </a:lnTo>
                  <a:cubicBezTo>
                    <a:pt x="1128801" y="1057142"/>
                    <a:pt x="1127881" y="1056045"/>
                    <a:pt x="1127932" y="1056429"/>
                  </a:cubicBezTo>
                  <a:lnTo>
                    <a:pt x="1128308" y="1057130"/>
                  </a:lnTo>
                  <a:lnTo>
                    <a:pt x="1124095" y="1052093"/>
                  </a:lnTo>
                  <a:cubicBezTo>
                    <a:pt x="1120616" y="1049679"/>
                    <a:pt x="1116523" y="1047484"/>
                    <a:pt x="1113249" y="1044850"/>
                  </a:cubicBezTo>
                  <a:cubicBezTo>
                    <a:pt x="1106700" y="1037826"/>
                    <a:pt x="1100151" y="1029045"/>
                    <a:pt x="1091966" y="1022021"/>
                  </a:cubicBezTo>
                  <a:cubicBezTo>
                    <a:pt x="1075595" y="1007973"/>
                    <a:pt x="1065772" y="995680"/>
                    <a:pt x="1042852" y="988656"/>
                  </a:cubicBezTo>
                  <a:cubicBezTo>
                    <a:pt x="1041215" y="997436"/>
                    <a:pt x="1064135" y="1000949"/>
                    <a:pt x="1067409" y="1006217"/>
                  </a:cubicBezTo>
                  <a:cubicBezTo>
                    <a:pt x="1054312" y="999192"/>
                    <a:pt x="1041215" y="993924"/>
                    <a:pt x="1024844" y="993924"/>
                  </a:cubicBezTo>
                  <a:cubicBezTo>
                    <a:pt x="1029755" y="992168"/>
                    <a:pt x="1033029" y="990412"/>
                    <a:pt x="1034666" y="985144"/>
                  </a:cubicBezTo>
                  <a:cubicBezTo>
                    <a:pt x="1029755" y="985144"/>
                    <a:pt x="1026481" y="986900"/>
                    <a:pt x="1023206" y="990412"/>
                  </a:cubicBezTo>
                  <a:cubicBezTo>
                    <a:pt x="1023206" y="978120"/>
                    <a:pt x="1011747" y="981632"/>
                    <a:pt x="1010109" y="990412"/>
                  </a:cubicBezTo>
                  <a:cubicBezTo>
                    <a:pt x="1013384" y="990412"/>
                    <a:pt x="1018295" y="990412"/>
                    <a:pt x="1021569" y="992168"/>
                  </a:cubicBezTo>
                  <a:cubicBezTo>
                    <a:pt x="1000287" y="993924"/>
                    <a:pt x="990464" y="1004461"/>
                    <a:pt x="972455" y="1009729"/>
                  </a:cubicBezTo>
                  <a:cubicBezTo>
                    <a:pt x="956084" y="1014997"/>
                    <a:pt x="941350" y="1022021"/>
                    <a:pt x="924979" y="1023777"/>
                  </a:cubicBezTo>
                  <a:cubicBezTo>
                    <a:pt x="911882" y="1027289"/>
                    <a:pt x="905333" y="1025533"/>
                    <a:pt x="892236" y="1018509"/>
                  </a:cubicBezTo>
                  <a:cubicBezTo>
                    <a:pt x="879139" y="1011485"/>
                    <a:pt x="869316" y="1011485"/>
                    <a:pt x="854582" y="1009729"/>
                  </a:cubicBezTo>
                  <a:cubicBezTo>
                    <a:pt x="846396" y="1007973"/>
                    <a:pt x="841485" y="1004461"/>
                    <a:pt x="834936" y="999192"/>
                  </a:cubicBezTo>
                  <a:cubicBezTo>
                    <a:pt x="826751" y="993924"/>
                    <a:pt x="820202" y="992168"/>
                    <a:pt x="810380" y="988656"/>
                  </a:cubicBezTo>
                  <a:cubicBezTo>
                    <a:pt x="803831" y="986900"/>
                    <a:pt x="802194" y="979876"/>
                    <a:pt x="795645" y="976364"/>
                  </a:cubicBezTo>
                  <a:cubicBezTo>
                    <a:pt x="789097" y="971096"/>
                    <a:pt x="777637" y="969340"/>
                    <a:pt x="767814" y="967584"/>
                  </a:cubicBezTo>
                  <a:cubicBezTo>
                    <a:pt x="759629" y="965828"/>
                    <a:pt x="751443" y="965828"/>
                    <a:pt x="743257" y="962315"/>
                  </a:cubicBezTo>
                  <a:cubicBezTo>
                    <a:pt x="735072" y="958803"/>
                    <a:pt x="728523" y="951779"/>
                    <a:pt x="720337" y="948267"/>
                  </a:cubicBezTo>
                  <a:cubicBezTo>
                    <a:pt x="700692" y="941243"/>
                    <a:pt x="681046" y="935975"/>
                    <a:pt x="663038" y="923682"/>
                  </a:cubicBezTo>
                  <a:cubicBezTo>
                    <a:pt x="648304" y="914902"/>
                    <a:pt x="641755" y="900854"/>
                    <a:pt x="628658" y="890317"/>
                  </a:cubicBezTo>
                  <a:cubicBezTo>
                    <a:pt x="623747" y="885049"/>
                    <a:pt x="617198" y="886805"/>
                    <a:pt x="610650" y="888561"/>
                  </a:cubicBezTo>
                  <a:cubicBezTo>
                    <a:pt x="602464" y="890317"/>
                    <a:pt x="587730" y="883293"/>
                    <a:pt x="579544" y="881537"/>
                  </a:cubicBezTo>
                  <a:cubicBezTo>
                    <a:pt x="564810" y="876269"/>
                    <a:pt x="546802" y="871001"/>
                    <a:pt x="536979" y="860465"/>
                  </a:cubicBezTo>
                  <a:cubicBezTo>
                    <a:pt x="533705" y="853440"/>
                    <a:pt x="530430" y="848172"/>
                    <a:pt x="527156" y="842904"/>
                  </a:cubicBezTo>
                  <a:cubicBezTo>
                    <a:pt x="520608" y="832368"/>
                    <a:pt x="510785" y="832368"/>
                    <a:pt x="500962" y="825344"/>
                  </a:cubicBezTo>
                  <a:cubicBezTo>
                    <a:pt x="499325" y="816563"/>
                    <a:pt x="473131" y="811295"/>
                    <a:pt x="464945" y="804271"/>
                  </a:cubicBezTo>
                  <a:cubicBezTo>
                    <a:pt x="460034" y="800759"/>
                    <a:pt x="461671" y="793735"/>
                    <a:pt x="456759" y="790223"/>
                  </a:cubicBezTo>
                  <a:cubicBezTo>
                    <a:pt x="451848" y="784954"/>
                    <a:pt x="446937" y="774418"/>
                    <a:pt x="443662" y="769150"/>
                  </a:cubicBezTo>
                  <a:cubicBezTo>
                    <a:pt x="440388" y="762126"/>
                    <a:pt x="433840" y="741053"/>
                    <a:pt x="443662" y="735785"/>
                  </a:cubicBezTo>
                  <a:cubicBezTo>
                    <a:pt x="450211" y="732273"/>
                    <a:pt x="458397" y="734029"/>
                    <a:pt x="464945" y="728761"/>
                  </a:cubicBezTo>
                  <a:cubicBezTo>
                    <a:pt x="469857" y="723493"/>
                    <a:pt x="456759" y="718224"/>
                    <a:pt x="453485" y="719981"/>
                  </a:cubicBezTo>
                  <a:cubicBezTo>
                    <a:pt x="455122" y="711200"/>
                    <a:pt x="484591" y="686616"/>
                    <a:pt x="476405" y="677835"/>
                  </a:cubicBezTo>
                  <a:cubicBezTo>
                    <a:pt x="468219" y="669055"/>
                    <a:pt x="466582" y="663787"/>
                    <a:pt x="461671" y="653251"/>
                  </a:cubicBezTo>
                  <a:cubicBezTo>
                    <a:pt x="458397" y="642714"/>
                    <a:pt x="463308" y="633934"/>
                    <a:pt x="461671" y="621642"/>
                  </a:cubicBezTo>
                  <a:cubicBezTo>
                    <a:pt x="458397" y="597057"/>
                    <a:pt x="433840" y="577740"/>
                    <a:pt x="420743" y="556668"/>
                  </a:cubicBezTo>
                  <a:cubicBezTo>
                    <a:pt x="407646" y="532083"/>
                    <a:pt x="392911" y="514523"/>
                    <a:pt x="368354" y="496962"/>
                  </a:cubicBezTo>
                  <a:cubicBezTo>
                    <a:pt x="374903" y="498718"/>
                    <a:pt x="381452" y="505742"/>
                    <a:pt x="383089" y="496962"/>
                  </a:cubicBezTo>
                  <a:cubicBezTo>
                    <a:pt x="373266" y="498718"/>
                    <a:pt x="355257" y="488182"/>
                    <a:pt x="360169" y="479402"/>
                  </a:cubicBezTo>
                  <a:cubicBezTo>
                    <a:pt x="363443" y="470621"/>
                    <a:pt x="363443" y="449549"/>
                    <a:pt x="348709" y="454817"/>
                  </a:cubicBezTo>
                  <a:cubicBezTo>
                    <a:pt x="348709" y="446037"/>
                    <a:pt x="347072" y="453061"/>
                    <a:pt x="340523" y="449549"/>
                  </a:cubicBezTo>
                  <a:cubicBezTo>
                    <a:pt x="335612" y="447793"/>
                    <a:pt x="332338" y="444281"/>
                    <a:pt x="325789" y="442525"/>
                  </a:cubicBezTo>
                  <a:cubicBezTo>
                    <a:pt x="333975" y="444281"/>
                    <a:pt x="333975" y="442525"/>
                    <a:pt x="327426" y="440769"/>
                  </a:cubicBezTo>
                  <a:cubicBezTo>
                    <a:pt x="325789" y="437256"/>
                    <a:pt x="325789" y="433744"/>
                    <a:pt x="322515" y="430232"/>
                  </a:cubicBezTo>
                  <a:cubicBezTo>
                    <a:pt x="319241" y="433744"/>
                    <a:pt x="315966" y="435500"/>
                    <a:pt x="311055" y="435500"/>
                  </a:cubicBezTo>
                  <a:cubicBezTo>
                    <a:pt x="309418" y="430232"/>
                    <a:pt x="317603" y="430232"/>
                    <a:pt x="319241" y="423208"/>
                  </a:cubicBezTo>
                  <a:cubicBezTo>
                    <a:pt x="311055" y="430232"/>
                    <a:pt x="306144" y="426720"/>
                    <a:pt x="296321" y="424964"/>
                  </a:cubicBezTo>
                  <a:cubicBezTo>
                    <a:pt x="297958" y="423208"/>
                    <a:pt x="299595" y="421452"/>
                    <a:pt x="301232" y="421452"/>
                  </a:cubicBezTo>
                  <a:cubicBezTo>
                    <a:pt x="296321" y="417940"/>
                    <a:pt x="294684" y="417940"/>
                    <a:pt x="294684" y="423208"/>
                  </a:cubicBezTo>
                  <a:cubicBezTo>
                    <a:pt x="294684" y="416184"/>
                    <a:pt x="294684" y="409160"/>
                    <a:pt x="299595" y="402135"/>
                  </a:cubicBezTo>
                  <a:cubicBezTo>
                    <a:pt x="301232" y="400379"/>
                    <a:pt x="311055" y="384575"/>
                    <a:pt x="309418" y="393355"/>
                  </a:cubicBezTo>
                  <a:cubicBezTo>
                    <a:pt x="311055" y="389843"/>
                    <a:pt x="315966" y="382819"/>
                    <a:pt x="319241" y="388087"/>
                  </a:cubicBezTo>
                  <a:cubicBezTo>
                    <a:pt x="320878" y="382819"/>
                    <a:pt x="320878" y="379307"/>
                    <a:pt x="312692" y="382819"/>
                  </a:cubicBezTo>
                  <a:cubicBezTo>
                    <a:pt x="315966" y="375795"/>
                    <a:pt x="314329" y="368771"/>
                    <a:pt x="307781" y="363502"/>
                  </a:cubicBezTo>
                  <a:cubicBezTo>
                    <a:pt x="302869" y="361746"/>
                    <a:pt x="296321" y="367014"/>
                    <a:pt x="289772" y="361746"/>
                  </a:cubicBezTo>
                  <a:cubicBezTo>
                    <a:pt x="283224" y="356478"/>
                    <a:pt x="291409" y="338918"/>
                    <a:pt x="283224" y="337162"/>
                  </a:cubicBezTo>
                  <a:cubicBezTo>
                    <a:pt x="278312" y="335406"/>
                    <a:pt x="258667" y="333650"/>
                    <a:pt x="258667" y="326625"/>
                  </a:cubicBezTo>
                  <a:cubicBezTo>
                    <a:pt x="258667" y="319601"/>
                    <a:pt x="257030" y="293260"/>
                    <a:pt x="268490" y="293260"/>
                  </a:cubicBezTo>
                  <a:cubicBezTo>
                    <a:pt x="263578" y="293260"/>
                    <a:pt x="250481" y="291504"/>
                    <a:pt x="252118" y="286236"/>
                  </a:cubicBezTo>
                  <a:cubicBezTo>
                    <a:pt x="250481" y="287992"/>
                    <a:pt x="248844" y="291504"/>
                    <a:pt x="247207" y="293260"/>
                  </a:cubicBezTo>
                  <a:cubicBezTo>
                    <a:pt x="247207" y="286236"/>
                    <a:pt x="235747" y="286236"/>
                    <a:pt x="232473" y="280968"/>
                  </a:cubicBezTo>
                  <a:cubicBezTo>
                    <a:pt x="227561" y="277456"/>
                    <a:pt x="227561" y="270432"/>
                    <a:pt x="224287" y="265164"/>
                  </a:cubicBezTo>
                  <a:cubicBezTo>
                    <a:pt x="222650" y="259895"/>
                    <a:pt x="216101" y="259895"/>
                    <a:pt x="212827" y="256383"/>
                  </a:cubicBezTo>
                  <a:cubicBezTo>
                    <a:pt x="207916" y="249359"/>
                    <a:pt x="209553" y="237067"/>
                    <a:pt x="204641" y="231799"/>
                  </a:cubicBezTo>
                  <a:cubicBezTo>
                    <a:pt x="194819" y="223018"/>
                    <a:pt x="203004" y="214238"/>
                    <a:pt x="199730" y="203702"/>
                  </a:cubicBezTo>
                  <a:cubicBezTo>
                    <a:pt x="189907" y="210726"/>
                    <a:pt x="193182" y="191410"/>
                    <a:pt x="191544" y="187897"/>
                  </a:cubicBezTo>
                  <a:cubicBezTo>
                    <a:pt x="188270" y="173849"/>
                    <a:pt x="188270" y="165069"/>
                    <a:pt x="188270" y="151020"/>
                  </a:cubicBezTo>
                  <a:cubicBezTo>
                    <a:pt x="189907" y="138728"/>
                    <a:pt x="180085" y="128192"/>
                    <a:pt x="183359" y="117655"/>
                  </a:cubicBezTo>
                  <a:cubicBezTo>
                    <a:pt x="184996" y="112387"/>
                    <a:pt x="194819" y="98339"/>
                    <a:pt x="193182" y="93071"/>
                  </a:cubicBezTo>
                  <a:cubicBezTo>
                    <a:pt x="189907" y="87803"/>
                    <a:pt x="178447" y="87803"/>
                    <a:pt x="171899" y="84290"/>
                  </a:cubicBezTo>
                  <a:cubicBezTo>
                    <a:pt x="160439" y="82534"/>
                    <a:pt x="175173" y="68486"/>
                    <a:pt x="158802" y="68486"/>
                  </a:cubicBezTo>
                  <a:cubicBezTo>
                    <a:pt x="152253" y="68486"/>
                    <a:pt x="150616" y="73754"/>
                    <a:pt x="144068" y="73754"/>
                  </a:cubicBezTo>
                  <a:cubicBezTo>
                    <a:pt x="137519" y="71998"/>
                    <a:pt x="132608" y="68486"/>
                    <a:pt x="129334" y="64974"/>
                  </a:cubicBezTo>
                  <a:cubicBezTo>
                    <a:pt x="121148" y="56194"/>
                    <a:pt x="111325" y="54438"/>
                    <a:pt x="103139" y="45657"/>
                  </a:cubicBezTo>
                  <a:cubicBezTo>
                    <a:pt x="103139" y="50926"/>
                    <a:pt x="111325" y="57950"/>
                    <a:pt x="108051" y="64974"/>
                  </a:cubicBezTo>
                  <a:cubicBezTo>
                    <a:pt x="104777" y="71998"/>
                    <a:pt x="98228" y="80778"/>
                    <a:pt x="94954" y="89559"/>
                  </a:cubicBezTo>
                  <a:cubicBezTo>
                    <a:pt x="90042" y="96583"/>
                    <a:pt x="96591" y="105363"/>
                    <a:pt x="94954" y="114143"/>
                  </a:cubicBezTo>
                  <a:cubicBezTo>
                    <a:pt x="93317" y="122924"/>
                    <a:pt x="91680" y="131704"/>
                    <a:pt x="88405" y="140484"/>
                  </a:cubicBezTo>
                  <a:cubicBezTo>
                    <a:pt x="78582" y="161557"/>
                    <a:pt x="88405" y="170337"/>
                    <a:pt x="103139" y="186141"/>
                  </a:cubicBezTo>
                  <a:cubicBezTo>
                    <a:pt x="116236" y="200190"/>
                    <a:pt x="121148" y="210726"/>
                    <a:pt x="119511" y="228287"/>
                  </a:cubicBezTo>
                  <a:cubicBezTo>
                    <a:pt x="129334" y="221262"/>
                    <a:pt x="132608" y="237067"/>
                    <a:pt x="134245" y="242335"/>
                  </a:cubicBezTo>
                  <a:cubicBezTo>
                    <a:pt x="135882" y="245847"/>
                    <a:pt x="134245" y="251115"/>
                    <a:pt x="137519" y="252871"/>
                  </a:cubicBezTo>
                  <a:cubicBezTo>
                    <a:pt x="139156" y="254627"/>
                    <a:pt x="148979" y="256383"/>
                    <a:pt x="145705" y="261651"/>
                  </a:cubicBezTo>
                  <a:cubicBezTo>
                    <a:pt x="142431" y="270432"/>
                    <a:pt x="139156" y="295016"/>
                    <a:pt x="147342" y="302041"/>
                  </a:cubicBezTo>
                  <a:cubicBezTo>
                    <a:pt x="160439" y="312577"/>
                    <a:pt x="158802" y="331893"/>
                    <a:pt x="173536" y="338918"/>
                  </a:cubicBezTo>
                  <a:cubicBezTo>
                    <a:pt x="165350" y="344186"/>
                    <a:pt x="171899" y="363502"/>
                    <a:pt x="171899" y="370527"/>
                  </a:cubicBezTo>
                  <a:cubicBezTo>
                    <a:pt x="178447" y="367014"/>
                    <a:pt x="175173" y="356478"/>
                    <a:pt x="173536" y="349454"/>
                  </a:cubicBezTo>
                  <a:cubicBezTo>
                    <a:pt x="201367" y="354722"/>
                    <a:pt x="180085" y="435500"/>
                    <a:pt x="199730" y="431988"/>
                  </a:cubicBezTo>
                  <a:cubicBezTo>
                    <a:pt x="198093" y="440769"/>
                    <a:pt x="196456" y="449549"/>
                    <a:pt x="199730" y="458329"/>
                  </a:cubicBezTo>
                  <a:cubicBezTo>
                    <a:pt x="203004" y="467109"/>
                    <a:pt x="209553" y="472377"/>
                    <a:pt x="203004" y="481158"/>
                  </a:cubicBezTo>
                  <a:cubicBezTo>
                    <a:pt x="193182" y="491694"/>
                    <a:pt x="199730" y="514523"/>
                    <a:pt x="219376" y="512767"/>
                  </a:cubicBezTo>
                  <a:cubicBezTo>
                    <a:pt x="221013" y="509255"/>
                    <a:pt x="221013" y="505742"/>
                    <a:pt x="224287" y="503986"/>
                  </a:cubicBezTo>
                  <a:cubicBezTo>
                    <a:pt x="225924" y="509255"/>
                    <a:pt x="239021" y="519791"/>
                    <a:pt x="243933" y="523303"/>
                  </a:cubicBezTo>
                  <a:cubicBezTo>
                    <a:pt x="247207" y="525059"/>
                    <a:pt x="247207" y="540863"/>
                    <a:pt x="248844" y="544376"/>
                  </a:cubicBezTo>
                  <a:cubicBezTo>
                    <a:pt x="253755" y="554912"/>
                    <a:pt x="268490" y="561936"/>
                    <a:pt x="255393" y="572472"/>
                  </a:cubicBezTo>
                  <a:cubicBezTo>
                    <a:pt x="248844" y="577740"/>
                    <a:pt x="229198" y="591789"/>
                    <a:pt x="222650" y="588277"/>
                  </a:cubicBezTo>
                  <a:cubicBezTo>
                    <a:pt x="212827" y="584765"/>
                    <a:pt x="217739" y="565448"/>
                    <a:pt x="214464" y="558424"/>
                  </a:cubicBezTo>
                  <a:cubicBezTo>
                    <a:pt x="211190" y="553156"/>
                    <a:pt x="206279" y="547888"/>
                    <a:pt x="201367" y="544376"/>
                  </a:cubicBezTo>
                  <a:cubicBezTo>
                    <a:pt x="193182" y="537351"/>
                    <a:pt x="188270" y="528571"/>
                    <a:pt x="181722" y="521547"/>
                  </a:cubicBezTo>
                  <a:cubicBezTo>
                    <a:pt x="171899" y="511011"/>
                    <a:pt x="155528" y="507498"/>
                    <a:pt x="147342" y="495206"/>
                  </a:cubicBezTo>
                  <a:cubicBezTo>
                    <a:pt x="140793" y="484670"/>
                    <a:pt x="122785" y="479402"/>
                    <a:pt x="127696" y="465353"/>
                  </a:cubicBezTo>
                  <a:cubicBezTo>
                    <a:pt x="126059" y="468865"/>
                    <a:pt x="124422" y="472377"/>
                    <a:pt x="122785" y="475890"/>
                  </a:cubicBezTo>
                  <a:cubicBezTo>
                    <a:pt x="124422" y="446037"/>
                    <a:pt x="150616" y="428476"/>
                    <a:pt x="135882" y="398623"/>
                  </a:cubicBezTo>
                  <a:cubicBezTo>
                    <a:pt x="129334" y="386331"/>
                    <a:pt x="116236" y="384575"/>
                    <a:pt x="108051" y="374039"/>
                  </a:cubicBezTo>
                  <a:cubicBezTo>
                    <a:pt x="103139" y="368771"/>
                    <a:pt x="98228" y="361746"/>
                    <a:pt x="98228" y="356478"/>
                  </a:cubicBezTo>
                  <a:cubicBezTo>
                    <a:pt x="98228" y="351210"/>
                    <a:pt x="103139" y="349454"/>
                    <a:pt x="101502" y="345942"/>
                  </a:cubicBezTo>
                  <a:cubicBezTo>
                    <a:pt x="98228" y="349454"/>
                    <a:pt x="98228" y="356478"/>
                    <a:pt x="91680" y="358234"/>
                  </a:cubicBezTo>
                  <a:cubicBezTo>
                    <a:pt x="86768" y="361746"/>
                    <a:pt x="81857" y="356478"/>
                    <a:pt x="76945" y="359990"/>
                  </a:cubicBezTo>
                  <a:cubicBezTo>
                    <a:pt x="72034" y="363502"/>
                    <a:pt x="68760" y="356478"/>
                    <a:pt x="67123" y="352966"/>
                  </a:cubicBezTo>
                  <a:cubicBezTo>
                    <a:pt x="63848" y="347698"/>
                    <a:pt x="58937" y="345942"/>
                    <a:pt x="52388" y="342430"/>
                  </a:cubicBezTo>
                  <a:cubicBezTo>
                    <a:pt x="52388" y="338918"/>
                    <a:pt x="50751" y="337162"/>
                    <a:pt x="49114" y="335406"/>
                  </a:cubicBezTo>
                  <a:cubicBezTo>
                    <a:pt x="45840" y="335406"/>
                    <a:pt x="42566" y="335406"/>
                    <a:pt x="39291" y="333650"/>
                  </a:cubicBezTo>
                  <a:cubicBezTo>
                    <a:pt x="32743" y="330137"/>
                    <a:pt x="36017" y="328381"/>
                    <a:pt x="34380" y="323113"/>
                  </a:cubicBezTo>
                  <a:cubicBezTo>
                    <a:pt x="32743" y="310821"/>
                    <a:pt x="11460" y="307309"/>
                    <a:pt x="9823" y="293260"/>
                  </a:cubicBezTo>
                  <a:cubicBezTo>
                    <a:pt x="22920" y="295016"/>
                    <a:pt x="39291" y="302041"/>
                    <a:pt x="52388" y="293260"/>
                  </a:cubicBezTo>
                  <a:cubicBezTo>
                    <a:pt x="50751" y="305553"/>
                    <a:pt x="76945" y="302041"/>
                    <a:pt x="68760" y="316089"/>
                  </a:cubicBezTo>
                  <a:cubicBezTo>
                    <a:pt x="75308" y="310821"/>
                    <a:pt x="78582" y="295016"/>
                    <a:pt x="72034" y="289748"/>
                  </a:cubicBezTo>
                  <a:cubicBezTo>
                    <a:pt x="72034" y="291504"/>
                    <a:pt x="68760" y="305553"/>
                    <a:pt x="62211" y="302041"/>
                  </a:cubicBezTo>
                  <a:cubicBezTo>
                    <a:pt x="58937" y="300285"/>
                    <a:pt x="63848" y="289748"/>
                    <a:pt x="63848" y="287992"/>
                  </a:cubicBezTo>
                  <a:cubicBezTo>
                    <a:pt x="62211" y="287992"/>
                    <a:pt x="60574" y="289748"/>
                    <a:pt x="58937" y="289748"/>
                  </a:cubicBezTo>
                  <a:cubicBezTo>
                    <a:pt x="65485" y="277456"/>
                    <a:pt x="85131" y="265164"/>
                    <a:pt x="76945" y="249359"/>
                  </a:cubicBezTo>
                  <a:cubicBezTo>
                    <a:pt x="68760" y="233555"/>
                    <a:pt x="58937" y="210726"/>
                    <a:pt x="42566" y="200190"/>
                  </a:cubicBezTo>
                  <a:cubicBezTo>
                    <a:pt x="27831" y="191410"/>
                    <a:pt x="18009" y="184385"/>
                    <a:pt x="14734" y="168581"/>
                  </a:cubicBezTo>
                  <a:cubicBezTo>
                    <a:pt x="13097" y="161557"/>
                    <a:pt x="18009" y="158045"/>
                    <a:pt x="19646" y="151020"/>
                  </a:cubicBezTo>
                  <a:cubicBezTo>
                    <a:pt x="21283" y="143996"/>
                    <a:pt x="13097" y="140484"/>
                    <a:pt x="16372" y="136972"/>
                  </a:cubicBezTo>
                  <a:cubicBezTo>
                    <a:pt x="14734" y="138728"/>
                    <a:pt x="13097" y="140484"/>
                    <a:pt x="11460" y="140484"/>
                  </a:cubicBezTo>
                  <a:cubicBezTo>
                    <a:pt x="8186" y="128192"/>
                    <a:pt x="22920" y="121168"/>
                    <a:pt x="9823" y="108875"/>
                  </a:cubicBezTo>
                  <a:cubicBezTo>
                    <a:pt x="4912" y="103607"/>
                    <a:pt x="11460" y="98339"/>
                    <a:pt x="11460" y="93071"/>
                  </a:cubicBezTo>
                  <a:cubicBezTo>
                    <a:pt x="11460" y="84290"/>
                    <a:pt x="4912" y="79022"/>
                    <a:pt x="3275" y="71998"/>
                  </a:cubicBezTo>
                  <a:cubicBezTo>
                    <a:pt x="1637" y="66730"/>
                    <a:pt x="4912" y="61462"/>
                    <a:pt x="9823" y="57950"/>
                  </a:cubicBezTo>
                  <a:cubicBezTo>
                    <a:pt x="13097" y="54438"/>
                    <a:pt x="8186" y="49169"/>
                    <a:pt x="6549" y="47413"/>
                  </a:cubicBezTo>
                  <a:cubicBezTo>
                    <a:pt x="4912" y="43901"/>
                    <a:pt x="3275" y="42145"/>
                    <a:pt x="3275" y="40389"/>
                  </a:cubicBezTo>
                  <a:cubicBezTo>
                    <a:pt x="3275" y="36877"/>
                    <a:pt x="3275" y="33365"/>
                    <a:pt x="4912" y="29853"/>
                  </a:cubicBezTo>
                  <a:cubicBezTo>
                    <a:pt x="3275" y="22829"/>
                    <a:pt x="1637" y="26341"/>
                    <a:pt x="6549" y="17561"/>
                  </a:cubicBezTo>
                  <a:lnTo>
                    <a:pt x="0" y="10536"/>
                  </a:lnTo>
                  <a:cubicBezTo>
                    <a:pt x="47477" y="7024"/>
                    <a:pt x="93317" y="1756"/>
                    <a:pt x="139156" y="0"/>
                  </a:cubicBezTo>
                  <a:close/>
                </a:path>
              </a:pathLst>
            </a:custGeom>
            <a:solidFill>
              <a:schemeClr val="tx2">
                <a:lumMod val="40000"/>
                <a:lumOff val="60000"/>
              </a:schemeClr>
            </a:solidFill>
            <a:ln w="3175"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schemeClr val="accent1"/>
                </a:solidFill>
              </a:endParaRPr>
            </a:p>
          </p:txBody>
        </p:sp>
        <p:sp>
          <p:nvSpPr>
            <p:cNvPr id="149" name="Belize"/>
            <p:cNvSpPr>
              <a:spLocks/>
            </p:cNvSpPr>
            <p:nvPr/>
          </p:nvSpPr>
          <p:spPr bwMode="auto">
            <a:xfrm>
              <a:off x="18287011" y="6923393"/>
              <a:ext cx="258571" cy="646811"/>
            </a:xfrm>
            <a:custGeom>
              <a:avLst/>
              <a:gdLst>
                <a:gd name="connsiteX0" fmla="*/ 76864 w 83623"/>
                <a:gd name="connsiteY0" fmla="*/ 286 h 156198"/>
                <a:gd name="connsiteX1" fmla="*/ 71957 w 83623"/>
                <a:gd name="connsiteY1" fmla="*/ 10797 h 156198"/>
                <a:gd name="connsiteX2" fmla="*/ 71957 w 83623"/>
                <a:gd name="connsiteY2" fmla="*/ 49337 h 156198"/>
                <a:gd name="connsiteX3" fmla="*/ 65416 w 83623"/>
                <a:gd name="connsiteY3" fmla="*/ 79118 h 156198"/>
                <a:gd name="connsiteX4" fmla="*/ 65416 w 83623"/>
                <a:gd name="connsiteY4" fmla="*/ 96636 h 156198"/>
                <a:gd name="connsiteX5" fmla="*/ 55604 w 83623"/>
                <a:gd name="connsiteY5" fmla="*/ 117658 h 156198"/>
                <a:gd name="connsiteX6" fmla="*/ 50697 w 83623"/>
                <a:gd name="connsiteY6" fmla="*/ 122913 h 156198"/>
                <a:gd name="connsiteX7" fmla="*/ 32708 w 83623"/>
                <a:gd name="connsiteY7" fmla="*/ 135176 h 156198"/>
                <a:gd name="connsiteX8" fmla="*/ 21260 w 83623"/>
                <a:gd name="connsiteY8" fmla="*/ 147439 h 156198"/>
                <a:gd name="connsiteX9" fmla="*/ 17990 w 83623"/>
                <a:gd name="connsiteY9" fmla="*/ 156198 h 156198"/>
                <a:gd name="connsiteX10" fmla="*/ 0 w 83623"/>
                <a:gd name="connsiteY10" fmla="*/ 156198 h 156198"/>
                <a:gd name="connsiteX11" fmla="*/ 14719 w 83623"/>
                <a:gd name="connsiteY11" fmla="*/ 79118 h 156198"/>
                <a:gd name="connsiteX12" fmla="*/ 39250 w 83623"/>
                <a:gd name="connsiteY12" fmla="*/ 35322 h 156198"/>
                <a:gd name="connsiteX13" fmla="*/ 76864 w 83623"/>
                <a:gd name="connsiteY13" fmla="*/ 286 h 1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623" h="156198">
                  <a:moveTo>
                    <a:pt x="76864" y="286"/>
                  </a:moveTo>
                  <a:cubicBezTo>
                    <a:pt x="73593" y="2038"/>
                    <a:pt x="71957" y="5541"/>
                    <a:pt x="71957" y="10797"/>
                  </a:cubicBezTo>
                  <a:cubicBezTo>
                    <a:pt x="96488" y="-1466"/>
                    <a:pt x="75228" y="42329"/>
                    <a:pt x="71957" y="49337"/>
                  </a:cubicBezTo>
                  <a:cubicBezTo>
                    <a:pt x="68687" y="58096"/>
                    <a:pt x="67051" y="68607"/>
                    <a:pt x="65416" y="79118"/>
                  </a:cubicBezTo>
                  <a:cubicBezTo>
                    <a:pt x="65416" y="86125"/>
                    <a:pt x="67051" y="89629"/>
                    <a:pt x="65416" y="96636"/>
                  </a:cubicBezTo>
                  <a:cubicBezTo>
                    <a:pt x="62145" y="103643"/>
                    <a:pt x="58874" y="110651"/>
                    <a:pt x="55604" y="117658"/>
                  </a:cubicBezTo>
                  <a:cubicBezTo>
                    <a:pt x="60510" y="103643"/>
                    <a:pt x="52333" y="121162"/>
                    <a:pt x="50697" y="122913"/>
                  </a:cubicBezTo>
                  <a:cubicBezTo>
                    <a:pt x="45791" y="128169"/>
                    <a:pt x="39250" y="129921"/>
                    <a:pt x="32708" y="135176"/>
                  </a:cubicBezTo>
                  <a:cubicBezTo>
                    <a:pt x="27802" y="138680"/>
                    <a:pt x="24531" y="143935"/>
                    <a:pt x="21260" y="147439"/>
                  </a:cubicBezTo>
                  <a:cubicBezTo>
                    <a:pt x="19625" y="150943"/>
                    <a:pt x="19625" y="152694"/>
                    <a:pt x="17990" y="156198"/>
                  </a:cubicBezTo>
                  <a:cubicBezTo>
                    <a:pt x="13083" y="154446"/>
                    <a:pt x="6542" y="154446"/>
                    <a:pt x="0" y="156198"/>
                  </a:cubicBezTo>
                  <a:cubicBezTo>
                    <a:pt x="4906" y="129921"/>
                    <a:pt x="13083" y="105395"/>
                    <a:pt x="14719" y="79118"/>
                  </a:cubicBezTo>
                  <a:cubicBezTo>
                    <a:pt x="16354" y="68607"/>
                    <a:pt x="17990" y="16052"/>
                    <a:pt x="39250" y="35322"/>
                  </a:cubicBezTo>
                  <a:cubicBezTo>
                    <a:pt x="45791" y="26563"/>
                    <a:pt x="60510" y="-3218"/>
                    <a:pt x="76864" y="286"/>
                  </a:cubicBezTo>
                  <a:close/>
                </a:path>
              </a:pathLst>
            </a:custGeom>
            <a:solidFill>
              <a:schemeClr val="tx2">
                <a:lumMod val="40000"/>
                <a:lumOff val="60000"/>
              </a:schemeClr>
            </a:solidFill>
            <a:ln w="9525">
              <a:solidFill>
                <a:schemeClr val="bg1"/>
              </a:solidFill>
              <a:round/>
              <a:headEnd/>
              <a:tailEnd/>
            </a:ln>
          </p:spPr>
          <p:txBody>
            <a:bodyPr vert="horz" wrap="square" lIns="91440" tIns="45720" rIns="91440" bIns="45720" numCol="1" anchor="t" anchorCtr="0" compatLnSpc="1">
              <a:prstTxWarp prst="textNoShape">
                <a:avLst/>
              </a:prstTxWarp>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schemeClr val="accent1"/>
                </a:solidFill>
              </a:endParaRPr>
            </a:p>
          </p:txBody>
        </p:sp>
        <p:sp>
          <p:nvSpPr>
            <p:cNvPr id="152" name="Guatemala"/>
            <p:cNvSpPr>
              <a:spLocks/>
            </p:cNvSpPr>
            <p:nvPr/>
          </p:nvSpPr>
          <p:spPr bwMode="auto">
            <a:xfrm>
              <a:off x="17715585" y="7069660"/>
              <a:ext cx="748404" cy="1033731"/>
            </a:xfrm>
            <a:custGeom>
              <a:avLst/>
              <a:gdLst>
                <a:gd name="T0" fmla="*/ 0 w 148"/>
                <a:gd name="T1" fmla="*/ 114 h 142"/>
                <a:gd name="T2" fmla="*/ 4 w 148"/>
                <a:gd name="T3" fmla="*/ 102 h 142"/>
                <a:gd name="T4" fmla="*/ 8 w 148"/>
                <a:gd name="T5" fmla="*/ 96 h 142"/>
                <a:gd name="T6" fmla="*/ 10 w 148"/>
                <a:gd name="T7" fmla="*/ 86 h 142"/>
                <a:gd name="T8" fmla="*/ 22 w 148"/>
                <a:gd name="T9" fmla="*/ 65 h 142"/>
                <a:gd name="T10" fmla="*/ 45 w 148"/>
                <a:gd name="T11" fmla="*/ 62 h 142"/>
                <a:gd name="T12" fmla="*/ 71 w 148"/>
                <a:gd name="T13" fmla="*/ 62 h 142"/>
                <a:gd name="T14" fmla="*/ 73 w 148"/>
                <a:gd name="T15" fmla="*/ 50 h 142"/>
                <a:gd name="T16" fmla="*/ 67 w 148"/>
                <a:gd name="T17" fmla="*/ 45 h 142"/>
                <a:gd name="T18" fmla="*/ 61 w 148"/>
                <a:gd name="T19" fmla="*/ 38 h 142"/>
                <a:gd name="T20" fmla="*/ 42 w 148"/>
                <a:gd name="T21" fmla="*/ 22 h 142"/>
                <a:gd name="T22" fmla="*/ 58 w 148"/>
                <a:gd name="T23" fmla="*/ 19 h 142"/>
                <a:gd name="T24" fmla="*/ 61 w 148"/>
                <a:gd name="T25" fmla="*/ 4 h 142"/>
                <a:gd name="T26" fmla="*/ 91 w 148"/>
                <a:gd name="T27" fmla="*/ 2 h 142"/>
                <a:gd name="T28" fmla="*/ 126 w 148"/>
                <a:gd name="T29" fmla="*/ 2 h 142"/>
                <a:gd name="T30" fmla="*/ 121 w 148"/>
                <a:gd name="T31" fmla="*/ 35 h 142"/>
                <a:gd name="T32" fmla="*/ 113 w 148"/>
                <a:gd name="T33" fmla="*/ 69 h 142"/>
                <a:gd name="T34" fmla="*/ 134 w 148"/>
                <a:gd name="T35" fmla="*/ 75 h 142"/>
                <a:gd name="T36" fmla="*/ 139 w 148"/>
                <a:gd name="T37" fmla="*/ 70 h 142"/>
                <a:gd name="T38" fmla="*/ 136 w 148"/>
                <a:gd name="T39" fmla="*/ 67 h 142"/>
                <a:gd name="T40" fmla="*/ 148 w 148"/>
                <a:gd name="T41" fmla="*/ 74 h 142"/>
                <a:gd name="T42" fmla="*/ 119 w 148"/>
                <a:gd name="T43" fmla="*/ 93 h 142"/>
                <a:gd name="T44" fmla="*/ 109 w 148"/>
                <a:gd name="T45" fmla="*/ 104 h 142"/>
                <a:gd name="T46" fmla="*/ 107 w 148"/>
                <a:gd name="T47" fmla="*/ 114 h 142"/>
                <a:gd name="T48" fmla="*/ 94 w 148"/>
                <a:gd name="T49" fmla="*/ 123 h 142"/>
                <a:gd name="T50" fmla="*/ 90 w 148"/>
                <a:gd name="T51" fmla="*/ 127 h 142"/>
                <a:gd name="T52" fmla="*/ 86 w 148"/>
                <a:gd name="T53" fmla="*/ 132 h 142"/>
                <a:gd name="T54" fmla="*/ 73 w 148"/>
                <a:gd name="T55" fmla="*/ 142 h 142"/>
                <a:gd name="T56" fmla="*/ 56 w 148"/>
                <a:gd name="T57" fmla="*/ 136 h 142"/>
                <a:gd name="T58" fmla="*/ 37 w 148"/>
                <a:gd name="T59" fmla="*/ 136 h 142"/>
                <a:gd name="T60" fmla="*/ 0 w 148"/>
                <a:gd name="T61" fmla="*/ 11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8" h="142">
                  <a:moveTo>
                    <a:pt x="0" y="114"/>
                  </a:moveTo>
                  <a:cubicBezTo>
                    <a:pt x="4" y="111"/>
                    <a:pt x="3" y="107"/>
                    <a:pt x="4" y="102"/>
                  </a:cubicBezTo>
                  <a:cubicBezTo>
                    <a:pt x="5" y="100"/>
                    <a:pt x="9" y="98"/>
                    <a:pt x="8" y="96"/>
                  </a:cubicBezTo>
                  <a:cubicBezTo>
                    <a:pt x="6" y="91"/>
                    <a:pt x="6" y="90"/>
                    <a:pt x="10" y="86"/>
                  </a:cubicBezTo>
                  <a:cubicBezTo>
                    <a:pt x="14" y="79"/>
                    <a:pt x="18" y="70"/>
                    <a:pt x="22" y="65"/>
                  </a:cubicBezTo>
                  <a:cubicBezTo>
                    <a:pt x="25" y="59"/>
                    <a:pt x="38" y="62"/>
                    <a:pt x="45" y="62"/>
                  </a:cubicBezTo>
                  <a:cubicBezTo>
                    <a:pt x="49" y="62"/>
                    <a:pt x="69" y="64"/>
                    <a:pt x="71" y="62"/>
                  </a:cubicBezTo>
                  <a:cubicBezTo>
                    <a:pt x="72" y="61"/>
                    <a:pt x="74" y="50"/>
                    <a:pt x="73" y="50"/>
                  </a:cubicBezTo>
                  <a:cubicBezTo>
                    <a:pt x="71" y="48"/>
                    <a:pt x="68" y="49"/>
                    <a:pt x="67" y="45"/>
                  </a:cubicBezTo>
                  <a:cubicBezTo>
                    <a:pt x="66" y="42"/>
                    <a:pt x="65" y="40"/>
                    <a:pt x="61" y="38"/>
                  </a:cubicBezTo>
                  <a:cubicBezTo>
                    <a:pt x="53" y="34"/>
                    <a:pt x="48" y="27"/>
                    <a:pt x="42" y="22"/>
                  </a:cubicBezTo>
                  <a:cubicBezTo>
                    <a:pt x="47" y="22"/>
                    <a:pt x="55" y="24"/>
                    <a:pt x="58" y="19"/>
                  </a:cubicBezTo>
                  <a:cubicBezTo>
                    <a:pt x="61" y="15"/>
                    <a:pt x="57" y="8"/>
                    <a:pt x="61" y="4"/>
                  </a:cubicBezTo>
                  <a:cubicBezTo>
                    <a:pt x="66" y="0"/>
                    <a:pt x="85" y="2"/>
                    <a:pt x="91" y="2"/>
                  </a:cubicBezTo>
                  <a:cubicBezTo>
                    <a:pt x="103" y="2"/>
                    <a:pt x="115" y="2"/>
                    <a:pt x="126" y="2"/>
                  </a:cubicBezTo>
                  <a:cubicBezTo>
                    <a:pt x="123" y="13"/>
                    <a:pt x="123" y="24"/>
                    <a:pt x="121" y="35"/>
                  </a:cubicBezTo>
                  <a:cubicBezTo>
                    <a:pt x="118" y="46"/>
                    <a:pt x="115" y="57"/>
                    <a:pt x="113" y="69"/>
                  </a:cubicBezTo>
                  <a:cubicBezTo>
                    <a:pt x="120" y="68"/>
                    <a:pt x="133" y="68"/>
                    <a:pt x="134" y="75"/>
                  </a:cubicBezTo>
                  <a:cubicBezTo>
                    <a:pt x="135" y="73"/>
                    <a:pt x="136" y="71"/>
                    <a:pt x="139" y="70"/>
                  </a:cubicBezTo>
                  <a:cubicBezTo>
                    <a:pt x="138" y="69"/>
                    <a:pt x="137" y="68"/>
                    <a:pt x="136" y="67"/>
                  </a:cubicBezTo>
                  <a:cubicBezTo>
                    <a:pt x="141" y="69"/>
                    <a:pt x="144" y="72"/>
                    <a:pt x="148" y="74"/>
                  </a:cubicBezTo>
                  <a:cubicBezTo>
                    <a:pt x="137" y="78"/>
                    <a:pt x="130" y="88"/>
                    <a:pt x="119" y="93"/>
                  </a:cubicBezTo>
                  <a:cubicBezTo>
                    <a:pt x="114" y="96"/>
                    <a:pt x="108" y="99"/>
                    <a:pt x="109" y="104"/>
                  </a:cubicBezTo>
                  <a:cubicBezTo>
                    <a:pt x="110" y="108"/>
                    <a:pt x="111" y="111"/>
                    <a:pt x="107" y="114"/>
                  </a:cubicBezTo>
                  <a:cubicBezTo>
                    <a:pt x="104" y="117"/>
                    <a:pt x="93" y="119"/>
                    <a:pt x="94" y="123"/>
                  </a:cubicBezTo>
                  <a:cubicBezTo>
                    <a:pt x="95" y="126"/>
                    <a:pt x="93" y="125"/>
                    <a:pt x="90" y="127"/>
                  </a:cubicBezTo>
                  <a:cubicBezTo>
                    <a:pt x="90" y="127"/>
                    <a:pt x="86" y="132"/>
                    <a:pt x="86" y="132"/>
                  </a:cubicBezTo>
                  <a:cubicBezTo>
                    <a:pt x="82" y="133"/>
                    <a:pt x="70" y="134"/>
                    <a:pt x="73" y="142"/>
                  </a:cubicBezTo>
                  <a:cubicBezTo>
                    <a:pt x="67" y="140"/>
                    <a:pt x="62" y="137"/>
                    <a:pt x="56" y="136"/>
                  </a:cubicBezTo>
                  <a:cubicBezTo>
                    <a:pt x="50" y="135"/>
                    <a:pt x="43" y="137"/>
                    <a:pt x="37" y="136"/>
                  </a:cubicBezTo>
                  <a:cubicBezTo>
                    <a:pt x="21" y="134"/>
                    <a:pt x="10" y="123"/>
                    <a:pt x="0" y="114"/>
                  </a:cubicBezTo>
                </a:path>
              </a:pathLst>
            </a:custGeom>
            <a:solidFill>
              <a:schemeClr val="tx2">
                <a:lumMod val="40000"/>
                <a:lumOff val="60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schemeClr val="accent1"/>
                </a:solidFill>
              </a:endParaRPr>
            </a:p>
          </p:txBody>
        </p:sp>
        <p:sp>
          <p:nvSpPr>
            <p:cNvPr id="153" name="Panama"/>
            <p:cNvSpPr>
              <a:spLocks/>
            </p:cNvSpPr>
            <p:nvPr/>
          </p:nvSpPr>
          <p:spPr bwMode="auto">
            <a:xfrm>
              <a:off x="19257904" y="9118988"/>
              <a:ext cx="1069510" cy="627494"/>
            </a:xfrm>
            <a:custGeom>
              <a:avLst/>
              <a:gdLst>
                <a:gd name="T0" fmla="*/ 3 w 211"/>
                <a:gd name="T1" fmla="*/ 47 h 86"/>
                <a:gd name="T2" fmla="*/ 9 w 211"/>
                <a:gd name="T3" fmla="*/ 39 h 86"/>
                <a:gd name="T4" fmla="*/ 12 w 211"/>
                <a:gd name="T5" fmla="*/ 26 h 86"/>
                <a:gd name="T6" fmla="*/ 7 w 211"/>
                <a:gd name="T7" fmla="*/ 19 h 86"/>
                <a:gd name="T8" fmla="*/ 9 w 211"/>
                <a:gd name="T9" fmla="*/ 4 h 86"/>
                <a:gd name="T10" fmla="*/ 21 w 211"/>
                <a:gd name="T11" fmla="*/ 3 h 86"/>
                <a:gd name="T12" fmla="*/ 28 w 211"/>
                <a:gd name="T13" fmla="*/ 10 h 86"/>
                <a:gd name="T14" fmla="*/ 27 w 211"/>
                <a:gd name="T15" fmla="*/ 15 h 86"/>
                <a:gd name="T16" fmla="*/ 31 w 211"/>
                <a:gd name="T17" fmla="*/ 17 h 86"/>
                <a:gd name="T18" fmla="*/ 47 w 211"/>
                <a:gd name="T19" fmla="*/ 25 h 86"/>
                <a:gd name="T20" fmla="*/ 43 w 211"/>
                <a:gd name="T21" fmla="*/ 19 h 86"/>
                <a:gd name="T22" fmla="*/ 61 w 211"/>
                <a:gd name="T23" fmla="*/ 30 h 86"/>
                <a:gd name="T24" fmla="*/ 95 w 211"/>
                <a:gd name="T25" fmla="*/ 19 h 86"/>
                <a:gd name="T26" fmla="*/ 119 w 211"/>
                <a:gd name="T27" fmla="*/ 9 h 86"/>
                <a:gd name="T28" fmla="*/ 130 w 211"/>
                <a:gd name="T29" fmla="*/ 2 h 86"/>
                <a:gd name="T30" fmla="*/ 148 w 211"/>
                <a:gd name="T31" fmla="*/ 4 h 86"/>
                <a:gd name="T32" fmla="*/ 145 w 211"/>
                <a:gd name="T33" fmla="*/ 7 h 86"/>
                <a:gd name="T34" fmla="*/ 183 w 211"/>
                <a:gd name="T35" fmla="*/ 16 h 86"/>
                <a:gd name="T36" fmla="*/ 204 w 211"/>
                <a:gd name="T37" fmla="*/ 34 h 86"/>
                <a:gd name="T38" fmla="*/ 207 w 211"/>
                <a:gd name="T39" fmla="*/ 52 h 86"/>
                <a:gd name="T40" fmla="*/ 193 w 211"/>
                <a:gd name="T41" fmla="*/ 73 h 86"/>
                <a:gd name="T42" fmla="*/ 190 w 211"/>
                <a:gd name="T43" fmla="*/ 67 h 86"/>
                <a:gd name="T44" fmla="*/ 188 w 211"/>
                <a:gd name="T45" fmla="*/ 73 h 86"/>
                <a:gd name="T46" fmla="*/ 183 w 211"/>
                <a:gd name="T47" fmla="*/ 83 h 86"/>
                <a:gd name="T48" fmla="*/ 165 w 211"/>
                <a:gd name="T49" fmla="*/ 55 h 86"/>
                <a:gd name="T50" fmla="*/ 173 w 211"/>
                <a:gd name="T51" fmla="*/ 46 h 86"/>
                <a:gd name="T52" fmla="*/ 189 w 211"/>
                <a:gd name="T53" fmla="*/ 53 h 86"/>
                <a:gd name="T54" fmla="*/ 182 w 211"/>
                <a:gd name="T55" fmla="*/ 47 h 86"/>
                <a:gd name="T56" fmla="*/ 176 w 211"/>
                <a:gd name="T57" fmla="*/ 38 h 86"/>
                <a:gd name="T58" fmla="*/ 173 w 211"/>
                <a:gd name="T59" fmla="*/ 43 h 86"/>
                <a:gd name="T60" fmla="*/ 167 w 211"/>
                <a:gd name="T61" fmla="*/ 38 h 86"/>
                <a:gd name="T62" fmla="*/ 166 w 211"/>
                <a:gd name="T63" fmla="*/ 45 h 86"/>
                <a:gd name="T64" fmla="*/ 156 w 211"/>
                <a:gd name="T65" fmla="*/ 30 h 86"/>
                <a:gd name="T66" fmla="*/ 148 w 211"/>
                <a:gd name="T67" fmla="*/ 25 h 86"/>
                <a:gd name="T68" fmla="*/ 140 w 211"/>
                <a:gd name="T69" fmla="*/ 22 h 86"/>
                <a:gd name="T70" fmla="*/ 118 w 211"/>
                <a:gd name="T71" fmla="*/ 32 h 86"/>
                <a:gd name="T72" fmla="*/ 98 w 211"/>
                <a:gd name="T73" fmla="*/ 47 h 86"/>
                <a:gd name="T74" fmla="*/ 102 w 211"/>
                <a:gd name="T75" fmla="*/ 65 h 86"/>
                <a:gd name="T76" fmla="*/ 107 w 211"/>
                <a:gd name="T77" fmla="*/ 75 h 86"/>
                <a:gd name="T78" fmla="*/ 95 w 211"/>
                <a:gd name="T79" fmla="*/ 78 h 86"/>
                <a:gd name="T80" fmla="*/ 75 w 211"/>
                <a:gd name="T81" fmla="*/ 83 h 86"/>
                <a:gd name="T82" fmla="*/ 74 w 211"/>
                <a:gd name="T83" fmla="*/ 73 h 86"/>
                <a:gd name="T84" fmla="*/ 71 w 211"/>
                <a:gd name="T85" fmla="*/ 60 h 86"/>
                <a:gd name="T86" fmla="*/ 65 w 211"/>
                <a:gd name="T87" fmla="*/ 60 h 86"/>
                <a:gd name="T88" fmla="*/ 53 w 211"/>
                <a:gd name="T89" fmla="*/ 64 h 86"/>
                <a:gd name="T90" fmla="*/ 39 w 211"/>
                <a:gd name="T91" fmla="*/ 50 h 86"/>
                <a:gd name="T92" fmla="*/ 31 w 211"/>
                <a:gd name="T93" fmla="*/ 48 h 86"/>
                <a:gd name="T94" fmla="*/ 22 w 211"/>
                <a:gd name="T95" fmla="*/ 45 h 86"/>
                <a:gd name="T96" fmla="*/ 10 w 211"/>
                <a:gd name="T97" fmla="*/ 47 h 86"/>
                <a:gd name="T98" fmla="*/ 5 w 211"/>
                <a:gd name="T99" fmla="*/ 56 h 86"/>
                <a:gd name="T100" fmla="*/ 3 w 211"/>
                <a:gd name="T101" fmla="*/ 4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1" h="86">
                  <a:moveTo>
                    <a:pt x="3" y="47"/>
                  </a:moveTo>
                  <a:cubicBezTo>
                    <a:pt x="0" y="45"/>
                    <a:pt x="8" y="41"/>
                    <a:pt x="9" y="39"/>
                  </a:cubicBezTo>
                  <a:cubicBezTo>
                    <a:pt x="10" y="34"/>
                    <a:pt x="4" y="29"/>
                    <a:pt x="12" y="26"/>
                  </a:cubicBezTo>
                  <a:cubicBezTo>
                    <a:pt x="18" y="24"/>
                    <a:pt x="7" y="21"/>
                    <a:pt x="7" y="19"/>
                  </a:cubicBezTo>
                  <a:cubicBezTo>
                    <a:pt x="7" y="15"/>
                    <a:pt x="10" y="5"/>
                    <a:pt x="9" y="4"/>
                  </a:cubicBezTo>
                  <a:cubicBezTo>
                    <a:pt x="14" y="0"/>
                    <a:pt x="18" y="9"/>
                    <a:pt x="21" y="3"/>
                  </a:cubicBezTo>
                  <a:cubicBezTo>
                    <a:pt x="23" y="5"/>
                    <a:pt x="27" y="7"/>
                    <a:pt x="28" y="10"/>
                  </a:cubicBezTo>
                  <a:cubicBezTo>
                    <a:pt x="28" y="12"/>
                    <a:pt x="28" y="14"/>
                    <a:pt x="27" y="15"/>
                  </a:cubicBezTo>
                  <a:cubicBezTo>
                    <a:pt x="28" y="17"/>
                    <a:pt x="31" y="15"/>
                    <a:pt x="31" y="17"/>
                  </a:cubicBezTo>
                  <a:cubicBezTo>
                    <a:pt x="30" y="27"/>
                    <a:pt x="40" y="23"/>
                    <a:pt x="47" y="25"/>
                  </a:cubicBezTo>
                  <a:cubicBezTo>
                    <a:pt x="46" y="23"/>
                    <a:pt x="45" y="21"/>
                    <a:pt x="43" y="19"/>
                  </a:cubicBezTo>
                  <a:cubicBezTo>
                    <a:pt x="49" y="17"/>
                    <a:pt x="54" y="29"/>
                    <a:pt x="61" y="30"/>
                  </a:cubicBezTo>
                  <a:cubicBezTo>
                    <a:pt x="75" y="32"/>
                    <a:pt x="83" y="22"/>
                    <a:pt x="95" y="19"/>
                  </a:cubicBezTo>
                  <a:cubicBezTo>
                    <a:pt x="104" y="16"/>
                    <a:pt x="113" y="14"/>
                    <a:pt x="119" y="9"/>
                  </a:cubicBezTo>
                  <a:cubicBezTo>
                    <a:pt x="123" y="6"/>
                    <a:pt x="125" y="2"/>
                    <a:pt x="130" y="2"/>
                  </a:cubicBezTo>
                  <a:cubicBezTo>
                    <a:pt x="136" y="2"/>
                    <a:pt x="142" y="4"/>
                    <a:pt x="148" y="4"/>
                  </a:cubicBezTo>
                  <a:cubicBezTo>
                    <a:pt x="147" y="5"/>
                    <a:pt x="146" y="6"/>
                    <a:pt x="145" y="7"/>
                  </a:cubicBezTo>
                  <a:cubicBezTo>
                    <a:pt x="157" y="6"/>
                    <a:pt x="174" y="9"/>
                    <a:pt x="183" y="16"/>
                  </a:cubicBezTo>
                  <a:cubicBezTo>
                    <a:pt x="187" y="20"/>
                    <a:pt x="196" y="36"/>
                    <a:pt x="204" y="34"/>
                  </a:cubicBezTo>
                  <a:cubicBezTo>
                    <a:pt x="198" y="41"/>
                    <a:pt x="205" y="44"/>
                    <a:pt x="207" y="52"/>
                  </a:cubicBezTo>
                  <a:cubicBezTo>
                    <a:pt x="211" y="60"/>
                    <a:pt x="201" y="68"/>
                    <a:pt x="193" y="73"/>
                  </a:cubicBezTo>
                  <a:cubicBezTo>
                    <a:pt x="193" y="71"/>
                    <a:pt x="191" y="69"/>
                    <a:pt x="190" y="67"/>
                  </a:cubicBezTo>
                  <a:cubicBezTo>
                    <a:pt x="187" y="70"/>
                    <a:pt x="189" y="71"/>
                    <a:pt x="188" y="73"/>
                  </a:cubicBezTo>
                  <a:cubicBezTo>
                    <a:pt x="188" y="75"/>
                    <a:pt x="185" y="78"/>
                    <a:pt x="183" y="83"/>
                  </a:cubicBezTo>
                  <a:cubicBezTo>
                    <a:pt x="173" y="77"/>
                    <a:pt x="165" y="64"/>
                    <a:pt x="165" y="55"/>
                  </a:cubicBezTo>
                  <a:cubicBezTo>
                    <a:pt x="172" y="57"/>
                    <a:pt x="170" y="49"/>
                    <a:pt x="173" y="46"/>
                  </a:cubicBezTo>
                  <a:cubicBezTo>
                    <a:pt x="177" y="43"/>
                    <a:pt x="186" y="51"/>
                    <a:pt x="189" y="53"/>
                  </a:cubicBezTo>
                  <a:cubicBezTo>
                    <a:pt x="187" y="50"/>
                    <a:pt x="184" y="49"/>
                    <a:pt x="182" y="47"/>
                  </a:cubicBezTo>
                  <a:cubicBezTo>
                    <a:pt x="178" y="45"/>
                    <a:pt x="179" y="41"/>
                    <a:pt x="176" y="38"/>
                  </a:cubicBezTo>
                  <a:cubicBezTo>
                    <a:pt x="177" y="40"/>
                    <a:pt x="176" y="42"/>
                    <a:pt x="173" y="43"/>
                  </a:cubicBezTo>
                  <a:cubicBezTo>
                    <a:pt x="175" y="38"/>
                    <a:pt x="169" y="44"/>
                    <a:pt x="167" y="38"/>
                  </a:cubicBezTo>
                  <a:cubicBezTo>
                    <a:pt x="167" y="41"/>
                    <a:pt x="167" y="43"/>
                    <a:pt x="166" y="45"/>
                  </a:cubicBezTo>
                  <a:cubicBezTo>
                    <a:pt x="162" y="39"/>
                    <a:pt x="162" y="33"/>
                    <a:pt x="156" y="30"/>
                  </a:cubicBezTo>
                  <a:cubicBezTo>
                    <a:pt x="153" y="28"/>
                    <a:pt x="150" y="27"/>
                    <a:pt x="148" y="25"/>
                  </a:cubicBezTo>
                  <a:cubicBezTo>
                    <a:pt x="143" y="22"/>
                    <a:pt x="145" y="22"/>
                    <a:pt x="140" y="22"/>
                  </a:cubicBezTo>
                  <a:cubicBezTo>
                    <a:pt x="133" y="23"/>
                    <a:pt x="120" y="24"/>
                    <a:pt x="118" y="32"/>
                  </a:cubicBezTo>
                  <a:cubicBezTo>
                    <a:pt x="117" y="38"/>
                    <a:pt x="107" y="48"/>
                    <a:pt x="98" y="47"/>
                  </a:cubicBezTo>
                  <a:cubicBezTo>
                    <a:pt x="84" y="45"/>
                    <a:pt x="99" y="62"/>
                    <a:pt x="102" y="65"/>
                  </a:cubicBezTo>
                  <a:cubicBezTo>
                    <a:pt x="104" y="67"/>
                    <a:pt x="109" y="72"/>
                    <a:pt x="107" y="75"/>
                  </a:cubicBezTo>
                  <a:cubicBezTo>
                    <a:pt x="104" y="78"/>
                    <a:pt x="98" y="76"/>
                    <a:pt x="95" y="78"/>
                  </a:cubicBezTo>
                  <a:cubicBezTo>
                    <a:pt x="91" y="81"/>
                    <a:pt x="81" y="86"/>
                    <a:pt x="75" y="83"/>
                  </a:cubicBezTo>
                  <a:cubicBezTo>
                    <a:pt x="74" y="83"/>
                    <a:pt x="75" y="75"/>
                    <a:pt x="74" y="73"/>
                  </a:cubicBezTo>
                  <a:cubicBezTo>
                    <a:pt x="72" y="69"/>
                    <a:pt x="73" y="63"/>
                    <a:pt x="71" y="60"/>
                  </a:cubicBezTo>
                  <a:cubicBezTo>
                    <a:pt x="69" y="62"/>
                    <a:pt x="67" y="62"/>
                    <a:pt x="65" y="60"/>
                  </a:cubicBezTo>
                  <a:cubicBezTo>
                    <a:pt x="71" y="70"/>
                    <a:pt x="58" y="72"/>
                    <a:pt x="53" y="64"/>
                  </a:cubicBezTo>
                  <a:cubicBezTo>
                    <a:pt x="48" y="58"/>
                    <a:pt x="48" y="53"/>
                    <a:pt x="39" y="50"/>
                  </a:cubicBezTo>
                  <a:cubicBezTo>
                    <a:pt x="36" y="49"/>
                    <a:pt x="33" y="51"/>
                    <a:pt x="31" y="48"/>
                  </a:cubicBezTo>
                  <a:cubicBezTo>
                    <a:pt x="28" y="45"/>
                    <a:pt x="24" y="48"/>
                    <a:pt x="22" y="45"/>
                  </a:cubicBezTo>
                  <a:cubicBezTo>
                    <a:pt x="19" y="49"/>
                    <a:pt x="14" y="45"/>
                    <a:pt x="10" y="47"/>
                  </a:cubicBezTo>
                  <a:cubicBezTo>
                    <a:pt x="5" y="49"/>
                    <a:pt x="9" y="53"/>
                    <a:pt x="5" y="56"/>
                  </a:cubicBezTo>
                  <a:cubicBezTo>
                    <a:pt x="6" y="52"/>
                    <a:pt x="5" y="49"/>
                    <a:pt x="3" y="47"/>
                  </a:cubicBezTo>
                </a:path>
              </a:pathLst>
            </a:custGeom>
            <a:solidFill>
              <a:schemeClr val="tx2">
                <a:lumMod val="40000"/>
                <a:lumOff val="60000"/>
              </a:schemeClr>
            </a:solidFill>
            <a:ln w="6350"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schemeClr val="accent1"/>
                </a:solidFill>
              </a:endParaRPr>
            </a:p>
          </p:txBody>
        </p:sp>
        <p:sp>
          <p:nvSpPr>
            <p:cNvPr id="154" name="Costa Rica"/>
            <p:cNvSpPr>
              <a:spLocks/>
            </p:cNvSpPr>
            <p:nvPr/>
          </p:nvSpPr>
          <p:spPr bwMode="auto">
            <a:xfrm>
              <a:off x="18772452" y="8727256"/>
              <a:ext cx="596700" cy="797970"/>
            </a:xfrm>
            <a:custGeom>
              <a:avLst/>
              <a:gdLst>
                <a:gd name="T0" fmla="*/ 2 w 118"/>
                <a:gd name="T1" fmla="*/ 30 h 110"/>
                <a:gd name="T2" fmla="*/ 10 w 118"/>
                <a:gd name="T3" fmla="*/ 20 h 110"/>
                <a:gd name="T4" fmla="*/ 4 w 118"/>
                <a:gd name="T5" fmla="*/ 11 h 110"/>
                <a:gd name="T6" fmla="*/ 12 w 118"/>
                <a:gd name="T7" fmla="*/ 2 h 110"/>
                <a:gd name="T8" fmla="*/ 29 w 118"/>
                <a:gd name="T9" fmla="*/ 6 h 110"/>
                <a:gd name="T10" fmla="*/ 46 w 118"/>
                <a:gd name="T11" fmla="*/ 6 h 110"/>
                <a:gd name="T12" fmla="*/ 58 w 118"/>
                <a:gd name="T13" fmla="*/ 9 h 110"/>
                <a:gd name="T14" fmla="*/ 67 w 118"/>
                <a:gd name="T15" fmla="*/ 16 h 110"/>
                <a:gd name="T16" fmla="*/ 81 w 118"/>
                <a:gd name="T17" fmla="*/ 12 h 110"/>
                <a:gd name="T18" fmla="*/ 84 w 118"/>
                <a:gd name="T19" fmla="*/ 20 h 110"/>
                <a:gd name="T20" fmla="*/ 89 w 118"/>
                <a:gd name="T21" fmla="*/ 29 h 110"/>
                <a:gd name="T22" fmla="*/ 101 w 118"/>
                <a:gd name="T23" fmla="*/ 43 h 110"/>
                <a:gd name="T24" fmla="*/ 114 w 118"/>
                <a:gd name="T25" fmla="*/ 56 h 110"/>
                <a:gd name="T26" fmla="*/ 113 w 118"/>
                <a:gd name="T27" fmla="*/ 60 h 110"/>
                <a:gd name="T28" fmla="*/ 105 w 118"/>
                <a:gd name="T29" fmla="*/ 58 h 110"/>
                <a:gd name="T30" fmla="*/ 103 w 118"/>
                <a:gd name="T31" fmla="*/ 71 h 110"/>
                <a:gd name="T32" fmla="*/ 107 w 118"/>
                <a:gd name="T33" fmla="*/ 81 h 110"/>
                <a:gd name="T34" fmla="*/ 103 w 118"/>
                <a:gd name="T35" fmla="*/ 96 h 110"/>
                <a:gd name="T36" fmla="*/ 101 w 118"/>
                <a:gd name="T37" fmla="*/ 110 h 110"/>
                <a:gd name="T38" fmla="*/ 98 w 118"/>
                <a:gd name="T39" fmla="*/ 102 h 110"/>
                <a:gd name="T40" fmla="*/ 93 w 118"/>
                <a:gd name="T41" fmla="*/ 99 h 110"/>
                <a:gd name="T42" fmla="*/ 95 w 118"/>
                <a:gd name="T43" fmla="*/ 96 h 110"/>
                <a:gd name="T44" fmla="*/ 82 w 118"/>
                <a:gd name="T45" fmla="*/ 87 h 110"/>
                <a:gd name="T46" fmla="*/ 88 w 118"/>
                <a:gd name="T47" fmla="*/ 98 h 110"/>
                <a:gd name="T48" fmla="*/ 74 w 118"/>
                <a:gd name="T49" fmla="*/ 90 h 110"/>
                <a:gd name="T50" fmla="*/ 79 w 118"/>
                <a:gd name="T51" fmla="*/ 81 h 110"/>
                <a:gd name="T52" fmla="*/ 62 w 118"/>
                <a:gd name="T53" fmla="*/ 64 h 110"/>
                <a:gd name="T54" fmla="*/ 51 w 118"/>
                <a:gd name="T55" fmla="*/ 60 h 110"/>
                <a:gd name="T56" fmla="*/ 43 w 118"/>
                <a:gd name="T57" fmla="*/ 52 h 110"/>
                <a:gd name="T58" fmla="*/ 22 w 118"/>
                <a:gd name="T59" fmla="*/ 33 h 110"/>
                <a:gd name="T60" fmla="*/ 24 w 118"/>
                <a:gd name="T61" fmla="*/ 39 h 110"/>
                <a:gd name="T62" fmla="*/ 32 w 118"/>
                <a:gd name="T63" fmla="*/ 45 h 110"/>
                <a:gd name="T64" fmla="*/ 28 w 118"/>
                <a:gd name="T65" fmla="*/ 55 h 110"/>
                <a:gd name="T66" fmla="*/ 15 w 118"/>
                <a:gd name="T67" fmla="*/ 47 h 110"/>
                <a:gd name="T68" fmla="*/ 2 w 118"/>
                <a:gd name="T69" fmla="*/ 3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8" h="110">
                  <a:moveTo>
                    <a:pt x="2" y="30"/>
                  </a:moveTo>
                  <a:cubicBezTo>
                    <a:pt x="4" y="28"/>
                    <a:pt x="9" y="22"/>
                    <a:pt x="10" y="20"/>
                  </a:cubicBezTo>
                  <a:cubicBezTo>
                    <a:pt x="10" y="17"/>
                    <a:pt x="1" y="12"/>
                    <a:pt x="4" y="11"/>
                  </a:cubicBezTo>
                  <a:cubicBezTo>
                    <a:pt x="9" y="9"/>
                    <a:pt x="10" y="6"/>
                    <a:pt x="12" y="2"/>
                  </a:cubicBezTo>
                  <a:cubicBezTo>
                    <a:pt x="14" y="0"/>
                    <a:pt x="27" y="6"/>
                    <a:pt x="29" y="6"/>
                  </a:cubicBezTo>
                  <a:cubicBezTo>
                    <a:pt x="38" y="10"/>
                    <a:pt x="37" y="8"/>
                    <a:pt x="46" y="6"/>
                  </a:cubicBezTo>
                  <a:cubicBezTo>
                    <a:pt x="50" y="5"/>
                    <a:pt x="51" y="10"/>
                    <a:pt x="58" y="9"/>
                  </a:cubicBezTo>
                  <a:cubicBezTo>
                    <a:pt x="61" y="12"/>
                    <a:pt x="62" y="15"/>
                    <a:pt x="67" y="16"/>
                  </a:cubicBezTo>
                  <a:cubicBezTo>
                    <a:pt x="73" y="17"/>
                    <a:pt x="82" y="17"/>
                    <a:pt x="81" y="12"/>
                  </a:cubicBezTo>
                  <a:cubicBezTo>
                    <a:pt x="84" y="16"/>
                    <a:pt x="82" y="16"/>
                    <a:pt x="84" y="20"/>
                  </a:cubicBezTo>
                  <a:cubicBezTo>
                    <a:pt x="86" y="23"/>
                    <a:pt x="88" y="26"/>
                    <a:pt x="89" y="29"/>
                  </a:cubicBezTo>
                  <a:cubicBezTo>
                    <a:pt x="93" y="36"/>
                    <a:pt x="96" y="38"/>
                    <a:pt x="101" y="43"/>
                  </a:cubicBezTo>
                  <a:cubicBezTo>
                    <a:pt x="106" y="47"/>
                    <a:pt x="108" y="53"/>
                    <a:pt x="114" y="56"/>
                  </a:cubicBezTo>
                  <a:cubicBezTo>
                    <a:pt x="118" y="57"/>
                    <a:pt x="117" y="61"/>
                    <a:pt x="113" y="60"/>
                  </a:cubicBezTo>
                  <a:cubicBezTo>
                    <a:pt x="110" y="59"/>
                    <a:pt x="109" y="55"/>
                    <a:pt x="105" y="58"/>
                  </a:cubicBezTo>
                  <a:cubicBezTo>
                    <a:pt x="107" y="61"/>
                    <a:pt x="103" y="67"/>
                    <a:pt x="103" y="71"/>
                  </a:cubicBezTo>
                  <a:cubicBezTo>
                    <a:pt x="103" y="76"/>
                    <a:pt x="116" y="77"/>
                    <a:pt x="107" y="81"/>
                  </a:cubicBezTo>
                  <a:cubicBezTo>
                    <a:pt x="100" y="84"/>
                    <a:pt x="109" y="91"/>
                    <a:pt x="103" y="96"/>
                  </a:cubicBezTo>
                  <a:cubicBezTo>
                    <a:pt x="96" y="101"/>
                    <a:pt x="103" y="104"/>
                    <a:pt x="101" y="110"/>
                  </a:cubicBezTo>
                  <a:cubicBezTo>
                    <a:pt x="102" y="107"/>
                    <a:pt x="100" y="104"/>
                    <a:pt x="98" y="102"/>
                  </a:cubicBezTo>
                  <a:cubicBezTo>
                    <a:pt x="96" y="101"/>
                    <a:pt x="95" y="100"/>
                    <a:pt x="93" y="99"/>
                  </a:cubicBezTo>
                  <a:cubicBezTo>
                    <a:pt x="94" y="98"/>
                    <a:pt x="94" y="97"/>
                    <a:pt x="95" y="96"/>
                  </a:cubicBezTo>
                  <a:cubicBezTo>
                    <a:pt x="93" y="92"/>
                    <a:pt x="88" y="83"/>
                    <a:pt x="82" y="87"/>
                  </a:cubicBezTo>
                  <a:cubicBezTo>
                    <a:pt x="83" y="91"/>
                    <a:pt x="90" y="93"/>
                    <a:pt x="88" y="98"/>
                  </a:cubicBezTo>
                  <a:cubicBezTo>
                    <a:pt x="83" y="97"/>
                    <a:pt x="75" y="95"/>
                    <a:pt x="74" y="90"/>
                  </a:cubicBezTo>
                  <a:cubicBezTo>
                    <a:pt x="73" y="87"/>
                    <a:pt x="79" y="84"/>
                    <a:pt x="79" y="81"/>
                  </a:cubicBezTo>
                  <a:cubicBezTo>
                    <a:pt x="80" y="72"/>
                    <a:pt x="69" y="69"/>
                    <a:pt x="62" y="64"/>
                  </a:cubicBezTo>
                  <a:cubicBezTo>
                    <a:pt x="58" y="62"/>
                    <a:pt x="57" y="60"/>
                    <a:pt x="51" y="60"/>
                  </a:cubicBezTo>
                  <a:cubicBezTo>
                    <a:pt x="46" y="59"/>
                    <a:pt x="43" y="57"/>
                    <a:pt x="43" y="52"/>
                  </a:cubicBezTo>
                  <a:cubicBezTo>
                    <a:pt x="43" y="41"/>
                    <a:pt x="27" y="41"/>
                    <a:pt x="22" y="33"/>
                  </a:cubicBezTo>
                  <a:cubicBezTo>
                    <a:pt x="23" y="35"/>
                    <a:pt x="23" y="37"/>
                    <a:pt x="24" y="39"/>
                  </a:cubicBezTo>
                  <a:cubicBezTo>
                    <a:pt x="26" y="43"/>
                    <a:pt x="29" y="43"/>
                    <a:pt x="32" y="45"/>
                  </a:cubicBezTo>
                  <a:cubicBezTo>
                    <a:pt x="36" y="48"/>
                    <a:pt x="32" y="54"/>
                    <a:pt x="28" y="55"/>
                  </a:cubicBezTo>
                  <a:cubicBezTo>
                    <a:pt x="23" y="56"/>
                    <a:pt x="19" y="48"/>
                    <a:pt x="15" y="47"/>
                  </a:cubicBezTo>
                  <a:cubicBezTo>
                    <a:pt x="6" y="46"/>
                    <a:pt x="0" y="37"/>
                    <a:pt x="2" y="30"/>
                  </a:cubicBezTo>
                </a:path>
              </a:pathLst>
            </a:custGeom>
            <a:solidFill>
              <a:schemeClr val="tx2">
                <a:lumMod val="40000"/>
                <a:lumOff val="60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schemeClr val="accent1"/>
                </a:solidFill>
              </a:endParaRPr>
            </a:p>
          </p:txBody>
        </p:sp>
        <p:sp>
          <p:nvSpPr>
            <p:cNvPr id="155" name="El Salvador"/>
            <p:cNvSpPr>
              <a:spLocks/>
            </p:cNvSpPr>
            <p:nvPr/>
          </p:nvSpPr>
          <p:spPr bwMode="auto">
            <a:xfrm>
              <a:off x="18079674" y="7929293"/>
              <a:ext cx="434882" cy="333696"/>
            </a:xfrm>
            <a:custGeom>
              <a:avLst/>
              <a:gdLst>
                <a:gd name="T0" fmla="*/ 1 w 86"/>
                <a:gd name="T1" fmla="*/ 24 h 46"/>
                <a:gd name="T2" fmla="*/ 3 w 86"/>
                <a:gd name="T3" fmla="*/ 17 h 46"/>
                <a:gd name="T4" fmla="*/ 14 w 86"/>
                <a:gd name="T5" fmla="*/ 13 h 46"/>
                <a:gd name="T6" fmla="*/ 21 w 86"/>
                <a:gd name="T7" fmla="*/ 7 h 46"/>
                <a:gd name="T8" fmla="*/ 22 w 86"/>
                <a:gd name="T9" fmla="*/ 3 h 46"/>
                <a:gd name="T10" fmla="*/ 32 w 86"/>
                <a:gd name="T11" fmla="*/ 2 h 46"/>
                <a:gd name="T12" fmla="*/ 58 w 86"/>
                <a:gd name="T13" fmla="*/ 20 h 46"/>
                <a:gd name="T14" fmla="*/ 75 w 86"/>
                <a:gd name="T15" fmla="*/ 20 h 46"/>
                <a:gd name="T16" fmla="*/ 85 w 86"/>
                <a:gd name="T17" fmla="*/ 24 h 46"/>
                <a:gd name="T18" fmla="*/ 79 w 86"/>
                <a:gd name="T19" fmla="*/ 35 h 46"/>
                <a:gd name="T20" fmla="*/ 73 w 86"/>
                <a:gd name="T21" fmla="*/ 44 h 46"/>
                <a:gd name="T22" fmla="*/ 50 w 86"/>
                <a:gd name="T23" fmla="*/ 40 h 46"/>
                <a:gd name="T24" fmla="*/ 43 w 86"/>
                <a:gd name="T25" fmla="*/ 41 h 46"/>
                <a:gd name="T26" fmla="*/ 27 w 86"/>
                <a:gd name="T27" fmla="*/ 33 h 46"/>
                <a:gd name="T28" fmla="*/ 10 w 86"/>
                <a:gd name="T29" fmla="*/ 32 h 46"/>
                <a:gd name="T30" fmla="*/ 1 w 86"/>
                <a:gd name="T31" fmla="*/ 2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 h="46">
                  <a:moveTo>
                    <a:pt x="1" y="24"/>
                  </a:moveTo>
                  <a:cubicBezTo>
                    <a:pt x="0" y="21"/>
                    <a:pt x="1" y="19"/>
                    <a:pt x="3" y="17"/>
                  </a:cubicBezTo>
                  <a:cubicBezTo>
                    <a:pt x="7" y="14"/>
                    <a:pt x="11" y="15"/>
                    <a:pt x="14" y="13"/>
                  </a:cubicBezTo>
                  <a:cubicBezTo>
                    <a:pt x="15" y="13"/>
                    <a:pt x="18" y="9"/>
                    <a:pt x="21" y="7"/>
                  </a:cubicBezTo>
                  <a:cubicBezTo>
                    <a:pt x="23" y="7"/>
                    <a:pt x="22" y="5"/>
                    <a:pt x="22" y="3"/>
                  </a:cubicBezTo>
                  <a:cubicBezTo>
                    <a:pt x="23" y="0"/>
                    <a:pt x="30" y="1"/>
                    <a:pt x="32" y="2"/>
                  </a:cubicBezTo>
                  <a:cubicBezTo>
                    <a:pt x="37" y="3"/>
                    <a:pt x="60" y="15"/>
                    <a:pt x="58" y="20"/>
                  </a:cubicBezTo>
                  <a:cubicBezTo>
                    <a:pt x="63" y="20"/>
                    <a:pt x="73" y="12"/>
                    <a:pt x="75" y="20"/>
                  </a:cubicBezTo>
                  <a:cubicBezTo>
                    <a:pt x="79" y="17"/>
                    <a:pt x="86" y="19"/>
                    <a:pt x="85" y="24"/>
                  </a:cubicBezTo>
                  <a:cubicBezTo>
                    <a:pt x="84" y="25"/>
                    <a:pt x="81" y="39"/>
                    <a:pt x="79" y="35"/>
                  </a:cubicBezTo>
                  <a:cubicBezTo>
                    <a:pt x="76" y="39"/>
                    <a:pt x="83" y="42"/>
                    <a:pt x="73" y="44"/>
                  </a:cubicBezTo>
                  <a:cubicBezTo>
                    <a:pt x="64" y="46"/>
                    <a:pt x="58" y="39"/>
                    <a:pt x="50" y="40"/>
                  </a:cubicBezTo>
                  <a:cubicBezTo>
                    <a:pt x="59" y="42"/>
                    <a:pt x="45" y="41"/>
                    <a:pt x="43" y="41"/>
                  </a:cubicBezTo>
                  <a:cubicBezTo>
                    <a:pt x="37" y="38"/>
                    <a:pt x="33" y="35"/>
                    <a:pt x="27" y="33"/>
                  </a:cubicBezTo>
                  <a:cubicBezTo>
                    <a:pt x="22" y="32"/>
                    <a:pt x="15" y="34"/>
                    <a:pt x="10" y="32"/>
                  </a:cubicBezTo>
                  <a:cubicBezTo>
                    <a:pt x="7" y="30"/>
                    <a:pt x="4" y="26"/>
                    <a:pt x="1" y="24"/>
                  </a:cubicBezTo>
                </a:path>
              </a:pathLst>
            </a:custGeom>
            <a:solidFill>
              <a:schemeClr val="accent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schemeClr val="accent1"/>
                </a:solidFill>
              </a:endParaRPr>
            </a:p>
          </p:txBody>
        </p:sp>
        <p:sp>
          <p:nvSpPr>
            <p:cNvPr id="157" name="Honduras"/>
            <p:cNvSpPr>
              <a:spLocks/>
            </p:cNvSpPr>
            <p:nvPr/>
          </p:nvSpPr>
          <p:spPr bwMode="auto">
            <a:xfrm>
              <a:off x="18231378" y="7533932"/>
              <a:ext cx="1127663" cy="765325"/>
            </a:xfrm>
            <a:custGeom>
              <a:avLst/>
              <a:gdLst>
                <a:gd name="T0" fmla="*/ 0 w 223"/>
                <a:gd name="T1" fmla="*/ 54 h 105"/>
                <a:gd name="T2" fmla="*/ 7 w 223"/>
                <a:gd name="T3" fmla="*/ 41 h 105"/>
                <a:gd name="T4" fmla="*/ 14 w 223"/>
                <a:gd name="T5" fmla="*/ 30 h 105"/>
                <a:gd name="T6" fmla="*/ 35 w 223"/>
                <a:gd name="T7" fmla="*/ 17 h 105"/>
                <a:gd name="T8" fmla="*/ 44 w 223"/>
                <a:gd name="T9" fmla="*/ 12 h 105"/>
                <a:gd name="T10" fmla="*/ 52 w 223"/>
                <a:gd name="T11" fmla="*/ 9 h 105"/>
                <a:gd name="T12" fmla="*/ 69 w 223"/>
                <a:gd name="T13" fmla="*/ 6 h 105"/>
                <a:gd name="T14" fmla="*/ 93 w 223"/>
                <a:gd name="T15" fmla="*/ 9 h 105"/>
                <a:gd name="T16" fmla="*/ 116 w 223"/>
                <a:gd name="T17" fmla="*/ 7 h 105"/>
                <a:gd name="T18" fmla="*/ 126 w 223"/>
                <a:gd name="T19" fmla="*/ 0 h 105"/>
                <a:gd name="T20" fmla="*/ 148 w 223"/>
                <a:gd name="T21" fmla="*/ 4 h 105"/>
                <a:gd name="T22" fmla="*/ 172 w 223"/>
                <a:gd name="T23" fmla="*/ 5 h 105"/>
                <a:gd name="T24" fmla="*/ 187 w 223"/>
                <a:gd name="T25" fmla="*/ 7 h 105"/>
                <a:gd name="T26" fmla="*/ 203 w 223"/>
                <a:gd name="T27" fmla="*/ 22 h 105"/>
                <a:gd name="T28" fmla="*/ 195 w 223"/>
                <a:gd name="T29" fmla="*/ 18 h 105"/>
                <a:gd name="T30" fmla="*/ 187 w 223"/>
                <a:gd name="T31" fmla="*/ 16 h 105"/>
                <a:gd name="T32" fmla="*/ 190 w 223"/>
                <a:gd name="T33" fmla="*/ 21 h 105"/>
                <a:gd name="T34" fmla="*/ 196 w 223"/>
                <a:gd name="T35" fmla="*/ 27 h 105"/>
                <a:gd name="T36" fmla="*/ 193 w 223"/>
                <a:gd name="T37" fmla="*/ 23 h 105"/>
                <a:gd name="T38" fmla="*/ 208 w 223"/>
                <a:gd name="T39" fmla="*/ 25 h 105"/>
                <a:gd name="T40" fmla="*/ 208 w 223"/>
                <a:gd name="T41" fmla="*/ 30 h 105"/>
                <a:gd name="T42" fmla="*/ 205 w 223"/>
                <a:gd name="T43" fmla="*/ 23 h 105"/>
                <a:gd name="T44" fmla="*/ 223 w 223"/>
                <a:gd name="T45" fmla="*/ 35 h 105"/>
                <a:gd name="T46" fmla="*/ 205 w 223"/>
                <a:gd name="T47" fmla="*/ 39 h 105"/>
                <a:gd name="T48" fmla="*/ 185 w 223"/>
                <a:gd name="T49" fmla="*/ 44 h 105"/>
                <a:gd name="T50" fmla="*/ 172 w 223"/>
                <a:gd name="T51" fmla="*/ 47 h 105"/>
                <a:gd name="T52" fmla="*/ 164 w 223"/>
                <a:gd name="T53" fmla="*/ 44 h 105"/>
                <a:gd name="T54" fmla="*/ 162 w 223"/>
                <a:gd name="T55" fmla="*/ 41 h 105"/>
                <a:gd name="T56" fmla="*/ 153 w 223"/>
                <a:gd name="T57" fmla="*/ 50 h 105"/>
                <a:gd name="T58" fmla="*/ 147 w 223"/>
                <a:gd name="T59" fmla="*/ 55 h 105"/>
                <a:gd name="T60" fmla="*/ 147 w 223"/>
                <a:gd name="T61" fmla="*/ 59 h 105"/>
                <a:gd name="T62" fmla="*/ 125 w 223"/>
                <a:gd name="T63" fmla="*/ 75 h 105"/>
                <a:gd name="T64" fmla="*/ 106 w 223"/>
                <a:gd name="T65" fmla="*/ 74 h 105"/>
                <a:gd name="T66" fmla="*/ 89 w 223"/>
                <a:gd name="T67" fmla="*/ 81 h 105"/>
                <a:gd name="T68" fmla="*/ 84 w 223"/>
                <a:gd name="T69" fmla="*/ 94 h 105"/>
                <a:gd name="T70" fmla="*/ 80 w 223"/>
                <a:gd name="T71" fmla="*/ 101 h 105"/>
                <a:gd name="T72" fmla="*/ 67 w 223"/>
                <a:gd name="T73" fmla="*/ 104 h 105"/>
                <a:gd name="T74" fmla="*/ 65 w 223"/>
                <a:gd name="T75" fmla="*/ 91 h 105"/>
                <a:gd name="T76" fmla="*/ 57 w 223"/>
                <a:gd name="T77" fmla="*/ 88 h 105"/>
                <a:gd name="T78" fmla="*/ 50 w 223"/>
                <a:gd name="T79" fmla="*/ 90 h 105"/>
                <a:gd name="T80" fmla="*/ 53 w 223"/>
                <a:gd name="T81" fmla="*/ 82 h 105"/>
                <a:gd name="T82" fmla="*/ 49 w 223"/>
                <a:gd name="T83" fmla="*/ 73 h 105"/>
                <a:gd name="T84" fmla="*/ 44 w 223"/>
                <a:gd name="T85" fmla="*/ 72 h 105"/>
                <a:gd name="T86" fmla="*/ 40 w 223"/>
                <a:gd name="T87" fmla="*/ 70 h 105"/>
                <a:gd name="T88" fmla="*/ 28 w 223"/>
                <a:gd name="T89" fmla="*/ 74 h 105"/>
                <a:gd name="T90" fmla="*/ 0 w 223"/>
                <a:gd name="T91" fmla="*/ 5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3" h="105">
                  <a:moveTo>
                    <a:pt x="0" y="54"/>
                  </a:moveTo>
                  <a:cubicBezTo>
                    <a:pt x="2" y="49"/>
                    <a:pt x="11" y="48"/>
                    <a:pt x="7" y="41"/>
                  </a:cubicBezTo>
                  <a:cubicBezTo>
                    <a:pt x="4" y="37"/>
                    <a:pt x="11" y="32"/>
                    <a:pt x="14" y="30"/>
                  </a:cubicBezTo>
                  <a:cubicBezTo>
                    <a:pt x="22" y="27"/>
                    <a:pt x="28" y="22"/>
                    <a:pt x="35" y="17"/>
                  </a:cubicBezTo>
                  <a:cubicBezTo>
                    <a:pt x="37" y="15"/>
                    <a:pt x="41" y="13"/>
                    <a:pt x="44" y="12"/>
                  </a:cubicBezTo>
                  <a:cubicBezTo>
                    <a:pt x="47" y="10"/>
                    <a:pt x="49" y="12"/>
                    <a:pt x="52" y="9"/>
                  </a:cubicBezTo>
                  <a:cubicBezTo>
                    <a:pt x="56" y="6"/>
                    <a:pt x="64" y="2"/>
                    <a:pt x="69" y="6"/>
                  </a:cubicBezTo>
                  <a:cubicBezTo>
                    <a:pt x="72" y="9"/>
                    <a:pt x="88" y="9"/>
                    <a:pt x="93" y="9"/>
                  </a:cubicBezTo>
                  <a:cubicBezTo>
                    <a:pt x="100" y="8"/>
                    <a:pt x="111" y="10"/>
                    <a:pt x="116" y="7"/>
                  </a:cubicBezTo>
                  <a:cubicBezTo>
                    <a:pt x="119" y="5"/>
                    <a:pt x="134" y="3"/>
                    <a:pt x="126" y="0"/>
                  </a:cubicBezTo>
                  <a:cubicBezTo>
                    <a:pt x="133" y="0"/>
                    <a:pt x="140" y="4"/>
                    <a:pt x="148" y="4"/>
                  </a:cubicBezTo>
                  <a:cubicBezTo>
                    <a:pt x="155" y="4"/>
                    <a:pt x="165" y="0"/>
                    <a:pt x="172" y="5"/>
                  </a:cubicBezTo>
                  <a:cubicBezTo>
                    <a:pt x="178" y="9"/>
                    <a:pt x="181" y="5"/>
                    <a:pt x="187" y="7"/>
                  </a:cubicBezTo>
                  <a:cubicBezTo>
                    <a:pt x="194" y="10"/>
                    <a:pt x="198" y="17"/>
                    <a:pt x="203" y="22"/>
                  </a:cubicBezTo>
                  <a:cubicBezTo>
                    <a:pt x="200" y="21"/>
                    <a:pt x="198" y="18"/>
                    <a:pt x="195" y="18"/>
                  </a:cubicBezTo>
                  <a:cubicBezTo>
                    <a:pt x="192" y="18"/>
                    <a:pt x="190" y="18"/>
                    <a:pt x="187" y="16"/>
                  </a:cubicBezTo>
                  <a:cubicBezTo>
                    <a:pt x="190" y="17"/>
                    <a:pt x="190" y="19"/>
                    <a:pt x="190" y="21"/>
                  </a:cubicBezTo>
                  <a:cubicBezTo>
                    <a:pt x="191" y="23"/>
                    <a:pt x="195" y="26"/>
                    <a:pt x="196" y="27"/>
                  </a:cubicBezTo>
                  <a:cubicBezTo>
                    <a:pt x="197" y="24"/>
                    <a:pt x="196" y="23"/>
                    <a:pt x="193" y="23"/>
                  </a:cubicBezTo>
                  <a:cubicBezTo>
                    <a:pt x="197" y="20"/>
                    <a:pt x="202" y="28"/>
                    <a:pt x="208" y="25"/>
                  </a:cubicBezTo>
                  <a:cubicBezTo>
                    <a:pt x="209" y="27"/>
                    <a:pt x="209" y="28"/>
                    <a:pt x="208" y="30"/>
                  </a:cubicBezTo>
                  <a:cubicBezTo>
                    <a:pt x="215" y="28"/>
                    <a:pt x="208" y="24"/>
                    <a:pt x="205" y="23"/>
                  </a:cubicBezTo>
                  <a:cubicBezTo>
                    <a:pt x="216" y="25"/>
                    <a:pt x="214" y="32"/>
                    <a:pt x="223" y="35"/>
                  </a:cubicBezTo>
                  <a:cubicBezTo>
                    <a:pt x="217" y="36"/>
                    <a:pt x="211" y="35"/>
                    <a:pt x="205" y="39"/>
                  </a:cubicBezTo>
                  <a:cubicBezTo>
                    <a:pt x="201" y="41"/>
                    <a:pt x="191" y="44"/>
                    <a:pt x="185" y="44"/>
                  </a:cubicBezTo>
                  <a:cubicBezTo>
                    <a:pt x="180" y="44"/>
                    <a:pt x="176" y="48"/>
                    <a:pt x="172" y="47"/>
                  </a:cubicBezTo>
                  <a:cubicBezTo>
                    <a:pt x="170" y="46"/>
                    <a:pt x="167" y="45"/>
                    <a:pt x="164" y="44"/>
                  </a:cubicBezTo>
                  <a:cubicBezTo>
                    <a:pt x="163" y="44"/>
                    <a:pt x="163" y="42"/>
                    <a:pt x="162" y="41"/>
                  </a:cubicBezTo>
                  <a:cubicBezTo>
                    <a:pt x="156" y="40"/>
                    <a:pt x="155" y="47"/>
                    <a:pt x="153" y="50"/>
                  </a:cubicBezTo>
                  <a:cubicBezTo>
                    <a:pt x="151" y="52"/>
                    <a:pt x="149" y="53"/>
                    <a:pt x="147" y="55"/>
                  </a:cubicBezTo>
                  <a:cubicBezTo>
                    <a:pt x="146" y="56"/>
                    <a:pt x="148" y="58"/>
                    <a:pt x="147" y="59"/>
                  </a:cubicBezTo>
                  <a:cubicBezTo>
                    <a:pt x="142" y="62"/>
                    <a:pt x="128" y="69"/>
                    <a:pt x="125" y="75"/>
                  </a:cubicBezTo>
                  <a:cubicBezTo>
                    <a:pt x="115" y="70"/>
                    <a:pt x="113" y="65"/>
                    <a:pt x="106" y="74"/>
                  </a:cubicBezTo>
                  <a:cubicBezTo>
                    <a:pt x="102" y="81"/>
                    <a:pt x="88" y="75"/>
                    <a:pt x="89" y="81"/>
                  </a:cubicBezTo>
                  <a:cubicBezTo>
                    <a:pt x="89" y="86"/>
                    <a:pt x="92" y="93"/>
                    <a:pt x="84" y="94"/>
                  </a:cubicBezTo>
                  <a:cubicBezTo>
                    <a:pt x="80" y="94"/>
                    <a:pt x="81" y="98"/>
                    <a:pt x="80" y="101"/>
                  </a:cubicBezTo>
                  <a:cubicBezTo>
                    <a:pt x="78" y="105"/>
                    <a:pt x="71" y="104"/>
                    <a:pt x="67" y="104"/>
                  </a:cubicBezTo>
                  <a:cubicBezTo>
                    <a:pt x="70" y="100"/>
                    <a:pt x="54" y="94"/>
                    <a:pt x="65" y="91"/>
                  </a:cubicBezTo>
                  <a:cubicBezTo>
                    <a:pt x="62" y="92"/>
                    <a:pt x="57" y="92"/>
                    <a:pt x="57" y="88"/>
                  </a:cubicBezTo>
                  <a:cubicBezTo>
                    <a:pt x="56" y="91"/>
                    <a:pt x="53" y="92"/>
                    <a:pt x="50" y="90"/>
                  </a:cubicBezTo>
                  <a:cubicBezTo>
                    <a:pt x="54" y="89"/>
                    <a:pt x="53" y="85"/>
                    <a:pt x="53" y="82"/>
                  </a:cubicBezTo>
                  <a:cubicBezTo>
                    <a:pt x="54" y="78"/>
                    <a:pt x="58" y="73"/>
                    <a:pt x="49" y="73"/>
                  </a:cubicBezTo>
                  <a:cubicBezTo>
                    <a:pt x="46" y="75"/>
                    <a:pt x="44" y="74"/>
                    <a:pt x="44" y="72"/>
                  </a:cubicBezTo>
                  <a:cubicBezTo>
                    <a:pt x="43" y="71"/>
                    <a:pt x="42" y="70"/>
                    <a:pt x="40" y="70"/>
                  </a:cubicBezTo>
                  <a:cubicBezTo>
                    <a:pt x="36" y="71"/>
                    <a:pt x="32" y="74"/>
                    <a:pt x="28" y="74"/>
                  </a:cubicBezTo>
                  <a:cubicBezTo>
                    <a:pt x="31" y="67"/>
                    <a:pt x="3" y="57"/>
                    <a:pt x="0" y="54"/>
                  </a:cubicBezTo>
                </a:path>
              </a:pathLst>
            </a:custGeom>
            <a:solidFill>
              <a:schemeClr val="tx2">
                <a:lumMod val="40000"/>
                <a:lumOff val="60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schemeClr val="accent1"/>
                </a:solidFill>
              </a:endParaRPr>
            </a:p>
          </p:txBody>
        </p:sp>
        <p:sp>
          <p:nvSpPr>
            <p:cNvPr id="158" name="Nicaragua"/>
            <p:cNvSpPr>
              <a:spLocks/>
            </p:cNvSpPr>
            <p:nvPr/>
          </p:nvSpPr>
          <p:spPr bwMode="auto">
            <a:xfrm>
              <a:off x="18484212" y="7791455"/>
              <a:ext cx="874822" cy="1059118"/>
            </a:xfrm>
            <a:custGeom>
              <a:avLst/>
              <a:gdLst>
                <a:gd name="T0" fmla="*/ 7 w 173"/>
                <a:gd name="T1" fmla="*/ 66 h 146"/>
                <a:gd name="T2" fmla="*/ 17 w 173"/>
                <a:gd name="T3" fmla="*/ 71 h 146"/>
                <a:gd name="T4" fmla="*/ 17 w 173"/>
                <a:gd name="T5" fmla="*/ 69 h 146"/>
                <a:gd name="T6" fmla="*/ 28 w 173"/>
                <a:gd name="T7" fmla="*/ 68 h 146"/>
                <a:gd name="T8" fmla="*/ 32 w 173"/>
                <a:gd name="T9" fmla="*/ 60 h 146"/>
                <a:gd name="T10" fmla="*/ 39 w 173"/>
                <a:gd name="T11" fmla="*/ 57 h 146"/>
                <a:gd name="T12" fmla="*/ 39 w 173"/>
                <a:gd name="T13" fmla="*/ 43 h 146"/>
                <a:gd name="T14" fmla="*/ 50 w 173"/>
                <a:gd name="T15" fmla="*/ 43 h 146"/>
                <a:gd name="T16" fmla="*/ 57 w 173"/>
                <a:gd name="T17" fmla="*/ 38 h 146"/>
                <a:gd name="T18" fmla="*/ 75 w 173"/>
                <a:gd name="T19" fmla="*/ 40 h 146"/>
                <a:gd name="T20" fmla="*/ 95 w 173"/>
                <a:gd name="T21" fmla="*/ 24 h 146"/>
                <a:gd name="T22" fmla="*/ 100 w 173"/>
                <a:gd name="T23" fmla="*/ 17 h 146"/>
                <a:gd name="T24" fmla="*/ 108 w 173"/>
                <a:gd name="T25" fmla="*/ 7 h 146"/>
                <a:gd name="T26" fmla="*/ 119 w 173"/>
                <a:gd name="T27" fmla="*/ 11 h 146"/>
                <a:gd name="T28" fmla="*/ 133 w 173"/>
                <a:gd name="T29" fmla="*/ 9 h 146"/>
                <a:gd name="T30" fmla="*/ 155 w 173"/>
                <a:gd name="T31" fmla="*/ 4 h 146"/>
                <a:gd name="T32" fmla="*/ 162 w 173"/>
                <a:gd name="T33" fmla="*/ 0 h 146"/>
                <a:gd name="T34" fmla="*/ 173 w 173"/>
                <a:gd name="T35" fmla="*/ 0 h 146"/>
                <a:gd name="T36" fmla="*/ 164 w 173"/>
                <a:gd name="T37" fmla="*/ 4 h 146"/>
                <a:gd name="T38" fmla="*/ 167 w 173"/>
                <a:gd name="T39" fmla="*/ 26 h 146"/>
                <a:gd name="T40" fmla="*/ 154 w 173"/>
                <a:gd name="T41" fmla="*/ 44 h 146"/>
                <a:gd name="T42" fmla="*/ 150 w 173"/>
                <a:gd name="T43" fmla="*/ 73 h 146"/>
                <a:gd name="T44" fmla="*/ 145 w 173"/>
                <a:gd name="T45" fmla="*/ 90 h 146"/>
                <a:gd name="T46" fmla="*/ 148 w 173"/>
                <a:gd name="T47" fmla="*/ 75 h 146"/>
                <a:gd name="T48" fmla="*/ 140 w 173"/>
                <a:gd name="T49" fmla="*/ 85 h 146"/>
                <a:gd name="T50" fmla="*/ 142 w 173"/>
                <a:gd name="T51" fmla="*/ 103 h 146"/>
                <a:gd name="T52" fmla="*/ 141 w 173"/>
                <a:gd name="T53" fmla="*/ 98 h 146"/>
                <a:gd name="T54" fmla="*/ 137 w 173"/>
                <a:gd name="T55" fmla="*/ 109 h 146"/>
                <a:gd name="T56" fmla="*/ 137 w 173"/>
                <a:gd name="T57" fmla="*/ 119 h 146"/>
                <a:gd name="T58" fmla="*/ 135 w 173"/>
                <a:gd name="T59" fmla="*/ 137 h 146"/>
                <a:gd name="T60" fmla="*/ 135 w 173"/>
                <a:gd name="T61" fmla="*/ 145 h 146"/>
                <a:gd name="T62" fmla="*/ 120 w 173"/>
                <a:gd name="T63" fmla="*/ 144 h 146"/>
                <a:gd name="T64" fmla="*/ 117 w 173"/>
                <a:gd name="T65" fmla="*/ 141 h 146"/>
                <a:gd name="T66" fmla="*/ 111 w 173"/>
                <a:gd name="T67" fmla="*/ 138 h 146"/>
                <a:gd name="T68" fmla="*/ 103 w 173"/>
                <a:gd name="T69" fmla="*/ 135 h 146"/>
                <a:gd name="T70" fmla="*/ 95 w 173"/>
                <a:gd name="T71" fmla="*/ 137 h 146"/>
                <a:gd name="T72" fmla="*/ 88 w 173"/>
                <a:gd name="T73" fmla="*/ 136 h 146"/>
                <a:gd name="T74" fmla="*/ 71 w 173"/>
                <a:gd name="T75" fmla="*/ 130 h 146"/>
                <a:gd name="T76" fmla="*/ 72 w 173"/>
                <a:gd name="T77" fmla="*/ 130 h 146"/>
                <a:gd name="T78" fmla="*/ 98 w 173"/>
                <a:gd name="T79" fmla="*/ 126 h 146"/>
                <a:gd name="T80" fmla="*/ 87 w 173"/>
                <a:gd name="T81" fmla="*/ 112 h 146"/>
                <a:gd name="T82" fmla="*/ 75 w 173"/>
                <a:gd name="T83" fmla="*/ 103 h 146"/>
                <a:gd name="T84" fmla="*/ 65 w 173"/>
                <a:gd name="T85" fmla="*/ 99 h 146"/>
                <a:gd name="T86" fmla="*/ 62 w 173"/>
                <a:gd name="T87" fmla="*/ 114 h 146"/>
                <a:gd name="T88" fmla="*/ 72 w 173"/>
                <a:gd name="T89" fmla="*/ 130 h 146"/>
                <a:gd name="T90" fmla="*/ 71 w 173"/>
                <a:gd name="T91" fmla="*/ 130 h 146"/>
                <a:gd name="T92" fmla="*/ 62 w 173"/>
                <a:gd name="T93" fmla="*/ 131 h 146"/>
                <a:gd name="T94" fmla="*/ 48 w 173"/>
                <a:gd name="T95" fmla="*/ 117 h 146"/>
                <a:gd name="T96" fmla="*/ 22 w 173"/>
                <a:gd name="T97" fmla="*/ 89 h 146"/>
                <a:gd name="T98" fmla="*/ 7 w 173"/>
                <a:gd name="T99" fmla="*/ 6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3" h="146">
                  <a:moveTo>
                    <a:pt x="7" y="66"/>
                  </a:moveTo>
                  <a:cubicBezTo>
                    <a:pt x="11" y="68"/>
                    <a:pt x="11" y="72"/>
                    <a:pt x="17" y="71"/>
                  </a:cubicBezTo>
                  <a:cubicBezTo>
                    <a:pt x="17" y="70"/>
                    <a:pt x="15" y="69"/>
                    <a:pt x="17" y="69"/>
                  </a:cubicBezTo>
                  <a:cubicBezTo>
                    <a:pt x="19" y="69"/>
                    <a:pt x="25" y="68"/>
                    <a:pt x="28" y="68"/>
                  </a:cubicBezTo>
                  <a:cubicBezTo>
                    <a:pt x="32" y="67"/>
                    <a:pt x="29" y="62"/>
                    <a:pt x="32" y="60"/>
                  </a:cubicBezTo>
                  <a:cubicBezTo>
                    <a:pt x="35" y="58"/>
                    <a:pt x="38" y="59"/>
                    <a:pt x="39" y="57"/>
                  </a:cubicBezTo>
                  <a:cubicBezTo>
                    <a:pt x="40" y="53"/>
                    <a:pt x="36" y="46"/>
                    <a:pt x="39" y="43"/>
                  </a:cubicBezTo>
                  <a:cubicBezTo>
                    <a:pt x="41" y="40"/>
                    <a:pt x="47" y="42"/>
                    <a:pt x="50" y="43"/>
                  </a:cubicBezTo>
                  <a:cubicBezTo>
                    <a:pt x="54" y="43"/>
                    <a:pt x="55" y="40"/>
                    <a:pt x="57" y="38"/>
                  </a:cubicBezTo>
                  <a:cubicBezTo>
                    <a:pt x="66" y="30"/>
                    <a:pt x="67" y="36"/>
                    <a:pt x="75" y="40"/>
                  </a:cubicBezTo>
                  <a:cubicBezTo>
                    <a:pt x="77" y="33"/>
                    <a:pt x="88" y="29"/>
                    <a:pt x="95" y="24"/>
                  </a:cubicBezTo>
                  <a:cubicBezTo>
                    <a:pt x="99" y="24"/>
                    <a:pt x="94" y="21"/>
                    <a:pt x="100" y="17"/>
                  </a:cubicBezTo>
                  <a:cubicBezTo>
                    <a:pt x="104" y="14"/>
                    <a:pt x="104" y="9"/>
                    <a:pt x="108" y="7"/>
                  </a:cubicBezTo>
                  <a:cubicBezTo>
                    <a:pt x="113" y="4"/>
                    <a:pt x="115" y="9"/>
                    <a:pt x="119" y="11"/>
                  </a:cubicBezTo>
                  <a:cubicBezTo>
                    <a:pt x="124" y="13"/>
                    <a:pt x="127" y="10"/>
                    <a:pt x="133" y="9"/>
                  </a:cubicBezTo>
                  <a:cubicBezTo>
                    <a:pt x="139" y="7"/>
                    <a:pt x="149" y="7"/>
                    <a:pt x="155" y="4"/>
                  </a:cubicBezTo>
                  <a:cubicBezTo>
                    <a:pt x="157" y="3"/>
                    <a:pt x="159" y="1"/>
                    <a:pt x="162" y="0"/>
                  </a:cubicBezTo>
                  <a:cubicBezTo>
                    <a:pt x="166" y="0"/>
                    <a:pt x="169" y="1"/>
                    <a:pt x="173" y="0"/>
                  </a:cubicBezTo>
                  <a:cubicBezTo>
                    <a:pt x="170" y="2"/>
                    <a:pt x="168" y="7"/>
                    <a:pt x="164" y="4"/>
                  </a:cubicBezTo>
                  <a:cubicBezTo>
                    <a:pt x="160" y="10"/>
                    <a:pt x="170" y="19"/>
                    <a:pt x="167" y="26"/>
                  </a:cubicBezTo>
                  <a:cubicBezTo>
                    <a:pt x="163" y="33"/>
                    <a:pt x="157" y="37"/>
                    <a:pt x="154" y="44"/>
                  </a:cubicBezTo>
                  <a:cubicBezTo>
                    <a:pt x="151" y="54"/>
                    <a:pt x="152" y="63"/>
                    <a:pt x="150" y="73"/>
                  </a:cubicBezTo>
                  <a:cubicBezTo>
                    <a:pt x="150" y="77"/>
                    <a:pt x="152" y="89"/>
                    <a:pt x="145" y="90"/>
                  </a:cubicBezTo>
                  <a:cubicBezTo>
                    <a:pt x="146" y="85"/>
                    <a:pt x="149" y="81"/>
                    <a:pt x="148" y="75"/>
                  </a:cubicBezTo>
                  <a:cubicBezTo>
                    <a:pt x="144" y="76"/>
                    <a:pt x="148" y="83"/>
                    <a:pt x="140" y="85"/>
                  </a:cubicBezTo>
                  <a:cubicBezTo>
                    <a:pt x="145" y="91"/>
                    <a:pt x="141" y="97"/>
                    <a:pt x="142" y="103"/>
                  </a:cubicBezTo>
                  <a:cubicBezTo>
                    <a:pt x="140" y="101"/>
                    <a:pt x="140" y="100"/>
                    <a:pt x="141" y="98"/>
                  </a:cubicBezTo>
                  <a:cubicBezTo>
                    <a:pt x="140" y="101"/>
                    <a:pt x="137" y="105"/>
                    <a:pt x="137" y="109"/>
                  </a:cubicBezTo>
                  <a:cubicBezTo>
                    <a:pt x="146" y="106"/>
                    <a:pt x="139" y="116"/>
                    <a:pt x="137" y="119"/>
                  </a:cubicBezTo>
                  <a:cubicBezTo>
                    <a:pt x="133" y="124"/>
                    <a:pt x="130" y="131"/>
                    <a:pt x="135" y="137"/>
                  </a:cubicBezTo>
                  <a:cubicBezTo>
                    <a:pt x="138" y="140"/>
                    <a:pt x="142" y="143"/>
                    <a:pt x="135" y="145"/>
                  </a:cubicBezTo>
                  <a:cubicBezTo>
                    <a:pt x="131" y="146"/>
                    <a:pt x="124" y="146"/>
                    <a:pt x="120" y="144"/>
                  </a:cubicBezTo>
                  <a:cubicBezTo>
                    <a:pt x="119" y="143"/>
                    <a:pt x="118" y="142"/>
                    <a:pt x="117" y="141"/>
                  </a:cubicBezTo>
                  <a:cubicBezTo>
                    <a:pt x="114" y="137"/>
                    <a:pt x="115" y="139"/>
                    <a:pt x="111" y="138"/>
                  </a:cubicBezTo>
                  <a:cubicBezTo>
                    <a:pt x="108" y="138"/>
                    <a:pt x="106" y="134"/>
                    <a:pt x="103" y="135"/>
                  </a:cubicBezTo>
                  <a:cubicBezTo>
                    <a:pt x="100" y="136"/>
                    <a:pt x="97" y="136"/>
                    <a:pt x="95" y="137"/>
                  </a:cubicBezTo>
                  <a:cubicBezTo>
                    <a:pt x="94" y="138"/>
                    <a:pt x="90" y="137"/>
                    <a:pt x="88" y="136"/>
                  </a:cubicBezTo>
                  <a:cubicBezTo>
                    <a:pt x="77" y="132"/>
                    <a:pt x="73" y="131"/>
                    <a:pt x="71" y="130"/>
                  </a:cubicBezTo>
                  <a:cubicBezTo>
                    <a:pt x="71" y="130"/>
                    <a:pt x="68" y="130"/>
                    <a:pt x="72" y="130"/>
                  </a:cubicBezTo>
                  <a:cubicBezTo>
                    <a:pt x="75" y="130"/>
                    <a:pt x="106" y="143"/>
                    <a:pt x="98" y="126"/>
                  </a:cubicBezTo>
                  <a:cubicBezTo>
                    <a:pt x="96" y="124"/>
                    <a:pt x="89" y="113"/>
                    <a:pt x="87" y="112"/>
                  </a:cubicBezTo>
                  <a:cubicBezTo>
                    <a:pt x="86" y="110"/>
                    <a:pt x="76" y="105"/>
                    <a:pt x="75" y="103"/>
                  </a:cubicBezTo>
                  <a:cubicBezTo>
                    <a:pt x="74" y="101"/>
                    <a:pt x="67" y="99"/>
                    <a:pt x="65" y="99"/>
                  </a:cubicBezTo>
                  <a:cubicBezTo>
                    <a:pt x="59" y="100"/>
                    <a:pt x="63" y="115"/>
                    <a:pt x="62" y="114"/>
                  </a:cubicBezTo>
                  <a:cubicBezTo>
                    <a:pt x="63" y="115"/>
                    <a:pt x="67" y="127"/>
                    <a:pt x="72" y="130"/>
                  </a:cubicBezTo>
                  <a:cubicBezTo>
                    <a:pt x="72" y="130"/>
                    <a:pt x="73" y="131"/>
                    <a:pt x="71" y="130"/>
                  </a:cubicBezTo>
                  <a:cubicBezTo>
                    <a:pt x="67" y="129"/>
                    <a:pt x="68" y="141"/>
                    <a:pt x="62" y="131"/>
                  </a:cubicBezTo>
                  <a:cubicBezTo>
                    <a:pt x="59" y="125"/>
                    <a:pt x="53" y="121"/>
                    <a:pt x="48" y="117"/>
                  </a:cubicBezTo>
                  <a:cubicBezTo>
                    <a:pt x="37" y="109"/>
                    <a:pt x="33" y="97"/>
                    <a:pt x="22" y="89"/>
                  </a:cubicBezTo>
                  <a:cubicBezTo>
                    <a:pt x="15" y="84"/>
                    <a:pt x="0" y="74"/>
                    <a:pt x="7" y="66"/>
                  </a:cubicBezTo>
                </a:path>
              </a:pathLst>
            </a:custGeom>
            <a:solidFill>
              <a:schemeClr val="tx2">
                <a:lumMod val="40000"/>
                <a:lumOff val="60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schemeClr val="accent1"/>
                </a:solidFill>
              </a:endParaRPr>
            </a:p>
          </p:txBody>
        </p:sp>
      </p:grpSp>
    </p:spTree>
    <p:extLst>
      <p:ext uri="{BB962C8B-B14F-4D97-AF65-F5344CB8AC3E}">
        <p14:creationId xmlns:p14="http://schemas.microsoft.com/office/powerpoint/2010/main" val="126365204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1000"/>
                                        <p:tgtEl>
                                          <p:spTgt spid="62"/>
                                        </p:tgtEl>
                                      </p:cBhvr>
                                    </p:animEffect>
                                    <p:anim calcmode="lin" valueType="num">
                                      <p:cBhvr>
                                        <p:cTn id="8" dur="1000" fill="hold"/>
                                        <p:tgtEl>
                                          <p:spTgt spid="62"/>
                                        </p:tgtEl>
                                        <p:attrNameLst>
                                          <p:attrName>ppt_x</p:attrName>
                                        </p:attrNameLst>
                                      </p:cBhvr>
                                      <p:tavLst>
                                        <p:tav tm="0">
                                          <p:val>
                                            <p:strVal val="#ppt_x"/>
                                          </p:val>
                                        </p:tav>
                                        <p:tav tm="100000">
                                          <p:val>
                                            <p:strVal val="#ppt_x"/>
                                          </p:val>
                                        </p:tav>
                                      </p:tavLst>
                                    </p:anim>
                                    <p:anim calcmode="lin" valueType="num">
                                      <p:cBhvr>
                                        <p:cTn id="9" dur="1000" fill="hold"/>
                                        <p:tgtEl>
                                          <p:spTgt spid="6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129"/>
                                        </p:tgtEl>
                                        <p:attrNameLst>
                                          <p:attrName>style.visibility</p:attrName>
                                        </p:attrNameLst>
                                      </p:cBhvr>
                                      <p:to>
                                        <p:strVal val="visible"/>
                                      </p:to>
                                    </p:set>
                                    <p:animEffect transition="in" filter="fade">
                                      <p:cBhvr>
                                        <p:cTn id="16" dur="500"/>
                                        <p:tgtEl>
                                          <p:spTgt spid="129"/>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par>
                          <p:cTn id="25" fill="hold">
                            <p:stCondLst>
                              <p:cond delay="2500"/>
                            </p:stCondLst>
                            <p:childTnLst>
                              <p:par>
                                <p:cTn id="26" presetID="10" presetClass="entr" presetSubtype="0"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par>
                          <p:cTn id="29" fill="hold">
                            <p:stCondLst>
                              <p:cond delay="3000"/>
                            </p:stCondLst>
                            <p:childTnLst>
                              <p:par>
                                <p:cTn id="30" presetID="10" presetClass="entr" presetSubtype="0"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par>
                          <p:cTn id="33" fill="hold">
                            <p:stCondLst>
                              <p:cond delay="3500"/>
                            </p:stCondLst>
                            <p:childTnLst>
                              <p:par>
                                <p:cTn id="34" presetID="10" presetClass="entr" presetSubtype="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19362628_xxl.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7840" b="7840"/>
          <a:stretch>
            <a:fillRect/>
          </a:stretch>
        </p:blipFill>
        <p:spPr>
          <a:xfrm>
            <a:off x="0" y="0"/>
            <a:ext cx="24399875" cy="13716000"/>
          </a:xfrm>
        </p:spPr>
      </p:pic>
      <p:sp>
        <p:nvSpPr>
          <p:cNvPr id="128" name="Rectangle 127"/>
          <p:cNvSpPr>
            <a:spLocks noChangeAspect="1"/>
          </p:cNvSpPr>
          <p:nvPr/>
        </p:nvSpPr>
        <p:spPr>
          <a:xfrm>
            <a:off x="16322" y="197484"/>
            <a:ext cx="24399930" cy="13716002"/>
          </a:xfrm>
          <a:prstGeom prst="rect">
            <a:avLst/>
          </a:prstGeom>
          <a:solidFill>
            <a:schemeClr val="accent5">
              <a:lumMod val="50000"/>
              <a:alpha val="82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828434" fontAlgn="auto">
              <a:spcBef>
                <a:spcPts val="0"/>
              </a:spcBef>
              <a:spcAft>
                <a:spcPts val="0"/>
              </a:spcAft>
              <a:defRPr/>
            </a:pPr>
            <a:endParaRPr lang="en-US" dirty="0"/>
          </a:p>
        </p:txBody>
      </p:sp>
      <p:grpSp>
        <p:nvGrpSpPr>
          <p:cNvPr id="129" name="Group 128"/>
          <p:cNvGrpSpPr/>
          <p:nvPr/>
        </p:nvGrpSpPr>
        <p:grpSpPr>
          <a:xfrm>
            <a:off x="11010113" y="2917891"/>
            <a:ext cx="2412348" cy="2412976"/>
            <a:chOff x="10914389" y="3398630"/>
            <a:chExt cx="2545697" cy="2546360"/>
          </a:xfrm>
          <a:solidFill>
            <a:schemeClr val="bg1"/>
          </a:solidFill>
        </p:grpSpPr>
        <p:sp>
          <p:nvSpPr>
            <p:cNvPr id="130" name="Freeform 9"/>
            <p:cNvSpPr>
              <a:spLocks noEditPoints="1"/>
            </p:cNvSpPr>
            <p:nvPr/>
          </p:nvSpPr>
          <p:spPr bwMode="auto">
            <a:xfrm>
              <a:off x="10914389" y="3398630"/>
              <a:ext cx="2545697" cy="2546360"/>
            </a:xfrm>
            <a:custGeom>
              <a:avLst/>
              <a:gdLst>
                <a:gd name="T0" fmla="*/ 512 w 1024"/>
                <a:gd name="T1" fmla="*/ 0 h 1024"/>
                <a:gd name="T2" fmla="*/ 0 w 1024"/>
                <a:gd name="T3" fmla="*/ 512 h 1024"/>
                <a:gd name="T4" fmla="*/ 512 w 1024"/>
                <a:gd name="T5" fmla="*/ 1024 h 1024"/>
                <a:gd name="T6" fmla="*/ 1024 w 1024"/>
                <a:gd name="T7" fmla="*/ 512 h 1024"/>
                <a:gd name="T8" fmla="*/ 512 w 1024"/>
                <a:gd name="T9" fmla="*/ 0 h 1024"/>
                <a:gd name="T10" fmla="*/ 512 w 1024"/>
                <a:gd name="T11" fmla="*/ 951 h 1024"/>
                <a:gd name="T12" fmla="*/ 73 w 1024"/>
                <a:gd name="T13" fmla="*/ 512 h 1024"/>
                <a:gd name="T14" fmla="*/ 512 w 1024"/>
                <a:gd name="T15" fmla="*/ 73 h 1024"/>
                <a:gd name="T16" fmla="*/ 951 w 1024"/>
                <a:gd name="T17" fmla="*/ 512 h 1024"/>
                <a:gd name="T18" fmla="*/ 512 w 1024"/>
                <a:gd name="T19" fmla="*/ 951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4" h="1024">
                  <a:moveTo>
                    <a:pt x="512" y="0"/>
                  </a:moveTo>
                  <a:cubicBezTo>
                    <a:pt x="229" y="0"/>
                    <a:pt x="0" y="229"/>
                    <a:pt x="0" y="512"/>
                  </a:cubicBezTo>
                  <a:cubicBezTo>
                    <a:pt x="0" y="795"/>
                    <a:pt x="229" y="1024"/>
                    <a:pt x="512" y="1024"/>
                  </a:cubicBezTo>
                  <a:cubicBezTo>
                    <a:pt x="795" y="1024"/>
                    <a:pt x="1024" y="795"/>
                    <a:pt x="1024" y="512"/>
                  </a:cubicBezTo>
                  <a:cubicBezTo>
                    <a:pt x="1024" y="229"/>
                    <a:pt x="795" y="0"/>
                    <a:pt x="512" y="0"/>
                  </a:cubicBezTo>
                  <a:close/>
                  <a:moveTo>
                    <a:pt x="512" y="951"/>
                  </a:moveTo>
                  <a:cubicBezTo>
                    <a:pt x="270" y="951"/>
                    <a:pt x="73" y="754"/>
                    <a:pt x="73" y="512"/>
                  </a:cubicBezTo>
                  <a:cubicBezTo>
                    <a:pt x="73" y="270"/>
                    <a:pt x="270" y="73"/>
                    <a:pt x="512" y="73"/>
                  </a:cubicBezTo>
                  <a:cubicBezTo>
                    <a:pt x="754" y="73"/>
                    <a:pt x="951" y="270"/>
                    <a:pt x="951" y="512"/>
                  </a:cubicBezTo>
                  <a:cubicBezTo>
                    <a:pt x="951" y="754"/>
                    <a:pt x="754" y="951"/>
                    <a:pt x="512" y="95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lIns="182843" tIns="91422" rIns="182843" bIns="91422"/>
            <a:lstStyle/>
            <a:p>
              <a:pPr defTabSz="1828434" fontAlgn="auto">
                <a:spcBef>
                  <a:spcPts val="0"/>
                </a:spcBef>
                <a:spcAft>
                  <a:spcPts val="0"/>
                </a:spcAft>
                <a:defRPr/>
              </a:pPr>
              <a:endParaRPr lang="id-ID">
                <a:latin typeface="+mn-lt"/>
                <a:ea typeface="+mn-ea"/>
                <a:cs typeface="+mn-cs"/>
              </a:endParaRPr>
            </a:p>
          </p:txBody>
        </p:sp>
        <p:grpSp>
          <p:nvGrpSpPr>
            <p:cNvPr id="131" name="Group 130"/>
            <p:cNvGrpSpPr/>
            <p:nvPr/>
          </p:nvGrpSpPr>
          <p:grpSpPr>
            <a:xfrm>
              <a:off x="11795226" y="4278110"/>
              <a:ext cx="787195" cy="787400"/>
              <a:chOff x="6350" y="4763"/>
              <a:chExt cx="2898775" cy="2898776"/>
            </a:xfrm>
            <a:grpFill/>
          </p:grpSpPr>
          <p:sp>
            <p:nvSpPr>
              <p:cNvPr id="132" name="Freeform 131"/>
              <p:cNvSpPr>
                <a:spLocks/>
              </p:cNvSpPr>
              <p:nvPr/>
            </p:nvSpPr>
            <p:spPr bwMode="auto">
              <a:xfrm>
                <a:off x="6350" y="4763"/>
                <a:ext cx="727075" cy="723900"/>
              </a:xfrm>
              <a:custGeom>
                <a:avLst/>
                <a:gdLst>
                  <a:gd name="T0" fmla="*/ 168 w 193"/>
                  <a:gd name="T1" fmla="*/ 0 h 192"/>
                  <a:gd name="T2" fmla="*/ 24 w 193"/>
                  <a:gd name="T3" fmla="*/ 0 h 192"/>
                  <a:gd name="T4" fmla="*/ 0 w 193"/>
                  <a:gd name="T5" fmla="*/ 24 h 192"/>
                  <a:gd name="T6" fmla="*/ 0 w 193"/>
                  <a:gd name="T7" fmla="*/ 168 h 192"/>
                  <a:gd name="T8" fmla="*/ 24 w 193"/>
                  <a:gd name="T9" fmla="*/ 192 h 192"/>
                  <a:gd name="T10" fmla="*/ 168 w 193"/>
                  <a:gd name="T11" fmla="*/ 192 h 192"/>
                  <a:gd name="T12" fmla="*/ 193 w 193"/>
                  <a:gd name="T13" fmla="*/ 168 h 192"/>
                  <a:gd name="T14" fmla="*/ 193 w 193"/>
                  <a:gd name="T15" fmla="*/ 24 h 192"/>
                  <a:gd name="T16" fmla="*/ 168 w 193"/>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192">
                    <a:moveTo>
                      <a:pt x="168" y="0"/>
                    </a:moveTo>
                    <a:cubicBezTo>
                      <a:pt x="24" y="0"/>
                      <a:pt x="24" y="0"/>
                      <a:pt x="24" y="0"/>
                    </a:cubicBezTo>
                    <a:cubicBezTo>
                      <a:pt x="11" y="0"/>
                      <a:pt x="0" y="11"/>
                      <a:pt x="0" y="24"/>
                    </a:cubicBezTo>
                    <a:cubicBezTo>
                      <a:pt x="0" y="168"/>
                      <a:pt x="0" y="168"/>
                      <a:pt x="0" y="168"/>
                    </a:cubicBezTo>
                    <a:cubicBezTo>
                      <a:pt x="0" y="182"/>
                      <a:pt x="11" y="192"/>
                      <a:pt x="24" y="192"/>
                    </a:cubicBezTo>
                    <a:cubicBezTo>
                      <a:pt x="168" y="192"/>
                      <a:pt x="168" y="192"/>
                      <a:pt x="168" y="192"/>
                    </a:cubicBezTo>
                    <a:cubicBezTo>
                      <a:pt x="182" y="192"/>
                      <a:pt x="193" y="182"/>
                      <a:pt x="193" y="168"/>
                    </a:cubicBezTo>
                    <a:cubicBezTo>
                      <a:pt x="193" y="24"/>
                      <a:pt x="193" y="24"/>
                      <a:pt x="193" y="24"/>
                    </a:cubicBezTo>
                    <a:cubicBezTo>
                      <a:pt x="193" y="11"/>
                      <a:pt x="182" y="0"/>
                      <a:pt x="168"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828434" fontAlgn="auto">
                  <a:spcBef>
                    <a:spcPts val="0"/>
                  </a:spcBef>
                  <a:spcAft>
                    <a:spcPts val="0"/>
                  </a:spcAft>
                  <a:defRPr/>
                </a:pPr>
                <a:endParaRPr lang="id-ID">
                  <a:latin typeface="+mn-lt"/>
                  <a:ea typeface="+mn-ea"/>
                  <a:cs typeface="+mn-cs"/>
                </a:endParaRPr>
              </a:p>
            </p:txBody>
          </p:sp>
          <p:sp>
            <p:nvSpPr>
              <p:cNvPr id="133" name="Freeform 132"/>
              <p:cNvSpPr>
                <a:spLocks/>
              </p:cNvSpPr>
              <p:nvPr/>
            </p:nvSpPr>
            <p:spPr bwMode="auto">
              <a:xfrm>
                <a:off x="6350" y="1093788"/>
                <a:ext cx="727075" cy="722313"/>
              </a:xfrm>
              <a:custGeom>
                <a:avLst/>
                <a:gdLst>
                  <a:gd name="T0" fmla="*/ 168 w 193"/>
                  <a:gd name="T1" fmla="*/ 0 h 192"/>
                  <a:gd name="T2" fmla="*/ 24 w 193"/>
                  <a:gd name="T3" fmla="*/ 0 h 192"/>
                  <a:gd name="T4" fmla="*/ 0 w 193"/>
                  <a:gd name="T5" fmla="*/ 24 h 192"/>
                  <a:gd name="T6" fmla="*/ 0 w 193"/>
                  <a:gd name="T7" fmla="*/ 168 h 192"/>
                  <a:gd name="T8" fmla="*/ 24 w 193"/>
                  <a:gd name="T9" fmla="*/ 192 h 192"/>
                  <a:gd name="T10" fmla="*/ 168 w 193"/>
                  <a:gd name="T11" fmla="*/ 192 h 192"/>
                  <a:gd name="T12" fmla="*/ 193 w 193"/>
                  <a:gd name="T13" fmla="*/ 168 h 192"/>
                  <a:gd name="T14" fmla="*/ 193 w 193"/>
                  <a:gd name="T15" fmla="*/ 24 h 192"/>
                  <a:gd name="T16" fmla="*/ 168 w 193"/>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192">
                    <a:moveTo>
                      <a:pt x="168" y="0"/>
                    </a:moveTo>
                    <a:cubicBezTo>
                      <a:pt x="24" y="0"/>
                      <a:pt x="24" y="0"/>
                      <a:pt x="24" y="0"/>
                    </a:cubicBezTo>
                    <a:cubicBezTo>
                      <a:pt x="11" y="0"/>
                      <a:pt x="0" y="11"/>
                      <a:pt x="0" y="24"/>
                    </a:cubicBezTo>
                    <a:cubicBezTo>
                      <a:pt x="0" y="168"/>
                      <a:pt x="0" y="168"/>
                      <a:pt x="0" y="168"/>
                    </a:cubicBezTo>
                    <a:cubicBezTo>
                      <a:pt x="0" y="181"/>
                      <a:pt x="11" y="192"/>
                      <a:pt x="24" y="192"/>
                    </a:cubicBezTo>
                    <a:cubicBezTo>
                      <a:pt x="168" y="192"/>
                      <a:pt x="168" y="192"/>
                      <a:pt x="168" y="192"/>
                    </a:cubicBezTo>
                    <a:cubicBezTo>
                      <a:pt x="182" y="192"/>
                      <a:pt x="193" y="181"/>
                      <a:pt x="193" y="168"/>
                    </a:cubicBezTo>
                    <a:cubicBezTo>
                      <a:pt x="193" y="24"/>
                      <a:pt x="193" y="24"/>
                      <a:pt x="193" y="24"/>
                    </a:cubicBezTo>
                    <a:cubicBezTo>
                      <a:pt x="193" y="11"/>
                      <a:pt x="182" y="0"/>
                      <a:pt x="168"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828434" fontAlgn="auto">
                  <a:spcBef>
                    <a:spcPts val="0"/>
                  </a:spcBef>
                  <a:spcAft>
                    <a:spcPts val="0"/>
                  </a:spcAft>
                  <a:defRPr/>
                </a:pPr>
                <a:endParaRPr lang="id-ID">
                  <a:latin typeface="+mn-lt"/>
                  <a:ea typeface="+mn-ea"/>
                  <a:cs typeface="+mn-cs"/>
                </a:endParaRPr>
              </a:p>
            </p:txBody>
          </p:sp>
          <p:sp>
            <p:nvSpPr>
              <p:cNvPr id="163" name="Freeform 162"/>
              <p:cNvSpPr>
                <a:spLocks/>
              </p:cNvSpPr>
              <p:nvPr/>
            </p:nvSpPr>
            <p:spPr bwMode="auto">
              <a:xfrm>
                <a:off x="6350" y="2178051"/>
                <a:ext cx="727075" cy="725488"/>
              </a:xfrm>
              <a:custGeom>
                <a:avLst/>
                <a:gdLst>
                  <a:gd name="T0" fmla="*/ 168 w 193"/>
                  <a:gd name="T1" fmla="*/ 0 h 193"/>
                  <a:gd name="T2" fmla="*/ 24 w 193"/>
                  <a:gd name="T3" fmla="*/ 0 h 193"/>
                  <a:gd name="T4" fmla="*/ 0 w 193"/>
                  <a:gd name="T5" fmla="*/ 25 h 193"/>
                  <a:gd name="T6" fmla="*/ 0 w 193"/>
                  <a:gd name="T7" fmla="*/ 169 h 193"/>
                  <a:gd name="T8" fmla="*/ 24 w 193"/>
                  <a:gd name="T9" fmla="*/ 193 h 193"/>
                  <a:gd name="T10" fmla="*/ 168 w 193"/>
                  <a:gd name="T11" fmla="*/ 193 h 193"/>
                  <a:gd name="T12" fmla="*/ 193 w 193"/>
                  <a:gd name="T13" fmla="*/ 169 h 193"/>
                  <a:gd name="T14" fmla="*/ 193 w 193"/>
                  <a:gd name="T15" fmla="*/ 25 h 193"/>
                  <a:gd name="T16" fmla="*/ 168 w 193"/>
                  <a:gd name="T1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193">
                    <a:moveTo>
                      <a:pt x="168" y="0"/>
                    </a:moveTo>
                    <a:cubicBezTo>
                      <a:pt x="24" y="0"/>
                      <a:pt x="24" y="0"/>
                      <a:pt x="24" y="0"/>
                    </a:cubicBezTo>
                    <a:cubicBezTo>
                      <a:pt x="11" y="0"/>
                      <a:pt x="0" y="11"/>
                      <a:pt x="0" y="25"/>
                    </a:cubicBezTo>
                    <a:cubicBezTo>
                      <a:pt x="0" y="169"/>
                      <a:pt x="0" y="169"/>
                      <a:pt x="0" y="169"/>
                    </a:cubicBezTo>
                    <a:cubicBezTo>
                      <a:pt x="0" y="182"/>
                      <a:pt x="11" y="193"/>
                      <a:pt x="24" y="193"/>
                    </a:cubicBezTo>
                    <a:cubicBezTo>
                      <a:pt x="168" y="193"/>
                      <a:pt x="168" y="193"/>
                      <a:pt x="168" y="193"/>
                    </a:cubicBezTo>
                    <a:cubicBezTo>
                      <a:pt x="182" y="193"/>
                      <a:pt x="193" y="182"/>
                      <a:pt x="193" y="169"/>
                    </a:cubicBezTo>
                    <a:cubicBezTo>
                      <a:pt x="193" y="25"/>
                      <a:pt x="193" y="25"/>
                      <a:pt x="193" y="25"/>
                    </a:cubicBezTo>
                    <a:cubicBezTo>
                      <a:pt x="193" y="11"/>
                      <a:pt x="182" y="0"/>
                      <a:pt x="168"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828434" fontAlgn="auto">
                  <a:spcBef>
                    <a:spcPts val="0"/>
                  </a:spcBef>
                  <a:spcAft>
                    <a:spcPts val="0"/>
                  </a:spcAft>
                  <a:defRPr/>
                </a:pPr>
                <a:endParaRPr lang="id-ID">
                  <a:latin typeface="+mn-lt"/>
                  <a:ea typeface="+mn-ea"/>
                  <a:cs typeface="+mn-cs"/>
                </a:endParaRPr>
              </a:p>
            </p:txBody>
          </p:sp>
          <p:sp>
            <p:nvSpPr>
              <p:cNvPr id="164" name="Freeform 8"/>
              <p:cNvSpPr>
                <a:spLocks/>
              </p:cNvSpPr>
              <p:nvPr/>
            </p:nvSpPr>
            <p:spPr bwMode="auto">
              <a:xfrm>
                <a:off x="1095375" y="4763"/>
                <a:ext cx="1809750" cy="723900"/>
              </a:xfrm>
              <a:custGeom>
                <a:avLst/>
                <a:gdLst>
                  <a:gd name="T0" fmla="*/ 457 w 481"/>
                  <a:gd name="T1" fmla="*/ 0 h 192"/>
                  <a:gd name="T2" fmla="*/ 24 w 481"/>
                  <a:gd name="T3" fmla="*/ 0 h 192"/>
                  <a:gd name="T4" fmla="*/ 0 w 481"/>
                  <a:gd name="T5" fmla="*/ 24 h 192"/>
                  <a:gd name="T6" fmla="*/ 0 w 481"/>
                  <a:gd name="T7" fmla="*/ 168 h 192"/>
                  <a:gd name="T8" fmla="*/ 24 w 481"/>
                  <a:gd name="T9" fmla="*/ 192 h 192"/>
                  <a:gd name="T10" fmla="*/ 457 w 481"/>
                  <a:gd name="T11" fmla="*/ 192 h 192"/>
                  <a:gd name="T12" fmla="*/ 481 w 481"/>
                  <a:gd name="T13" fmla="*/ 168 h 192"/>
                  <a:gd name="T14" fmla="*/ 481 w 481"/>
                  <a:gd name="T15" fmla="*/ 24 h 192"/>
                  <a:gd name="T16" fmla="*/ 457 w 481"/>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1" h="192">
                    <a:moveTo>
                      <a:pt x="457" y="0"/>
                    </a:moveTo>
                    <a:cubicBezTo>
                      <a:pt x="24" y="0"/>
                      <a:pt x="24" y="0"/>
                      <a:pt x="24" y="0"/>
                    </a:cubicBezTo>
                    <a:cubicBezTo>
                      <a:pt x="11" y="0"/>
                      <a:pt x="0" y="11"/>
                      <a:pt x="0" y="24"/>
                    </a:cubicBezTo>
                    <a:cubicBezTo>
                      <a:pt x="0" y="168"/>
                      <a:pt x="0" y="168"/>
                      <a:pt x="0" y="168"/>
                    </a:cubicBezTo>
                    <a:cubicBezTo>
                      <a:pt x="0" y="182"/>
                      <a:pt x="11" y="192"/>
                      <a:pt x="24" y="192"/>
                    </a:cubicBezTo>
                    <a:cubicBezTo>
                      <a:pt x="457" y="192"/>
                      <a:pt x="457" y="192"/>
                      <a:pt x="457" y="192"/>
                    </a:cubicBezTo>
                    <a:cubicBezTo>
                      <a:pt x="470" y="192"/>
                      <a:pt x="481" y="182"/>
                      <a:pt x="481" y="168"/>
                    </a:cubicBezTo>
                    <a:cubicBezTo>
                      <a:pt x="481" y="24"/>
                      <a:pt x="481" y="24"/>
                      <a:pt x="481" y="24"/>
                    </a:cubicBezTo>
                    <a:cubicBezTo>
                      <a:pt x="481" y="11"/>
                      <a:pt x="470" y="0"/>
                      <a:pt x="457"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828434" fontAlgn="auto">
                  <a:spcBef>
                    <a:spcPts val="0"/>
                  </a:spcBef>
                  <a:spcAft>
                    <a:spcPts val="0"/>
                  </a:spcAft>
                  <a:defRPr/>
                </a:pPr>
                <a:endParaRPr lang="id-ID">
                  <a:latin typeface="+mn-lt"/>
                  <a:ea typeface="+mn-ea"/>
                  <a:cs typeface="+mn-cs"/>
                </a:endParaRPr>
              </a:p>
            </p:txBody>
          </p:sp>
          <p:sp>
            <p:nvSpPr>
              <p:cNvPr id="165" name="Freeform 9"/>
              <p:cNvSpPr>
                <a:spLocks/>
              </p:cNvSpPr>
              <p:nvPr/>
            </p:nvSpPr>
            <p:spPr bwMode="auto">
              <a:xfrm>
                <a:off x="1095375" y="1093788"/>
                <a:ext cx="1809750" cy="722313"/>
              </a:xfrm>
              <a:custGeom>
                <a:avLst/>
                <a:gdLst>
                  <a:gd name="T0" fmla="*/ 457 w 481"/>
                  <a:gd name="T1" fmla="*/ 0 h 192"/>
                  <a:gd name="T2" fmla="*/ 24 w 481"/>
                  <a:gd name="T3" fmla="*/ 0 h 192"/>
                  <a:gd name="T4" fmla="*/ 0 w 481"/>
                  <a:gd name="T5" fmla="*/ 24 h 192"/>
                  <a:gd name="T6" fmla="*/ 0 w 481"/>
                  <a:gd name="T7" fmla="*/ 168 h 192"/>
                  <a:gd name="T8" fmla="*/ 24 w 481"/>
                  <a:gd name="T9" fmla="*/ 192 h 192"/>
                  <a:gd name="T10" fmla="*/ 457 w 481"/>
                  <a:gd name="T11" fmla="*/ 192 h 192"/>
                  <a:gd name="T12" fmla="*/ 481 w 481"/>
                  <a:gd name="T13" fmla="*/ 168 h 192"/>
                  <a:gd name="T14" fmla="*/ 481 w 481"/>
                  <a:gd name="T15" fmla="*/ 24 h 192"/>
                  <a:gd name="T16" fmla="*/ 457 w 481"/>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1" h="192">
                    <a:moveTo>
                      <a:pt x="457" y="0"/>
                    </a:moveTo>
                    <a:cubicBezTo>
                      <a:pt x="24" y="0"/>
                      <a:pt x="24" y="0"/>
                      <a:pt x="24" y="0"/>
                    </a:cubicBezTo>
                    <a:cubicBezTo>
                      <a:pt x="11" y="0"/>
                      <a:pt x="0" y="11"/>
                      <a:pt x="0" y="24"/>
                    </a:cubicBezTo>
                    <a:cubicBezTo>
                      <a:pt x="0" y="168"/>
                      <a:pt x="0" y="168"/>
                      <a:pt x="0" y="168"/>
                    </a:cubicBezTo>
                    <a:cubicBezTo>
                      <a:pt x="0" y="181"/>
                      <a:pt x="11" y="192"/>
                      <a:pt x="24" y="192"/>
                    </a:cubicBezTo>
                    <a:cubicBezTo>
                      <a:pt x="457" y="192"/>
                      <a:pt x="457" y="192"/>
                      <a:pt x="457" y="192"/>
                    </a:cubicBezTo>
                    <a:cubicBezTo>
                      <a:pt x="470" y="192"/>
                      <a:pt x="481" y="181"/>
                      <a:pt x="481" y="168"/>
                    </a:cubicBezTo>
                    <a:cubicBezTo>
                      <a:pt x="481" y="24"/>
                      <a:pt x="481" y="24"/>
                      <a:pt x="481" y="24"/>
                    </a:cubicBezTo>
                    <a:cubicBezTo>
                      <a:pt x="481" y="11"/>
                      <a:pt x="470" y="0"/>
                      <a:pt x="457"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828434" fontAlgn="auto">
                  <a:spcBef>
                    <a:spcPts val="0"/>
                  </a:spcBef>
                  <a:spcAft>
                    <a:spcPts val="0"/>
                  </a:spcAft>
                  <a:defRPr/>
                </a:pPr>
                <a:endParaRPr lang="id-ID">
                  <a:latin typeface="+mn-lt"/>
                  <a:ea typeface="+mn-ea"/>
                  <a:cs typeface="+mn-cs"/>
                </a:endParaRPr>
              </a:p>
            </p:txBody>
          </p:sp>
          <p:sp>
            <p:nvSpPr>
              <p:cNvPr id="166" name="Freeform 10"/>
              <p:cNvSpPr>
                <a:spLocks/>
              </p:cNvSpPr>
              <p:nvPr/>
            </p:nvSpPr>
            <p:spPr bwMode="auto">
              <a:xfrm>
                <a:off x="1095375" y="2178051"/>
                <a:ext cx="1809750" cy="725488"/>
              </a:xfrm>
              <a:custGeom>
                <a:avLst/>
                <a:gdLst>
                  <a:gd name="T0" fmla="*/ 457 w 481"/>
                  <a:gd name="T1" fmla="*/ 0 h 193"/>
                  <a:gd name="T2" fmla="*/ 24 w 481"/>
                  <a:gd name="T3" fmla="*/ 0 h 193"/>
                  <a:gd name="T4" fmla="*/ 0 w 481"/>
                  <a:gd name="T5" fmla="*/ 25 h 193"/>
                  <a:gd name="T6" fmla="*/ 0 w 481"/>
                  <a:gd name="T7" fmla="*/ 169 h 193"/>
                  <a:gd name="T8" fmla="*/ 24 w 481"/>
                  <a:gd name="T9" fmla="*/ 193 h 193"/>
                  <a:gd name="T10" fmla="*/ 457 w 481"/>
                  <a:gd name="T11" fmla="*/ 193 h 193"/>
                  <a:gd name="T12" fmla="*/ 481 w 481"/>
                  <a:gd name="T13" fmla="*/ 169 h 193"/>
                  <a:gd name="T14" fmla="*/ 481 w 481"/>
                  <a:gd name="T15" fmla="*/ 25 h 193"/>
                  <a:gd name="T16" fmla="*/ 457 w 481"/>
                  <a:gd name="T1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1" h="193">
                    <a:moveTo>
                      <a:pt x="457" y="0"/>
                    </a:moveTo>
                    <a:cubicBezTo>
                      <a:pt x="24" y="0"/>
                      <a:pt x="24" y="0"/>
                      <a:pt x="24" y="0"/>
                    </a:cubicBezTo>
                    <a:cubicBezTo>
                      <a:pt x="11" y="0"/>
                      <a:pt x="0" y="11"/>
                      <a:pt x="0" y="25"/>
                    </a:cubicBezTo>
                    <a:cubicBezTo>
                      <a:pt x="0" y="169"/>
                      <a:pt x="0" y="169"/>
                      <a:pt x="0" y="169"/>
                    </a:cubicBezTo>
                    <a:cubicBezTo>
                      <a:pt x="0" y="182"/>
                      <a:pt x="11" y="193"/>
                      <a:pt x="24" y="193"/>
                    </a:cubicBezTo>
                    <a:cubicBezTo>
                      <a:pt x="457" y="193"/>
                      <a:pt x="457" y="193"/>
                      <a:pt x="457" y="193"/>
                    </a:cubicBezTo>
                    <a:cubicBezTo>
                      <a:pt x="470" y="193"/>
                      <a:pt x="481" y="182"/>
                      <a:pt x="481" y="169"/>
                    </a:cubicBezTo>
                    <a:cubicBezTo>
                      <a:pt x="481" y="25"/>
                      <a:pt x="481" y="25"/>
                      <a:pt x="481" y="25"/>
                    </a:cubicBezTo>
                    <a:cubicBezTo>
                      <a:pt x="481" y="11"/>
                      <a:pt x="470" y="0"/>
                      <a:pt x="457"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828434" fontAlgn="auto">
                  <a:spcBef>
                    <a:spcPts val="0"/>
                  </a:spcBef>
                  <a:spcAft>
                    <a:spcPts val="0"/>
                  </a:spcAft>
                  <a:defRPr/>
                </a:pPr>
                <a:endParaRPr lang="id-ID">
                  <a:latin typeface="+mn-lt"/>
                  <a:ea typeface="+mn-ea"/>
                  <a:cs typeface="+mn-cs"/>
                </a:endParaRPr>
              </a:p>
            </p:txBody>
          </p:sp>
        </p:grpSp>
      </p:grpSp>
      <p:grpSp>
        <p:nvGrpSpPr>
          <p:cNvPr id="62" name="Group 61"/>
          <p:cNvGrpSpPr/>
          <p:nvPr/>
        </p:nvGrpSpPr>
        <p:grpSpPr>
          <a:xfrm>
            <a:off x="6008975" y="483017"/>
            <a:ext cx="12359700" cy="2079087"/>
            <a:chOff x="5988388" y="483017"/>
            <a:chExt cx="12359700" cy="2079087"/>
          </a:xfrm>
        </p:grpSpPr>
        <p:sp>
          <p:nvSpPr>
            <p:cNvPr id="64" name="TextBox 63"/>
            <p:cNvSpPr txBox="1"/>
            <p:nvPr/>
          </p:nvSpPr>
          <p:spPr>
            <a:xfrm>
              <a:off x="5988388" y="483017"/>
              <a:ext cx="12359700" cy="1446532"/>
            </a:xfrm>
            <a:prstGeom prst="rect">
              <a:avLst/>
            </a:prstGeom>
            <a:noFill/>
          </p:spPr>
          <p:txBody>
            <a:bodyPr wrap="square" lIns="91422" tIns="45711" rIns="91422" bIns="45711" rtlCol="0">
              <a:spAutoFit/>
            </a:bodyPr>
            <a:lstStyle/>
            <a:p>
              <a:pPr algn="ctr"/>
              <a:r>
                <a:rPr lang="es-US" sz="8800" b="1" dirty="0" smtClean="0">
                  <a:solidFill>
                    <a:schemeClr val="bg1"/>
                  </a:solidFill>
                  <a:latin typeface="Lato Regular"/>
                  <a:cs typeface="Lato Regular"/>
                </a:rPr>
                <a:t>Colombia</a:t>
              </a:r>
              <a:endParaRPr lang="id-ID" sz="8800" b="1" dirty="0" smtClean="0">
                <a:solidFill>
                  <a:schemeClr val="bg1"/>
                </a:solidFill>
                <a:latin typeface="Lato Regular"/>
                <a:cs typeface="Lato Regular"/>
              </a:endParaRPr>
            </a:p>
          </p:txBody>
        </p:sp>
        <p:sp>
          <p:nvSpPr>
            <p:cNvPr id="78" name="Rectangle 77"/>
            <p:cNvSpPr/>
            <p:nvPr/>
          </p:nvSpPr>
          <p:spPr>
            <a:xfrm>
              <a:off x="11412311" y="2470667"/>
              <a:ext cx="1553038" cy="91437"/>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79" name="Subtitle 2"/>
            <p:cNvSpPr txBox="1">
              <a:spLocks/>
            </p:cNvSpPr>
            <p:nvPr/>
          </p:nvSpPr>
          <p:spPr>
            <a:xfrm>
              <a:off x="6361236" y="1634834"/>
              <a:ext cx="11655185"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3100" dirty="0" smtClean="0">
                  <a:solidFill>
                    <a:schemeClr val="bg1">
                      <a:lumMod val="95000"/>
                    </a:schemeClr>
                  </a:solidFill>
                  <a:latin typeface="Lato Light"/>
                  <a:cs typeface="Lato Light"/>
                </a:rPr>
                <a:t>Achievements </a:t>
              </a:r>
              <a:r>
                <a:rPr lang="en-US" sz="3100" dirty="0" smtClean="0">
                  <a:solidFill>
                    <a:schemeClr val="accent1"/>
                  </a:solidFill>
                  <a:latin typeface="Lato Light"/>
                  <a:cs typeface="Lato Light"/>
                </a:rPr>
                <a:t>and current status</a:t>
              </a:r>
              <a:endParaRPr lang="en-US" sz="3100" dirty="0">
                <a:solidFill>
                  <a:schemeClr val="accent1"/>
                </a:solidFill>
                <a:latin typeface="Lato Light"/>
                <a:cs typeface="Lato Light"/>
              </a:endParaRPr>
            </a:p>
          </p:txBody>
        </p:sp>
      </p:grpSp>
      <p:grpSp>
        <p:nvGrpSpPr>
          <p:cNvPr id="2" name="Group 1"/>
          <p:cNvGrpSpPr/>
          <p:nvPr/>
        </p:nvGrpSpPr>
        <p:grpSpPr>
          <a:xfrm>
            <a:off x="810948" y="6164278"/>
            <a:ext cx="11011892" cy="1022366"/>
            <a:chOff x="6763349" y="5499169"/>
            <a:chExt cx="11011892" cy="1022366"/>
          </a:xfrm>
        </p:grpSpPr>
        <p:sp>
          <p:nvSpPr>
            <p:cNvPr id="101" name="TextBox 100"/>
            <p:cNvSpPr txBox="1"/>
            <p:nvPr/>
          </p:nvSpPr>
          <p:spPr>
            <a:xfrm>
              <a:off x="7719190" y="5499169"/>
              <a:ext cx="10056051" cy="590895"/>
            </a:xfrm>
            <a:prstGeom prst="rect">
              <a:avLst/>
            </a:prstGeom>
            <a:noFill/>
          </p:spPr>
          <p:txBody>
            <a:bodyPr wrap="square" lIns="219419" tIns="109710" rIns="219419" bIns="109710" rtlCol="0">
              <a:spAutoFit/>
            </a:bodyPr>
            <a:lstStyle/>
            <a:p>
              <a:pPr algn="just"/>
              <a:r>
                <a:rPr lang="en-US" sz="2400" dirty="0" smtClean="0">
                  <a:solidFill>
                    <a:schemeClr val="bg1">
                      <a:lumMod val="95000"/>
                    </a:schemeClr>
                  </a:solidFill>
                  <a:latin typeface="Lato Light"/>
                  <a:ea typeface="Open Sans Light" panose="020B0306030504020204" pitchFamily="34" charset="0"/>
                  <a:cs typeface="Lato Light"/>
                </a:rPr>
                <a:t>Promotion in Colombian cities with more than 300 people participating.</a:t>
              </a:r>
              <a:endParaRPr lang="en-US" sz="2400" dirty="0">
                <a:solidFill>
                  <a:schemeClr val="bg1">
                    <a:lumMod val="95000"/>
                  </a:schemeClr>
                </a:solidFill>
                <a:latin typeface="Lato Light"/>
                <a:ea typeface="Open Sans Light" panose="020B0306030504020204" pitchFamily="34" charset="0"/>
                <a:cs typeface="Lato Light"/>
              </a:endParaRPr>
            </a:p>
          </p:txBody>
        </p:sp>
        <p:sp>
          <p:nvSpPr>
            <p:cNvPr id="113" name="Round Same Side Corner Rectangle 112"/>
            <p:cNvSpPr/>
            <p:nvPr/>
          </p:nvSpPr>
          <p:spPr>
            <a:xfrm rot="10800000" flipH="1">
              <a:off x="7736447" y="5598472"/>
              <a:ext cx="109697" cy="913591"/>
            </a:xfrm>
            <a:prstGeom prst="round2SameRect">
              <a:avLst>
                <a:gd name="adj1" fmla="val 50000"/>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dirty="0"/>
            </a:p>
          </p:txBody>
        </p:sp>
        <p:sp>
          <p:nvSpPr>
            <p:cNvPr id="120" name="Round Same Side Corner Rectangle 119"/>
            <p:cNvSpPr/>
            <p:nvPr/>
          </p:nvSpPr>
          <p:spPr>
            <a:xfrm rot="10800000" flipH="1">
              <a:off x="7736447" y="5607944"/>
              <a:ext cx="109697" cy="913591"/>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88" name="Freeform 222"/>
            <p:cNvSpPr>
              <a:spLocks noEditPoints="1"/>
            </p:cNvSpPr>
            <p:nvPr/>
          </p:nvSpPr>
          <p:spPr bwMode="auto">
            <a:xfrm>
              <a:off x="6763349" y="5765073"/>
              <a:ext cx="646914" cy="649763"/>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3" name="Group 2"/>
          <p:cNvGrpSpPr/>
          <p:nvPr/>
        </p:nvGrpSpPr>
        <p:grpSpPr>
          <a:xfrm>
            <a:off x="794474" y="7561107"/>
            <a:ext cx="11028367" cy="1329558"/>
            <a:chOff x="6746875" y="6895998"/>
            <a:chExt cx="11028367" cy="1329558"/>
          </a:xfrm>
        </p:grpSpPr>
        <p:sp>
          <p:nvSpPr>
            <p:cNvPr id="103" name="TextBox 102"/>
            <p:cNvSpPr txBox="1"/>
            <p:nvPr/>
          </p:nvSpPr>
          <p:spPr>
            <a:xfrm>
              <a:off x="7719190" y="6895998"/>
              <a:ext cx="10056052" cy="1329558"/>
            </a:xfrm>
            <a:prstGeom prst="rect">
              <a:avLst/>
            </a:prstGeom>
            <a:noFill/>
          </p:spPr>
          <p:txBody>
            <a:bodyPr wrap="square" lIns="219419" tIns="109710" rIns="219419" bIns="109710" rtlCol="0">
              <a:spAutoFit/>
            </a:bodyPr>
            <a:lstStyle/>
            <a:p>
              <a:pPr algn="just"/>
              <a:r>
                <a:rPr lang="en-US" sz="2400" dirty="0" err="1" smtClean="0">
                  <a:solidFill>
                    <a:schemeClr val="bg1">
                      <a:lumMod val="95000"/>
                    </a:schemeClr>
                  </a:solidFill>
                  <a:latin typeface="Lato Light"/>
                  <a:ea typeface="Open Sans Light" panose="020B0306030504020204" pitchFamily="34" charset="0"/>
                  <a:cs typeface="Lato Light"/>
                </a:rPr>
                <a:t>Programme</a:t>
              </a:r>
              <a:r>
                <a:rPr lang="en-US" sz="2400" dirty="0" smtClean="0">
                  <a:solidFill>
                    <a:schemeClr val="bg1">
                      <a:lumMod val="95000"/>
                    </a:schemeClr>
                  </a:solidFill>
                  <a:latin typeface="Lato Light"/>
                  <a:ea typeface="Open Sans Light" panose="020B0306030504020204" pitchFamily="34" charset="0"/>
                  <a:cs typeface="Lato Light"/>
                </a:rPr>
                <a:t> instruments and structure ready – analyzing compensation fund administration – Fiduciary – Escrow account – Insurance company.</a:t>
              </a:r>
              <a:endParaRPr lang="en-US" sz="2400" dirty="0">
                <a:solidFill>
                  <a:schemeClr val="bg1">
                    <a:lumMod val="95000"/>
                  </a:schemeClr>
                </a:solidFill>
                <a:latin typeface="Lato Light"/>
                <a:ea typeface="Open Sans Light" panose="020B0306030504020204" pitchFamily="34" charset="0"/>
                <a:cs typeface="Lato Light"/>
              </a:endParaRPr>
            </a:p>
          </p:txBody>
        </p:sp>
        <p:sp>
          <p:nvSpPr>
            <p:cNvPr id="114" name="Round Same Side Corner Rectangle 113"/>
            <p:cNvSpPr/>
            <p:nvPr/>
          </p:nvSpPr>
          <p:spPr>
            <a:xfrm rot="10800000" flipH="1">
              <a:off x="7736447" y="7055485"/>
              <a:ext cx="109697" cy="913591"/>
            </a:xfrm>
            <a:prstGeom prst="round2SameRect">
              <a:avLst>
                <a:gd name="adj1" fmla="val 50000"/>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89" name="Freeform 222"/>
            <p:cNvSpPr>
              <a:spLocks noEditPoints="1"/>
            </p:cNvSpPr>
            <p:nvPr/>
          </p:nvSpPr>
          <p:spPr bwMode="auto">
            <a:xfrm>
              <a:off x="6746875" y="7189165"/>
              <a:ext cx="646914" cy="649763"/>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 name="Group 3"/>
          <p:cNvGrpSpPr/>
          <p:nvPr/>
        </p:nvGrpSpPr>
        <p:grpSpPr>
          <a:xfrm>
            <a:off x="810948" y="9140283"/>
            <a:ext cx="11103333" cy="996276"/>
            <a:chOff x="6763349" y="8475174"/>
            <a:chExt cx="11103333" cy="996276"/>
          </a:xfrm>
        </p:grpSpPr>
        <p:sp>
          <p:nvSpPr>
            <p:cNvPr id="111" name="TextBox 110"/>
            <p:cNvSpPr txBox="1"/>
            <p:nvPr/>
          </p:nvSpPr>
          <p:spPr>
            <a:xfrm>
              <a:off x="7810630" y="8475174"/>
              <a:ext cx="10056052" cy="960227"/>
            </a:xfrm>
            <a:prstGeom prst="rect">
              <a:avLst/>
            </a:prstGeom>
            <a:noFill/>
          </p:spPr>
          <p:txBody>
            <a:bodyPr wrap="square" lIns="219419" tIns="109710" rIns="219419" bIns="109710" rtlCol="0">
              <a:spAutoFit/>
            </a:bodyPr>
            <a:lstStyle/>
            <a:p>
              <a:pPr algn="just"/>
              <a:r>
                <a:rPr lang="en-US" sz="2400" dirty="0" smtClean="0">
                  <a:solidFill>
                    <a:schemeClr val="bg1">
                      <a:lumMod val="95000"/>
                    </a:schemeClr>
                  </a:solidFill>
                  <a:latin typeface="Lato Light"/>
                  <a:ea typeface="Open Sans Light" panose="020B0306030504020204" pitchFamily="34" charset="0"/>
                  <a:cs typeface="Lato Light"/>
                </a:rPr>
                <a:t>Insurance update, consultant currently in a mission to fine tune details with SURA.</a:t>
              </a:r>
              <a:endParaRPr lang="en-US" sz="2400" dirty="0">
                <a:solidFill>
                  <a:schemeClr val="bg1">
                    <a:lumMod val="95000"/>
                  </a:schemeClr>
                </a:solidFill>
                <a:latin typeface="Lato Light"/>
                <a:ea typeface="Open Sans Light" panose="020B0306030504020204" pitchFamily="34" charset="0"/>
                <a:cs typeface="Lato Light"/>
              </a:endParaRPr>
            </a:p>
          </p:txBody>
        </p:sp>
        <p:sp>
          <p:nvSpPr>
            <p:cNvPr id="115" name="Round Same Side Corner Rectangle 114"/>
            <p:cNvSpPr/>
            <p:nvPr/>
          </p:nvSpPr>
          <p:spPr>
            <a:xfrm rot="10800000" flipH="1">
              <a:off x="7736447" y="8557859"/>
              <a:ext cx="109697" cy="913591"/>
            </a:xfrm>
            <a:prstGeom prst="round2SameRect">
              <a:avLst>
                <a:gd name="adj1" fmla="val 50000"/>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90" name="Freeform 222"/>
            <p:cNvSpPr>
              <a:spLocks noEditPoints="1"/>
            </p:cNvSpPr>
            <p:nvPr/>
          </p:nvSpPr>
          <p:spPr bwMode="auto">
            <a:xfrm>
              <a:off x="6763349" y="8718798"/>
              <a:ext cx="646914" cy="649763"/>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9" name="Group 8"/>
          <p:cNvGrpSpPr/>
          <p:nvPr/>
        </p:nvGrpSpPr>
        <p:grpSpPr>
          <a:xfrm>
            <a:off x="822668" y="10582928"/>
            <a:ext cx="11000172" cy="987965"/>
            <a:chOff x="822668" y="10582928"/>
            <a:chExt cx="11000172" cy="987965"/>
          </a:xfrm>
        </p:grpSpPr>
        <p:grpSp>
          <p:nvGrpSpPr>
            <p:cNvPr id="5" name="Group 4"/>
            <p:cNvGrpSpPr/>
            <p:nvPr/>
          </p:nvGrpSpPr>
          <p:grpSpPr>
            <a:xfrm>
              <a:off x="1766789" y="10582928"/>
              <a:ext cx="10056051" cy="987965"/>
              <a:chOff x="7719190" y="9917819"/>
              <a:chExt cx="10056051" cy="987965"/>
            </a:xfrm>
          </p:grpSpPr>
          <p:sp>
            <p:nvSpPr>
              <p:cNvPr id="112" name="TextBox 111"/>
              <p:cNvSpPr txBox="1"/>
              <p:nvPr/>
            </p:nvSpPr>
            <p:spPr>
              <a:xfrm>
                <a:off x="7719190" y="9917819"/>
                <a:ext cx="10056051" cy="590895"/>
              </a:xfrm>
              <a:prstGeom prst="rect">
                <a:avLst/>
              </a:prstGeom>
              <a:noFill/>
            </p:spPr>
            <p:txBody>
              <a:bodyPr wrap="square" lIns="219419" tIns="109710" rIns="219419" bIns="109710" rtlCol="0">
                <a:spAutoFit/>
              </a:bodyPr>
              <a:lstStyle/>
              <a:p>
                <a:pPr algn="just"/>
                <a:r>
                  <a:rPr lang="en-US" sz="2400" dirty="0" smtClean="0">
                    <a:solidFill>
                      <a:schemeClr val="bg1">
                        <a:lumMod val="95000"/>
                      </a:schemeClr>
                    </a:solidFill>
                    <a:latin typeface="Lato Light"/>
                    <a:ea typeface="Open Sans Light" panose="020B0306030504020204" pitchFamily="34" charset="0"/>
                    <a:cs typeface="Lato Light"/>
                  </a:rPr>
                  <a:t>Review of EE projects pipeline.</a:t>
                </a:r>
                <a:endParaRPr lang="en-US" sz="2400" dirty="0">
                  <a:solidFill>
                    <a:schemeClr val="bg1">
                      <a:lumMod val="95000"/>
                    </a:schemeClr>
                  </a:solidFill>
                  <a:latin typeface="Lato Light"/>
                  <a:ea typeface="Open Sans Light" panose="020B0306030504020204" pitchFamily="34" charset="0"/>
                  <a:cs typeface="Lato Light"/>
                </a:endParaRPr>
              </a:p>
            </p:txBody>
          </p:sp>
          <p:sp>
            <p:nvSpPr>
              <p:cNvPr id="116" name="Round Same Side Corner Rectangle 115"/>
              <p:cNvSpPr/>
              <p:nvPr/>
            </p:nvSpPr>
            <p:spPr>
              <a:xfrm rot="10800000" flipH="1">
                <a:off x="7736447" y="9992193"/>
                <a:ext cx="109697" cy="913591"/>
              </a:xfrm>
              <a:prstGeom prst="round2SameRect">
                <a:avLst>
                  <a:gd name="adj1" fmla="val 50000"/>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grpSp>
        <p:sp>
          <p:nvSpPr>
            <p:cNvPr id="38" name="Freeform 222"/>
            <p:cNvSpPr>
              <a:spLocks noEditPoints="1"/>
            </p:cNvSpPr>
            <p:nvPr/>
          </p:nvSpPr>
          <p:spPr bwMode="auto">
            <a:xfrm>
              <a:off x="822668" y="10819978"/>
              <a:ext cx="646914" cy="649763"/>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15247620" y="3268980"/>
            <a:ext cx="7865290" cy="10135733"/>
            <a:chOff x="17889446" y="5332063"/>
            <a:chExt cx="5223464" cy="8072650"/>
          </a:xfrm>
        </p:grpSpPr>
        <p:sp>
          <p:nvSpPr>
            <p:cNvPr id="110" name="Peru"/>
            <p:cNvSpPr>
              <a:spLocks/>
            </p:cNvSpPr>
            <p:nvPr/>
          </p:nvSpPr>
          <p:spPr bwMode="auto">
            <a:xfrm>
              <a:off x="17889446" y="6813836"/>
              <a:ext cx="1485735" cy="2181939"/>
            </a:xfrm>
            <a:custGeom>
              <a:avLst/>
              <a:gdLst>
                <a:gd name="T0" fmla="*/ 25 w 474"/>
                <a:gd name="T1" fmla="*/ 123 h 628"/>
                <a:gd name="T2" fmla="*/ 32 w 474"/>
                <a:gd name="T3" fmla="*/ 137 h 628"/>
                <a:gd name="T4" fmla="*/ 51 w 474"/>
                <a:gd name="T5" fmla="*/ 151 h 628"/>
                <a:gd name="T6" fmla="*/ 86 w 474"/>
                <a:gd name="T7" fmla="*/ 163 h 628"/>
                <a:gd name="T8" fmla="*/ 104 w 474"/>
                <a:gd name="T9" fmla="*/ 122 h 628"/>
                <a:gd name="T10" fmla="*/ 116 w 474"/>
                <a:gd name="T11" fmla="*/ 108 h 628"/>
                <a:gd name="T12" fmla="*/ 209 w 474"/>
                <a:gd name="T13" fmla="*/ 30 h 628"/>
                <a:gd name="T14" fmla="*/ 201 w 474"/>
                <a:gd name="T15" fmla="*/ 3 h 628"/>
                <a:gd name="T16" fmla="*/ 236 w 474"/>
                <a:gd name="T17" fmla="*/ 11 h 628"/>
                <a:gd name="T18" fmla="*/ 262 w 474"/>
                <a:gd name="T19" fmla="*/ 39 h 628"/>
                <a:gd name="T20" fmla="*/ 294 w 474"/>
                <a:gd name="T21" fmla="*/ 80 h 628"/>
                <a:gd name="T22" fmla="*/ 322 w 474"/>
                <a:gd name="T23" fmla="*/ 84 h 628"/>
                <a:gd name="T24" fmla="*/ 374 w 474"/>
                <a:gd name="T25" fmla="*/ 75 h 628"/>
                <a:gd name="T26" fmla="*/ 396 w 474"/>
                <a:gd name="T27" fmla="*/ 102 h 628"/>
                <a:gd name="T28" fmla="*/ 404 w 474"/>
                <a:gd name="T29" fmla="*/ 140 h 628"/>
                <a:gd name="T30" fmla="*/ 398 w 474"/>
                <a:gd name="T31" fmla="*/ 148 h 628"/>
                <a:gd name="T32" fmla="*/ 326 w 474"/>
                <a:gd name="T33" fmla="*/ 161 h 628"/>
                <a:gd name="T34" fmla="*/ 299 w 474"/>
                <a:gd name="T35" fmla="*/ 197 h 628"/>
                <a:gd name="T36" fmla="*/ 279 w 474"/>
                <a:gd name="T37" fmla="*/ 232 h 628"/>
                <a:gd name="T38" fmla="*/ 271 w 474"/>
                <a:gd name="T39" fmla="*/ 253 h 628"/>
                <a:gd name="T40" fmla="*/ 290 w 474"/>
                <a:gd name="T41" fmla="*/ 288 h 628"/>
                <a:gd name="T42" fmla="*/ 300 w 474"/>
                <a:gd name="T43" fmla="*/ 320 h 628"/>
                <a:gd name="T44" fmla="*/ 373 w 474"/>
                <a:gd name="T45" fmla="*/ 339 h 628"/>
                <a:gd name="T46" fmla="*/ 393 w 474"/>
                <a:gd name="T47" fmla="*/ 341 h 628"/>
                <a:gd name="T48" fmla="*/ 424 w 474"/>
                <a:gd name="T49" fmla="*/ 373 h 628"/>
                <a:gd name="T50" fmla="*/ 465 w 474"/>
                <a:gd name="T51" fmla="*/ 420 h 628"/>
                <a:gd name="T52" fmla="*/ 462 w 474"/>
                <a:gd name="T53" fmla="*/ 471 h 628"/>
                <a:gd name="T54" fmla="*/ 455 w 474"/>
                <a:gd name="T55" fmla="*/ 506 h 628"/>
                <a:gd name="T56" fmla="*/ 436 w 474"/>
                <a:gd name="T57" fmla="*/ 525 h 628"/>
                <a:gd name="T58" fmla="*/ 441 w 474"/>
                <a:gd name="T59" fmla="*/ 544 h 628"/>
                <a:gd name="T60" fmla="*/ 467 w 474"/>
                <a:gd name="T61" fmla="*/ 553 h 628"/>
                <a:gd name="T62" fmla="*/ 471 w 474"/>
                <a:gd name="T63" fmla="*/ 570 h 628"/>
                <a:gd name="T64" fmla="*/ 457 w 474"/>
                <a:gd name="T65" fmla="*/ 594 h 628"/>
                <a:gd name="T66" fmla="*/ 449 w 474"/>
                <a:gd name="T67" fmla="*/ 620 h 628"/>
                <a:gd name="T68" fmla="*/ 402 w 474"/>
                <a:gd name="T69" fmla="*/ 610 h 628"/>
                <a:gd name="T70" fmla="*/ 323 w 474"/>
                <a:gd name="T71" fmla="*/ 561 h 628"/>
                <a:gd name="T72" fmla="*/ 256 w 474"/>
                <a:gd name="T73" fmla="*/ 529 h 628"/>
                <a:gd name="T74" fmla="*/ 206 w 474"/>
                <a:gd name="T75" fmla="*/ 485 h 628"/>
                <a:gd name="T76" fmla="*/ 204 w 474"/>
                <a:gd name="T77" fmla="*/ 473 h 628"/>
                <a:gd name="T78" fmla="*/ 167 w 474"/>
                <a:gd name="T79" fmla="*/ 410 h 628"/>
                <a:gd name="T80" fmla="*/ 147 w 474"/>
                <a:gd name="T81" fmla="*/ 385 h 628"/>
                <a:gd name="T82" fmla="*/ 130 w 474"/>
                <a:gd name="T83" fmla="*/ 353 h 628"/>
                <a:gd name="T84" fmla="*/ 70 w 474"/>
                <a:gd name="T85" fmla="*/ 254 h 628"/>
                <a:gd name="T86" fmla="*/ 13 w 474"/>
                <a:gd name="T87" fmla="*/ 199 h 628"/>
                <a:gd name="T88" fmla="*/ 10 w 474"/>
                <a:gd name="T89" fmla="*/ 17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4" h="628">
                  <a:moveTo>
                    <a:pt x="1" y="153"/>
                  </a:moveTo>
                  <a:cubicBezTo>
                    <a:pt x="5" y="145"/>
                    <a:pt x="8" y="139"/>
                    <a:pt x="15" y="132"/>
                  </a:cubicBezTo>
                  <a:cubicBezTo>
                    <a:pt x="19" y="129"/>
                    <a:pt x="21" y="125"/>
                    <a:pt x="25" y="123"/>
                  </a:cubicBezTo>
                  <a:cubicBezTo>
                    <a:pt x="28" y="121"/>
                    <a:pt x="34" y="118"/>
                    <a:pt x="34" y="115"/>
                  </a:cubicBezTo>
                  <a:cubicBezTo>
                    <a:pt x="39" y="116"/>
                    <a:pt x="44" y="132"/>
                    <a:pt x="40" y="134"/>
                  </a:cubicBezTo>
                  <a:cubicBezTo>
                    <a:pt x="37" y="135"/>
                    <a:pt x="34" y="134"/>
                    <a:pt x="32" y="137"/>
                  </a:cubicBezTo>
                  <a:cubicBezTo>
                    <a:pt x="29" y="140"/>
                    <a:pt x="30" y="144"/>
                    <a:pt x="34" y="144"/>
                  </a:cubicBezTo>
                  <a:cubicBezTo>
                    <a:pt x="31" y="149"/>
                    <a:pt x="32" y="154"/>
                    <a:pt x="38" y="149"/>
                  </a:cubicBezTo>
                  <a:cubicBezTo>
                    <a:pt x="43" y="144"/>
                    <a:pt x="46" y="147"/>
                    <a:pt x="51" y="151"/>
                  </a:cubicBezTo>
                  <a:cubicBezTo>
                    <a:pt x="56" y="154"/>
                    <a:pt x="61" y="149"/>
                    <a:pt x="64" y="154"/>
                  </a:cubicBezTo>
                  <a:cubicBezTo>
                    <a:pt x="68" y="159"/>
                    <a:pt x="68" y="167"/>
                    <a:pt x="76" y="168"/>
                  </a:cubicBezTo>
                  <a:cubicBezTo>
                    <a:pt x="84" y="170"/>
                    <a:pt x="84" y="169"/>
                    <a:pt x="86" y="163"/>
                  </a:cubicBezTo>
                  <a:cubicBezTo>
                    <a:pt x="100" y="118"/>
                    <a:pt x="111" y="103"/>
                    <a:pt x="95" y="151"/>
                  </a:cubicBezTo>
                  <a:cubicBezTo>
                    <a:pt x="93" y="158"/>
                    <a:pt x="97" y="138"/>
                    <a:pt x="101" y="132"/>
                  </a:cubicBezTo>
                  <a:cubicBezTo>
                    <a:pt x="103" y="128"/>
                    <a:pt x="104" y="126"/>
                    <a:pt x="104" y="122"/>
                  </a:cubicBezTo>
                  <a:cubicBezTo>
                    <a:pt x="104" y="120"/>
                    <a:pt x="109" y="112"/>
                    <a:pt x="110" y="119"/>
                  </a:cubicBezTo>
                  <a:cubicBezTo>
                    <a:pt x="111" y="117"/>
                    <a:pt x="112" y="116"/>
                    <a:pt x="111" y="114"/>
                  </a:cubicBezTo>
                  <a:cubicBezTo>
                    <a:pt x="111" y="112"/>
                    <a:pt x="115" y="110"/>
                    <a:pt x="116" y="108"/>
                  </a:cubicBezTo>
                  <a:cubicBezTo>
                    <a:pt x="119" y="104"/>
                    <a:pt x="124" y="101"/>
                    <a:pt x="129" y="99"/>
                  </a:cubicBezTo>
                  <a:cubicBezTo>
                    <a:pt x="141" y="94"/>
                    <a:pt x="155" y="93"/>
                    <a:pt x="166" y="86"/>
                  </a:cubicBezTo>
                  <a:cubicBezTo>
                    <a:pt x="188" y="73"/>
                    <a:pt x="204" y="53"/>
                    <a:pt x="209" y="30"/>
                  </a:cubicBezTo>
                  <a:cubicBezTo>
                    <a:pt x="211" y="32"/>
                    <a:pt x="213" y="33"/>
                    <a:pt x="216" y="32"/>
                  </a:cubicBezTo>
                  <a:cubicBezTo>
                    <a:pt x="213" y="26"/>
                    <a:pt x="216" y="20"/>
                    <a:pt x="211" y="14"/>
                  </a:cubicBezTo>
                  <a:cubicBezTo>
                    <a:pt x="210" y="12"/>
                    <a:pt x="200" y="5"/>
                    <a:pt x="201" y="3"/>
                  </a:cubicBezTo>
                  <a:cubicBezTo>
                    <a:pt x="205" y="3"/>
                    <a:pt x="209" y="4"/>
                    <a:pt x="213" y="3"/>
                  </a:cubicBezTo>
                  <a:cubicBezTo>
                    <a:pt x="217" y="1"/>
                    <a:pt x="215" y="0"/>
                    <a:pt x="219" y="1"/>
                  </a:cubicBezTo>
                  <a:cubicBezTo>
                    <a:pt x="226" y="4"/>
                    <a:pt x="232" y="6"/>
                    <a:pt x="236" y="11"/>
                  </a:cubicBezTo>
                  <a:cubicBezTo>
                    <a:pt x="243" y="17"/>
                    <a:pt x="246" y="20"/>
                    <a:pt x="249" y="28"/>
                  </a:cubicBezTo>
                  <a:cubicBezTo>
                    <a:pt x="250" y="31"/>
                    <a:pt x="249" y="34"/>
                    <a:pt x="254" y="34"/>
                  </a:cubicBezTo>
                  <a:cubicBezTo>
                    <a:pt x="260" y="35"/>
                    <a:pt x="258" y="37"/>
                    <a:pt x="262" y="39"/>
                  </a:cubicBezTo>
                  <a:cubicBezTo>
                    <a:pt x="269" y="45"/>
                    <a:pt x="275" y="42"/>
                    <a:pt x="277" y="51"/>
                  </a:cubicBezTo>
                  <a:cubicBezTo>
                    <a:pt x="279" y="59"/>
                    <a:pt x="279" y="60"/>
                    <a:pt x="288" y="63"/>
                  </a:cubicBezTo>
                  <a:cubicBezTo>
                    <a:pt x="298" y="65"/>
                    <a:pt x="289" y="75"/>
                    <a:pt x="294" y="80"/>
                  </a:cubicBezTo>
                  <a:cubicBezTo>
                    <a:pt x="296" y="82"/>
                    <a:pt x="300" y="83"/>
                    <a:pt x="304" y="83"/>
                  </a:cubicBezTo>
                  <a:cubicBezTo>
                    <a:pt x="307" y="83"/>
                    <a:pt x="309" y="83"/>
                    <a:pt x="312" y="82"/>
                  </a:cubicBezTo>
                  <a:cubicBezTo>
                    <a:pt x="315" y="82"/>
                    <a:pt x="319" y="84"/>
                    <a:pt x="322" y="84"/>
                  </a:cubicBezTo>
                  <a:cubicBezTo>
                    <a:pt x="329" y="84"/>
                    <a:pt x="337" y="80"/>
                    <a:pt x="340" y="75"/>
                  </a:cubicBezTo>
                  <a:cubicBezTo>
                    <a:pt x="343" y="69"/>
                    <a:pt x="351" y="79"/>
                    <a:pt x="355" y="80"/>
                  </a:cubicBezTo>
                  <a:cubicBezTo>
                    <a:pt x="361" y="80"/>
                    <a:pt x="370" y="73"/>
                    <a:pt x="374" y="75"/>
                  </a:cubicBezTo>
                  <a:cubicBezTo>
                    <a:pt x="377" y="77"/>
                    <a:pt x="379" y="81"/>
                    <a:pt x="382" y="82"/>
                  </a:cubicBezTo>
                  <a:cubicBezTo>
                    <a:pt x="385" y="84"/>
                    <a:pt x="392" y="84"/>
                    <a:pt x="394" y="85"/>
                  </a:cubicBezTo>
                  <a:cubicBezTo>
                    <a:pt x="401" y="92"/>
                    <a:pt x="401" y="94"/>
                    <a:pt x="396" y="102"/>
                  </a:cubicBezTo>
                  <a:cubicBezTo>
                    <a:pt x="391" y="108"/>
                    <a:pt x="382" y="119"/>
                    <a:pt x="381" y="126"/>
                  </a:cubicBezTo>
                  <a:cubicBezTo>
                    <a:pt x="379" y="134"/>
                    <a:pt x="391" y="128"/>
                    <a:pt x="395" y="131"/>
                  </a:cubicBezTo>
                  <a:cubicBezTo>
                    <a:pt x="399" y="134"/>
                    <a:pt x="402" y="137"/>
                    <a:pt x="404" y="140"/>
                  </a:cubicBezTo>
                  <a:cubicBezTo>
                    <a:pt x="405" y="142"/>
                    <a:pt x="407" y="143"/>
                    <a:pt x="406" y="144"/>
                  </a:cubicBezTo>
                  <a:cubicBezTo>
                    <a:pt x="406" y="147"/>
                    <a:pt x="403" y="148"/>
                    <a:pt x="401" y="145"/>
                  </a:cubicBezTo>
                  <a:cubicBezTo>
                    <a:pt x="400" y="146"/>
                    <a:pt x="399" y="147"/>
                    <a:pt x="398" y="148"/>
                  </a:cubicBezTo>
                  <a:cubicBezTo>
                    <a:pt x="393" y="141"/>
                    <a:pt x="381" y="138"/>
                    <a:pt x="375" y="145"/>
                  </a:cubicBezTo>
                  <a:cubicBezTo>
                    <a:pt x="367" y="153"/>
                    <a:pt x="351" y="151"/>
                    <a:pt x="340" y="153"/>
                  </a:cubicBezTo>
                  <a:cubicBezTo>
                    <a:pt x="334" y="154"/>
                    <a:pt x="331" y="160"/>
                    <a:pt x="326" y="161"/>
                  </a:cubicBezTo>
                  <a:cubicBezTo>
                    <a:pt x="320" y="163"/>
                    <a:pt x="322" y="165"/>
                    <a:pt x="318" y="168"/>
                  </a:cubicBezTo>
                  <a:cubicBezTo>
                    <a:pt x="308" y="175"/>
                    <a:pt x="302" y="173"/>
                    <a:pt x="302" y="185"/>
                  </a:cubicBezTo>
                  <a:cubicBezTo>
                    <a:pt x="302" y="189"/>
                    <a:pt x="302" y="193"/>
                    <a:pt x="299" y="197"/>
                  </a:cubicBezTo>
                  <a:cubicBezTo>
                    <a:pt x="296" y="200"/>
                    <a:pt x="293" y="204"/>
                    <a:pt x="294" y="208"/>
                  </a:cubicBezTo>
                  <a:cubicBezTo>
                    <a:pt x="295" y="213"/>
                    <a:pt x="300" y="220"/>
                    <a:pt x="294" y="223"/>
                  </a:cubicBezTo>
                  <a:cubicBezTo>
                    <a:pt x="288" y="226"/>
                    <a:pt x="284" y="228"/>
                    <a:pt x="279" y="232"/>
                  </a:cubicBezTo>
                  <a:cubicBezTo>
                    <a:pt x="276" y="235"/>
                    <a:pt x="274" y="239"/>
                    <a:pt x="275" y="243"/>
                  </a:cubicBezTo>
                  <a:cubicBezTo>
                    <a:pt x="276" y="245"/>
                    <a:pt x="277" y="247"/>
                    <a:pt x="278" y="249"/>
                  </a:cubicBezTo>
                  <a:cubicBezTo>
                    <a:pt x="275" y="250"/>
                    <a:pt x="273" y="251"/>
                    <a:pt x="271" y="253"/>
                  </a:cubicBezTo>
                  <a:cubicBezTo>
                    <a:pt x="263" y="260"/>
                    <a:pt x="285" y="266"/>
                    <a:pt x="276" y="270"/>
                  </a:cubicBezTo>
                  <a:cubicBezTo>
                    <a:pt x="281" y="273"/>
                    <a:pt x="284" y="278"/>
                    <a:pt x="285" y="282"/>
                  </a:cubicBezTo>
                  <a:cubicBezTo>
                    <a:pt x="286" y="285"/>
                    <a:pt x="288" y="286"/>
                    <a:pt x="290" y="288"/>
                  </a:cubicBezTo>
                  <a:cubicBezTo>
                    <a:pt x="293" y="289"/>
                    <a:pt x="293" y="292"/>
                    <a:pt x="295" y="295"/>
                  </a:cubicBezTo>
                  <a:cubicBezTo>
                    <a:pt x="298" y="299"/>
                    <a:pt x="305" y="301"/>
                    <a:pt x="307" y="306"/>
                  </a:cubicBezTo>
                  <a:cubicBezTo>
                    <a:pt x="310" y="312"/>
                    <a:pt x="304" y="316"/>
                    <a:pt x="300" y="320"/>
                  </a:cubicBezTo>
                  <a:cubicBezTo>
                    <a:pt x="309" y="324"/>
                    <a:pt x="321" y="320"/>
                    <a:pt x="329" y="325"/>
                  </a:cubicBezTo>
                  <a:cubicBezTo>
                    <a:pt x="335" y="328"/>
                    <a:pt x="340" y="336"/>
                    <a:pt x="338" y="341"/>
                  </a:cubicBezTo>
                  <a:cubicBezTo>
                    <a:pt x="349" y="343"/>
                    <a:pt x="363" y="345"/>
                    <a:pt x="373" y="339"/>
                  </a:cubicBezTo>
                  <a:cubicBezTo>
                    <a:pt x="379" y="335"/>
                    <a:pt x="387" y="322"/>
                    <a:pt x="396" y="322"/>
                  </a:cubicBezTo>
                  <a:cubicBezTo>
                    <a:pt x="395" y="325"/>
                    <a:pt x="392" y="326"/>
                    <a:pt x="394" y="329"/>
                  </a:cubicBezTo>
                  <a:cubicBezTo>
                    <a:pt x="397" y="333"/>
                    <a:pt x="392" y="337"/>
                    <a:pt x="393" y="341"/>
                  </a:cubicBezTo>
                  <a:cubicBezTo>
                    <a:pt x="393" y="352"/>
                    <a:pt x="394" y="364"/>
                    <a:pt x="396" y="375"/>
                  </a:cubicBezTo>
                  <a:cubicBezTo>
                    <a:pt x="400" y="372"/>
                    <a:pt x="403" y="378"/>
                    <a:pt x="407" y="378"/>
                  </a:cubicBezTo>
                  <a:cubicBezTo>
                    <a:pt x="414" y="377"/>
                    <a:pt x="418" y="373"/>
                    <a:pt x="424" y="373"/>
                  </a:cubicBezTo>
                  <a:cubicBezTo>
                    <a:pt x="430" y="373"/>
                    <a:pt x="435" y="373"/>
                    <a:pt x="437" y="378"/>
                  </a:cubicBezTo>
                  <a:cubicBezTo>
                    <a:pt x="439" y="385"/>
                    <a:pt x="446" y="392"/>
                    <a:pt x="451" y="399"/>
                  </a:cubicBezTo>
                  <a:cubicBezTo>
                    <a:pt x="455" y="406"/>
                    <a:pt x="460" y="413"/>
                    <a:pt x="465" y="420"/>
                  </a:cubicBezTo>
                  <a:cubicBezTo>
                    <a:pt x="469" y="426"/>
                    <a:pt x="473" y="430"/>
                    <a:pt x="466" y="435"/>
                  </a:cubicBezTo>
                  <a:cubicBezTo>
                    <a:pt x="460" y="438"/>
                    <a:pt x="459" y="445"/>
                    <a:pt x="461" y="451"/>
                  </a:cubicBezTo>
                  <a:cubicBezTo>
                    <a:pt x="463" y="456"/>
                    <a:pt x="462" y="462"/>
                    <a:pt x="462" y="471"/>
                  </a:cubicBezTo>
                  <a:cubicBezTo>
                    <a:pt x="462" y="474"/>
                    <a:pt x="467" y="479"/>
                    <a:pt x="468" y="483"/>
                  </a:cubicBezTo>
                  <a:cubicBezTo>
                    <a:pt x="463" y="493"/>
                    <a:pt x="463" y="493"/>
                    <a:pt x="463" y="493"/>
                  </a:cubicBezTo>
                  <a:cubicBezTo>
                    <a:pt x="459" y="496"/>
                    <a:pt x="457" y="501"/>
                    <a:pt x="455" y="506"/>
                  </a:cubicBezTo>
                  <a:cubicBezTo>
                    <a:pt x="452" y="514"/>
                    <a:pt x="461" y="514"/>
                    <a:pt x="461" y="521"/>
                  </a:cubicBezTo>
                  <a:cubicBezTo>
                    <a:pt x="461" y="525"/>
                    <a:pt x="457" y="527"/>
                    <a:pt x="456" y="531"/>
                  </a:cubicBezTo>
                  <a:cubicBezTo>
                    <a:pt x="451" y="528"/>
                    <a:pt x="439" y="517"/>
                    <a:pt x="436" y="525"/>
                  </a:cubicBezTo>
                  <a:cubicBezTo>
                    <a:pt x="435" y="531"/>
                    <a:pt x="438" y="529"/>
                    <a:pt x="439" y="536"/>
                  </a:cubicBezTo>
                  <a:cubicBezTo>
                    <a:pt x="439" y="537"/>
                    <a:pt x="433" y="531"/>
                    <a:pt x="435" y="533"/>
                  </a:cubicBezTo>
                  <a:cubicBezTo>
                    <a:pt x="435" y="534"/>
                    <a:pt x="428" y="540"/>
                    <a:pt x="441" y="544"/>
                  </a:cubicBezTo>
                  <a:cubicBezTo>
                    <a:pt x="442" y="539"/>
                    <a:pt x="450" y="547"/>
                    <a:pt x="454" y="547"/>
                  </a:cubicBezTo>
                  <a:cubicBezTo>
                    <a:pt x="456" y="546"/>
                    <a:pt x="455" y="549"/>
                    <a:pt x="454" y="553"/>
                  </a:cubicBezTo>
                  <a:cubicBezTo>
                    <a:pt x="458" y="554"/>
                    <a:pt x="466" y="556"/>
                    <a:pt x="467" y="553"/>
                  </a:cubicBezTo>
                  <a:cubicBezTo>
                    <a:pt x="467" y="553"/>
                    <a:pt x="471" y="554"/>
                    <a:pt x="472" y="554"/>
                  </a:cubicBezTo>
                  <a:cubicBezTo>
                    <a:pt x="469" y="567"/>
                    <a:pt x="471" y="564"/>
                    <a:pt x="473" y="566"/>
                  </a:cubicBezTo>
                  <a:cubicBezTo>
                    <a:pt x="471" y="568"/>
                    <a:pt x="474" y="568"/>
                    <a:pt x="471" y="570"/>
                  </a:cubicBezTo>
                  <a:cubicBezTo>
                    <a:pt x="468" y="574"/>
                    <a:pt x="464" y="580"/>
                    <a:pt x="460" y="584"/>
                  </a:cubicBezTo>
                  <a:cubicBezTo>
                    <a:pt x="458" y="586"/>
                    <a:pt x="455" y="587"/>
                    <a:pt x="454" y="589"/>
                  </a:cubicBezTo>
                  <a:cubicBezTo>
                    <a:pt x="451" y="592"/>
                    <a:pt x="457" y="591"/>
                    <a:pt x="457" y="594"/>
                  </a:cubicBezTo>
                  <a:cubicBezTo>
                    <a:pt x="458" y="598"/>
                    <a:pt x="460" y="597"/>
                    <a:pt x="459" y="599"/>
                  </a:cubicBezTo>
                  <a:cubicBezTo>
                    <a:pt x="432" y="628"/>
                    <a:pt x="450" y="603"/>
                    <a:pt x="449" y="605"/>
                  </a:cubicBezTo>
                  <a:cubicBezTo>
                    <a:pt x="446" y="610"/>
                    <a:pt x="453" y="615"/>
                    <a:pt x="449" y="620"/>
                  </a:cubicBezTo>
                  <a:cubicBezTo>
                    <a:pt x="446" y="625"/>
                    <a:pt x="440" y="626"/>
                    <a:pt x="434" y="626"/>
                  </a:cubicBezTo>
                  <a:cubicBezTo>
                    <a:pt x="427" y="626"/>
                    <a:pt x="423" y="622"/>
                    <a:pt x="418" y="619"/>
                  </a:cubicBezTo>
                  <a:cubicBezTo>
                    <a:pt x="413" y="615"/>
                    <a:pt x="407" y="613"/>
                    <a:pt x="402" y="610"/>
                  </a:cubicBezTo>
                  <a:cubicBezTo>
                    <a:pt x="392" y="604"/>
                    <a:pt x="393" y="593"/>
                    <a:pt x="381" y="589"/>
                  </a:cubicBezTo>
                  <a:cubicBezTo>
                    <a:pt x="367" y="584"/>
                    <a:pt x="358" y="573"/>
                    <a:pt x="343" y="570"/>
                  </a:cubicBezTo>
                  <a:cubicBezTo>
                    <a:pt x="336" y="568"/>
                    <a:pt x="329" y="564"/>
                    <a:pt x="323" y="561"/>
                  </a:cubicBezTo>
                  <a:cubicBezTo>
                    <a:pt x="316" y="557"/>
                    <a:pt x="308" y="556"/>
                    <a:pt x="301" y="553"/>
                  </a:cubicBezTo>
                  <a:cubicBezTo>
                    <a:pt x="294" y="549"/>
                    <a:pt x="288" y="544"/>
                    <a:pt x="281" y="541"/>
                  </a:cubicBezTo>
                  <a:cubicBezTo>
                    <a:pt x="272" y="537"/>
                    <a:pt x="264" y="533"/>
                    <a:pt x="256" y="529"/>
                  </a:cubicBezTo>
                  <a:cubicBezTo>
                    <a:pt x="249" y="526"/>
                    <a:pt x="245" y="519"/>
                    <a:pt x="240" y="514"/>
                  </a:cubicBezTo>
                  <a:cubicBezTo>
                    <a:pt x="233" y="508"/>
                    <a:pt x="223" y="505"/>
                    <a:pt x="218" y="497"/>
                  </a:cubicBezTo>
                  <a:cubicBezTo>
                    <a:pt x="215" y="493"/>
                    <a:pt x="211" y="487"/>
                    <a:pt x="206" y="485"/>
                  </a:cubicBezTo>
                  <a:cubicBezTo>
                    <a:pt x="202" y="482"/>
                    <a:pt x="208" y="474"/>
                    <a:pt x="200" y="475"/>
                  </a:cubicBezTo>
                  <a:cubicBezTo>
                    <a:pt x="200" y="474"/>
                    <a:pt x="200" y="473"/>
                    <a:pt x="201" y="472"/>
                  </a:cubicBezTo>
                  <a:cubicBezTo>
                    <a:pt x="202" y="472"/>
                    <a:pt x="203" y="473"/>
                    <a:pt x="204" y="473"/>
                  </a:cubicBezTo>
                  <a:cubicBezTo>
                    <a:pt x="207" y="461"/>
                    <a:pt x="201" y="454"/>
                    <a:pt x="193" y="444"/>
                  </a:cubicBezTo>
                  <a:cubicBezTo>
                    <a:pt x="187" y="434"/>
                    <a:pt x="182" y="424"/>
                    <a:pt x="172" y="417"/>
                  </a:cubicBezTo>
                  <a:cubicBezTo>
                    <a:pt x="170" y="414"/>
                    <a:pt x="167" y="413"/>
                    <a:pt x="167" y="410"/>
                  </a:cubicBezTo>
                  <a:cubicBezTo>
                    <a:pt x="168" y="406"/>
                    <a:pt x="166" y="402"/>
                    <a:pt x="164" y="399"/>
                  </a:cubicBezTo>
                  <a:cubicBezTo>
                    <a:pt x="162" y="396"/>
                    <a:pt x="159" y="393"/>
                    <a:pt x="156" y="391"/>
                  </a:cubicBezTo>
                  <a:cubicBezTo>
                    <a:pt x="153" y="389"/>
                    <a:pt x="148" y="388"/>
                    <a:pt x="147" y="385"/>
                  </a:cubicBezTo>
                  <a:cubicBezTo>
                    <a:pt x="146" y="383"/>
                    <a:pt x="147" y="382"/>
                    <a:pt x="147" y="380"/>
                  </a:cubicBezTo>
                  <a:cubicBezTo>
                    <a:pt x="147" y="377"/>
                    <a:pt x="144" y="373"/>
                    <a:pt x="142" y="370"/>
                  </a:cubicBezTo>
                  <a:cubicBezTo>
                    <a:pt x="139" y="364"/>
                    <a:pt x="134" y="359"/>
                    <a:pt x="130" y="353"/>
                  </a:cubicBezTo>
                  <a:cubicBezTo>
                    <a:pt x="126" y="348"/>
                    <a:pt x="124" y="342"/>
                    <a:pt x="122" y="336"/>
                  </a:cubicBezTo>
                  <a:cubicBezTo>
                    <a:pt x="115" y="323"/>
                    <a:pt x="106" y="313"/>
                    <a:pt x="101" y="300"/>
                  </a:cubicBezTo>
                  <a:cubicBezTo>
                    <a:pt x="95" y="282"/>
                    <a:pt x="78" y="271"/>
                    <a:pt x="70" y="254"/>
                  </a:cubicBezTo>
                  <a:cubicBezTo>
                    <a:pt x="60" y="234"/>
                    <a:pt x="42" y="220"/>
                    <a:pt x="19" y="212"/>
                  </a:cubicBezTo>
                  <a:cubicBezTo>
                    <a:pt x="17" y="211"/>
                    <a:pt x="9" y="210"/>
                    <a:pt x="9" y="207"/>
                  </a:cubicBezTo>
                  <a:cubicBezTo>
                    <a:pt x="8" y="204"/>
                    <a:pt x="8" y="199"/>
                    <a:pt x="13" y="199"/>
                  </a:cubicBezTo>
                  <a:cubicBezTo>
                    <a:pt x="23" y="200"/>
                    <a:pt x="19" y="192"/>
                    <a:pt x="16" y="188"/>
                  </a:cubicBezTo>
                  <a:cubicBezTo>
                    <a:pt x="12" y="182"/>
                    <a:pt x="7" y="180"/>
                    <a:pt x="7" y="173"/>
                  </a:cubicBezTo>
                  <a:cubicBezTo>
                    <a:pt x="8" y="172"/>
                    <a:pt x="9" y="171"/>
                    <a:pt x="10" y="170"/>
                  </a:cubicBezTo>
                  <a:cubicBezTo>
                    <a:pt x="9" y="169"/>
                    <a:pt x="5" y="166"/>
                    <a:pt x="5" y="165"/>
                  </a:cubicBezTo>
                  <a:cubicBezTo>
                    <a:pt x="0" y="160"/>
                    <a:pt x="3" y="158"/>
                    <a:pt x="1" y="153"/>
                  </a:cubicBezTo>
                </a:path>
              </a:pathLst>
            </a:custGeom>
            <a:solidFill>
              <a:schemeClr val="bg1">
                <a:lumMod val="85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schemeClr val="accent1"/>
                </a:solidFill>
              </a:endParaRPr>
            </a:p>
          </p:txBody>
        </p:sp>
        <p:sp>
          <p:nvSpPr>
            <p:cNvPr id="117" name="Bolivia"/>
            <p:cNvSpPr>
              <a:spLocks/>
            </p:cNvSpPr>
            <p:nvPr/>
          </p:nvSpPr>
          <p:spPr bwMode="auto">
            <a:xfrm>
              <a:off x="19246803" y="7964599"/>
              <a:ext cx="1416850" cy="1571896"/>
            </a:xfrm>
            <a:custGeom>
              <a:avLst/>
              <a:gdLst>
                <a:gd name="T0" fmla="*/ 27 w 452"/>
                <a:gd name="T1" fmla="*/ 45 h 453"/>
                <a:gd name="T2" fmla="*/ 39 w 452"/>
                <a:gd name="T3" fmla="*/ 47 h 453"/>
                <a:gd name="T4" fmla="*/ 52 w 452"/>
                <a:gd name="T5" fmla="*/ 35 h 453"/>
                <a:gd name="T6" fmla="*/ 87 w 452"/>
                <a:gd name="T7" fmla="*/ 20 h 453"/>
                <a:gd name="T8" fmla="*/ 130 w 452"/>
                <a:gd name="T9" fmla="*/ 3 h 453"/>
                <a:gd name="T10" fmla="*/ 147 w 452"/>
                <a:gd name="T11" fmla="*/ 35 h 453"/>
                <a:gd name="T12" fmla="*/ 150 w 452"/>
                <a:gd name="T13" fmla="*/ 49 h 453"/>
                <a:gd name="T14" fmla="*/ 163 w 452"/>
                <a:gd name="T15" fmla="*/ 72 h 453"/>
                <a:gd name="T16" fmla="*/ 175 w 452"/>
                <a:gd name="T17" fmla="*/ 82 h 453"/>
                <a:gd name="T18" fmla="*/ 188 w 452"/>
                <a:gd name="T19" fmla="*/ 92 h 453"/>
                <a:gd name="T20" fmla="*/ 208 w 452"/>
                <a:gd name="T21" fmla="*/ 96 h 453"/>
                <a:gd name="T22" fmla="*/ 226 w 452"/>
                <a:gd name="T23" fmla="*/ 102 h 453"/>
                <a:gd name="T24" fmla="*/ 247 w 452"/>
                <a:gd name="T25" fmla="*/ 112 h 453"/>
                <a:gd name="T26" fmla="*/ 283 w 452"/>
                <a:gd name="T27" fmla="*/ 131 h 453"/>
                <a:gd name="T28" fmla="*/ 326 w 452"/>
                <a:gd name="T29" fmla="*/ 139 h 453"/>
                <a:gd name="T30" fmla="*/ 343 w 452"/>
                <a:gd name="T31" fmla="*/ 185 h 453"/>
                <a:gd name="T32" fmla="*/ 347 w 452"/>
                <a:gd name="T33" fmla="*/ 204 h 453"/>
                <a:gd name="T34" fmla="*/ 375 w 452"/>
                <a:gd name="T35" fmla="*/ 226 h 453"/>
                <a:gd name="T36" fmla="*/ 412 w 452"/>
                <a:gd name="T37" fmla="*/ 239 h 453"/>
                <a:gd name="T38" fmla="*/ 432 w 452"/>
                <a:gd name="T39" fmla="*/ 267 h 453"/>
                <a:gd name="T40" fmla="*/ 444 w 452"/>
                <a:gd name="T41" fmla="*/ 278 h 453"/>
                <a:gd name="T42" fmla="*/ 447 w 452"/>
                <a:gd name="T43" fmla="*/ 315 h 453"/>
                <a:gd name="T44" fmla="*/ 445 w 452"/>
                <a:gd name="T45" fmla="*/ 350 h 453"/>
                <a:gd name="T46" fmla="*/ 421 w 452"/>
                <a:gd name="T47" fmla="*/ 338 h 453"/>
                <a:gd name="T48" fmla="*/ 325 w 452"/>
                <a:gd name="T49" fmla="*/ 339 h 453"/>
                <a:gd name="T50" fmla="*/ 296 w 452"/>
                <a:gd name="T51" fmla="*/ 372 h 453"/>
                <a:gd name="T52" fmla="*/ 290 w 452"/>
                <a:gd name="T53" fmla="*/ 430 h 453"/>
                <a:gd name="T54" fmla="*/ 251 w 452"/>
                <a:gd name="T55" fmla="*/ 422 h 453"/>
                <a:gd name="T56" fmla="*/ 234 w 452"/>
                <a:gd name="T57" fmla="*/ 451 h 453"/>
                <a:gd name="T58" fmla="*/ 178 w 452"/>
                <a:gd name="T59" fmla="*/ 424 h 453"/>
                <a:gd name="T60" fmla="*/ 151 w 452"/>
                <a:gd name="T61" fmla="*/ 428 h 453"/>
                <a:gd name="T62" fmla="*/ 122 w 452"/>
                <a:gd name="T63" fmla="*/ 452 h 453"/>
                <a:gd name="T64" fmla="*/ 96 w 452"/>
                <a:gd name="T65" fmla="*/ 416 h 453"/>
                <a:gd name="T66" fmla="*/ 75 w 452"/>
                <a:gd name="T67" fmla="*/ 383 h 453"/>
                <a:gd name="T68" fmla="*/ 66 w 452"/>
                <a:gd name="T69" fmla="*/ 367 h 453"/>
                <a:gd name="T70" fmla="*/ 65 w 452"/>
                <a:gd name="T71" fmla="*/ 344 h 453"/>
                <a:gd name="T72" fmla="*/ 64 w 452"/>
                <a:gd name="T73" fmla="*/ 327 h 453"/>
                <a:gd name="T74" fmla="*/ 43 w 452"/>
                <a:gd name="T75" fmla="*/ 286 h 453"/>
                <a:gd name="T76" fmla="*/ 25 w 452"/>
                <a:gd name="T77" fmla="*/ 255 h 453"/>
                <a:gd name="T78" fmla="*/ 39 w 452"/>
                <a:gd name="T79" fmla="*/ 239 h 453"/>
                <a:gd name="T80" fmla="*/ 42 w 452"/>
                <a:gd name="T81" fmla="*/ 230 h 453"/>
                <a:gd name="T82" fmla="*/ 43 w 452"/>
                <a:gd name="T83" fmla="*/ 214 h 453"/>
                <a:gd name="T84" fmla="*/ 27 w 452"/>
                <a:gd name="T85" fmla="*/ 188 h 453"/>
                <a:gd name="T86" fmla="*/ 31 w 452"/>
                <a:gd name="T87" fmla="*/ 157 h 453"/>
                <a:gd name="T88" fmla="*/ 29 w 452"/>
                <a:gd name="T89" fmla="*/ 127 h 453"/>
                <a:gd name="T90" fmla="*/ 34 w 452"/>
                <a:gd name="T91" fmla="*/ 9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2" h="453">
                  <a:moveTo>
                    <a:pt x="0" y="43"/>
                  </a:moveTo>
                  <a:cubicBezTo>
                    <a:pt x="9" y="43"/>
                    <a:pt x="18" y="44"/>
                    <a:pt x="27" y="45"/>
                  </a:cubicBezTo>
                  <a:cubicBezTo>
                    <a:pt x="31" y="45"/>
                    <a:pt x="29" y="45"/>
                    <a:pt x="30" y="47"/>
                  </a:cubicBezTo>
                  <a:cubicBezTo>
                    <a:pt x="31" y="51"/>
                    <a:pt x="37" y="47"/>
                    <a:pt x="39" y="47"/>
                  </a:cubicBezTo>
                  <a:cubicBezTo>
                    <a:pt x="41" y="46"/>
                    <a:pt x="45" y="45"/>
                    <a:pt x="46" y="43"/>
                  </a:cubicBezTo>
                  <a:cubicBezTo>
                    <a:pt x="48" y="41"/>
                    <a:pt x="49" y="37"/>
                    <a:pt x="52" y="35"/>
                  </a:cubicBezTo>
                  <a:cubicBezTo>
                    <a:pt x="59" y="30"/>
                    <a:pt x="64" y="38"/>
                    <a:pt x="68" y="30"/>
                  </a:cubicBezTo>
                  <a:cubicBezTo>
                    <a:pt x="71" y="23"/>
                    <a:pt x="81" y="23"/>
                    <a:pt x="87" y="20"/>
                  </a:cubicBezTo>
                  <a:cubicBezTo>
                    <a:pt x="93" y="16"/>
                    <a:pt x="96" y="9"/>
                    <a:pt x="103" y="7"/>
                  </a:cubicBezTo>
                  <a:cubicBezTo>
                    <a:pt x="111" y="5"/>
                    <a:pt x="121" y="2"/>
                    <a:pt x="130" y="3"/>
                  </a:cubicBezTo>
                  <a:cubicBezTo>
                    <a:pt x="140" y="4"/>
                    <a:pt x="138" y="5"/>
                    <a:pt x="144" y="0"/>
                  </a:cubicBezTo>
                  <a:cubicBezTo>
                    <a:pt x="159" y="8"/>
                    <a:pt x="143" y="24"/>
                    <a:pt x="147" y="35"/>
                  </a:cubicBezTo>
                  <a:cubicBezTo>
                    <a:pt x="148" y="37"/>
                    <a:pt x="151" y="39"/>
                    <a:pt x="152" y="41"/>
                  </a:cubicBezTo>
                  <a:cubicBezTo>
                    <a:pt x="153" y="44"/>
                    <a:pt x="150" y="47"/>
                    <a:pt x="150" y="49"/>
                  </a:cubicBezTo>
                  <a:cubicBezTo>
                    <a:pt x="147" y="56"/>
                    <a:pt x="156" y="60"/>
                    <a:pt x="158" y="66"/>
                  </a:cubicBezTo>
                  <a:cubicBezTo>
                    <a:pt x="159" y="69"/>
                    <a:pt x="159" y="69"/>
                    <a:pt x="163" y="72"/>
                  </a:cubicBezTo>
                  <a:cubicBezTo>
                    <a:pt x="165" y="74"/>
                    <a:pt x="164" y="78"/>
                    <a:pt x="167" y="79"/>
                  </a:cubicBezTo>
                  <a:cubicBezTo>
                    <a:pt x="170" y="81"/>
                    <a:pt x="171" y="79"/>
                    <a:pt x="175" y="82"/>
                  </a:cubicBezTo>
                  <a:cubicBezTo>
                    <a:pt x="178" y="84"/>
                    <a:pt x="181" y="85"/>
                    <a:pt x="184" y="87"/>
                  </a:cubicBezTo>
                  <a:cubicBezTo>
                    <a:pt x="185" y="88"/>
                    <a:pt x="187" y="91"/>
                    <a:pt x="188" y="92"/>
                  </a:cubicBezTo>
                  <a:cubicBezTo>
                    <a:pt x="190" y="94"/>
                    <a:pt x="192" y="95"/>
                    <a:pt x="196" y="96"/>
                  </a:cubicBezTo>
                  <a:cubicBezTo>
                    <a:pt x="200" y="97"/>
                    <a:pt x="204" y="98"/>
                    <a:pt x="208" y="96"/>
                  </a:cubicBezTo>
                  <a:cubicBezTo>
                    <a:pt x="212" y="94"/>
                    <a:pt x="215" y="95"/>
                    <a:pt x="218" y="97"/>
                  </a:cubicBezTo>
                  <a:cubicBezTo>
                    <a:pt x="221" y="99"/>
                    <a:pt x="223" y="101"/>
                    <a:pt x="226" y="102"/>
                  </a:cubicBezTo>
                  <a:cubicBezTo>
                    <a:pt x="230" y="104"/>
                    <a:pt x="230" y="100"/>
                    <a:pt x="234" y="101"/>
                  </a:cubicBezTo>
                  <a:cubicBezTo>
                    <a:pt x="239" y="102"/>
                    <a:pt x="240" y="111"/>
                    <a:pt x="247" y="112"/>
                  </a:cubicBezTo>
                  <a:cubicBezTo>
                    <a:pt x="254" y="113"/>
                    <a:pt x="258" y="117"/>
                    <a:pt x="265" y="118"/>
                  </a:cubicBezTo>
                  <a:cubicBezTo>
                    <a:pt x="274" y="118"/>
                    <a:pt x="275" y="129"/>
                    <a:pt x="283" y="131"/>
                  </a:cubicBezTo>
                  <a:cubicBezTo>
                    <a:pt x="289" y="132"/>
                    <a:pt x="295" y="131"/>
                    <a:pt x="301" y="131"/>
                  </a:cubicBezTo>
                  <a:cubicBezTo>
                    <a:pt x="310" y="129"/>
                    <a:pt x="319" y="135"/>
                    <a:pt x="326" y="139"/>
                  </a:cubicBezTo>
                  <a:cubicBezTo>
                    <a:pt x="338" y="145"/>
                    <a:pt x="330" y="150"/>
                    <a:pt x="335" y="158"/>
                  </a:cubicBezTo>
                  <a:cubicBezTo>
                    <a:pt x="339" y="167"/>
                    <a:pt x="341" y="175"/>
                    <a:pt x="343" y="185"/>
                  </a:cubicBezTo>
                  <a:cubicBezTo>
                    <a:pt x="341" y="185"/>
                    <a:pt x="338" y="185"/>
                    <a:pt x="335" y="185"/>
                  </a:cubicBezTo>
                  <a:cubicBezTo>
                    <a:pt x="335" y="192"/>
                    <a:pt x="346" y="196"/>
                    <a:pt x="347" y="204"/>
                  </a:cubicBezTo>
                  <a:cubicBezTo>
                    <a:pt x="348" y="209"/>
                    <a:pt x="347" y="216"/>
                    <a:pt x="350" y="221"/>
                  </a:cubicBezTo>
                  <a:cubicBezTo>
                    <a:pt x="354" y="228"/>
                    <a:pt x="368" y="226"/>
                    <a:pt x="375" y="226"/>
                  </a:cubicBezTo>
                  <a:cubicBezTo>
                    <a:pt x="389" y="227"/>
                    <a:pt x="403" y="229"/>
                    <a:pt x="416" y="226"/>
                  </a:cubicBezTo>
                  <a:cubicBezTo>
                    <a:pt x="416" y="231"/>
                    <a:pt x="413" y="235"/>
                    <a:pt x="412" y="239"/>
                  </a:cubicBezTo>
                  <a:cubicBezTo>
                    <a:pt x="412" y="243"/>
                    <a:pt x="414" y="248"/>
                    <a:pt x="415" y="251"/>
                  </a:cubicBezTo>
                  <a:cubicBezTo>
                    <a:pt x="417" y="257"/>
                    <a:pt x="424" y="266"/>
                    <a:pt x="432" y="267"/>
                  </a:cubicBezTo>
                  <a:cubicBezTo>
                    <a:pt x="436" y="268"/>
                    <a:pt x="438" y="265"/>
                    <a:pt x="439" y="269"/>
                  </a:cubicBezTo>
                  <a:cubicBezTo>
                    <a:pt x="441" y="272"/>
                    <a:pt x="442" y="275"/>
                    <a:pt x="444" y="278"/>
                  </a:cubicBezTo>
                  <a:cubicBezTo>
                    <a:pt x="447" y="286"/>
                    <a:pt x="452" y="290"/>
                    <a:pt x="450" y="299"/>
                  </a:cubicBezTo>
                  <a:cubicBezTo>
                    <a:pt x="449" y="303"/>
                    <a:pt x="445" y="311"/>
                    <a:pt x="447" y="315"/>
                  </a:cubicBezTo>
                  <a:cubicBezTo>
                    <a:pt x="449" y="321"/>
                    <a:pt x="444" y="326"/>
                    <a:pt x="441" y="332"/>
                  </a:cubicBezTo>
                  <a:cubicBezTo>
                    <a:pt x="437" y="340"/>
                    <a:pt x="437" y="344"/>
                    <a:pt x="445" y="350"/>
                  </a:cubicBezTo>
                  <a:cubicBezTo>
                    <a:pt x="450" y="354"/>
                    <a:pt x="441" y="356"/>
                    <a:pt x="437" y="359"/>
                  </a:cubicBezTo>
                  <a:cubicBezTo>
                    <a:pt x="440" y="351"/>
                    <a:pt x="428" y="342"/>
                    <a:pt x="421" y="338"/>
                  </a:cubicBezTo>
                  <a:cubicBezTo>
                    <a:pt x="414" y="334"/>
                    <a:pt x="405" y="331"/>
                    <a:pt x="397" y="330"/>
                  </a:cubicBezTo>
                  <a:cubicBezTo>
                    <a:pt x="373" y="325"/>
                    <a:pt x="347" y="337"/>
                    <a:pt x="325" y="339"/>
                  </a:cubicBezTo>
                  <a:cubicBezTo>
                    <a:pt x="313" y="340"/>
                    <a:pt x="308" y="341"/>
                    <a:pt x="306" y="351"/>
                  </a:cubicBezTo>
                  <a:cubicBezTo>
                    <a:pt x="304" y="359"/>
                    <a:pt x="297" y="364"/>
                    <a:pt x="296" y="372"/>
                  </a:cubicBezTo>
                  <a:cubicBezTo>
                    <a:pt x="294" y="380"/>
                    <a:pt x="298" y="387"/>
                    <a:pt x="296" y="395"/>
                  </a:cubicBezTo>
                  <a:cubicBezTo>
                    <a:pt x="293" y="407"/>
                    <a:pt x="293" y="419"/>
                    <a:pt x="290" y="430"/>
                  </a:cubicBezTo>
                  <a:cubicBezTo>
                    <a:pt x="279" y="425"/>
                    <a:pt x="284" y="421"/>
                    <a:pt x="274" y="421"/>
                  </a:cubicBezTo>
                  <a:cubicBezTo>
                    <a:pt x="267" y="422"/>
                    <a:pt x="258" y="420"/>
                    <a:pt x="251" y="422"/>
                  </a:cubicBezTo>
                  <a:cubicBezTo>
                    <a:pt x="243" y="424"/>
                    <a:pt x="244" y="419"/>
                    <a:pt x="240" y="428"/>
                  </a:cubicBezTo>
                  <a:cubicBezTo>
                    <a:pt x="236" y="436"/>
                    <a:pt x="235" y="443"/>
                    <a:pt x="234" y="451"/>
                  </a:cubicBezTo>
                  <a:cubicBezTo>
                    <a:pt x="223" y="439"/>
                    <a:pt x="225" y="428"/>
                    <a:pt x="205" y="425"/>
                  </a:cubicBezTo>
                  <a:cubicBezTo>
                    <a:pt x="197" y="424"/>
                    <a:pt x="186" y="427"/>
                    <a:pt x="178" y="424"/>
                  </a:cubicBezTo>
                  <a:cubicBezTo>
                    <a:pt x="172" y="422"/>
                    <a:pt x="169" y="415"/>
                    <a:pt x="161" y="414"/>
                  </a:cubicBezTo>
                  <a:cubicBezTo>
                    <a:pt x="160" y="423"/>
                    <a:pt x="161" y="425"/>
                    <a:pt x="151" y="428"/>
                  </a:cubicBezTo>
                  <a:cubicBezTo>
                    <a:pt x="146" y="430"/>
                    <a:pt x="140" y="438"/>
                    <a:pt x="137" y="442"/>
                  </a:cubicBezTo>
                  <a:cubicBezTo>
                    <a:pt x="133" y="448"/>
                    <a:pt x="131" y="451"/>
                    <a:pt x="122" y="452"/>
                  </a:cubicBezTo>
                  <a:cubicBezTo>
                    <a:pt x="118" y="453"/>
                    <a:pt x="112" y="451"/>
                    <a:pt x="111" y="449"/>
                  </a:cubicBezTo>
                  <a:cubicBezTo>
                    <a:pt x="104" y="436"/>
                    <a:pt x="103" y="427"/>
                    <a:pt x="96" y="416"/>
                  </a:cubicBezTo>
                  <a:cubicBezTo>
                    <a:pt x="89" y="407"/>
                    <a:pt x="90" y="399"/>
                    <a:pt x="86" y="393"/>
                  </a:cubicBezTo>
                  <a:cubicBezTo>
                    <a:pt x="83" y="389"/>
                    <a:pt x="78" y="386"/>
                    <a:pt x="75" y="383"/>
                  </a:cubicBezTo>
                  <a:cubicBezTo>
                    <a:pt x="72" y="378"/>
                    <a:pt x="77" y="374"/>
                    <a:pt x="75" y="374"/>
                  </a:cubicBezTo>
                  <a:cubicBezTo>
                    <a:pt x="71" y="374"/>
                    <a:pt x="68" y="370"/>
                    <a:pt x="66" y="367"/>
                  </a:cubicBezTo>
                  <a:cubicBezTo>
                    <a:pt x="64" y="364"/>
                    <a:pt x="69" y="361"/>
                    <a:pt x="63" y="357"/>
                  </a:cubicBezTo>
                  <a:cubicBezTo>
                    <a:pt x="73" y="352"/>
                    <a:pt x="73" y="352"/>
                    <a:pt x="65" y="344"/>
                  </a:cubicBezTo>
                  <a:cubicBezTo>
                    <a:pt x="64" y="343"/>
                    <a:pt x="69" y="338"/>
                    <a:pt x="69" y="337"/>
                  </a:cubicBezTo>
                  <a:cubicBezTo>
                    <a:pt x="71" y="333"/>
                    <a:pt x="69" y="330"/>
                    <a:pt x="64" y="327"/>
                  </a:cubicBezTo>
                  <a:cubicBezTo>
                    <a:pt x="55" y="321"/>
                    <a:pt x="51" y="315"/>
                    <a:pt x="48" y="305"/>
                  </a:cubicBezTo>
                  <a:cubicBezTo>
                    <a:pt x="46" y="301"/>
                    <a:pt x="38" y="290"/>
                    <a:pt x="43" y="286"/>
                  </a:cubicBezTo>
                  <a:cubicBezTo>
                    <a:pt x="27" y="283"/>
                    <a:pt x="26" y="261"/>
                    <a:pt x="20" y="260"/>
                  </a:cubicBezTo>
                  <a:cubicBezTo>
                    <a:pt x="20" y="257"/>
                    <a:pt x="22" y="256"/>
                    <a:pt x="25" y="255"/>
                  </a:cubicBezTo>
                  <a:cubicBezTo>
                    <a:pt x="28" y="252"/>
                    <a:pt x="30" y="249"/>
                    <a:pt x="32" y="246"/>
                  </a:cubicBezTo>
                  <a:cubicBezTo>
                    <a:pt x="34" y="243"/>
                    <a:pt x="36" y="241"/>
                    <a:pt x="39" y="239"/>
                  </a:cubicBezTo>
                  <a:cubicBezTo>
                    <a:pt x="39" y="238"/>
                    <a:pt x="38" y="234"/>
                    <a:pt x="39" y="234"/>
                  </a:cubicBezTo>
                  <a:cubicBezTo>
                    <a:pt x="42" y="236"/>
                    <a:pt x="48" y="237"/>
                    <a:pt x="42" y="230"/>
                  </a:cubicBezTo>
                  <a:cubicBezTo>
                    <a:pt x="44" y="231"/>
                    <a:pt x="52" y="224"/>
                    <a:pt x="52" y="226"/>
                  </a:cubicBezTo>
                  <a:cubicBezTo>
                    <a:pt x="51" y="219"/>
                    <a:pt x="37" y="231"/>
                    <a:pt x="43" y="214"/>
                  </a:cubicBezTo>
                  <a:cubicBezTo>
                    <a:pt x="34" y="213"/>
                    <a:pt x="41" y="211"/>
                    <a:pt x="23" y="201"/>
                  </a:cubicBezTo>
                  <a:cubicBezTo>
                    <a:pt x="24" y="197"/>
                    <a:pt x="30" y="192"/>
                    <a:pt x="27" y="188"/>
                  </a:cubicBezTo>
                  <a:cubicBezTo>
                    <a:pt x="24" y="181"/>
                    <a:pt x="18" y="180"/>
                    <a:pt x="23" y="172"/>
                  </a:cubicBezTo>
                  <a:cubicBezTo>
                    <a:pt x="26" y="166"/>
                    <a:pt x="29" y="162"/>
                    <a:pt x="31" y="157"/>
                  </a:cubicBezTo>
                  <a:cubicBezTo>
                    <a:pt x="34" y="151"/>
                    <a:pt x="35" y="151"/>
                    <a:pt x="31" y="144"/>
                  </a:cubicBezTo>
                  <a:cubicBezTo>
                    <a:pt x="27" y="138"/>
                    <a:pt x="30" y="133"/>
                    <a:pt x="29" y="127"/>
                  </a:cubicBezTo>
                  <a:cubicBezTo>
                    <a:pt x="28" y="122"/>
                    <a:pt x="25" y="111"/>
                    <a:pt x="29" y="106"/>
                  </a:cubicBezTo>
                  <a:cubicBezTo>
                    <a:pt x="34" y="102"/>
                    <a:pt x="38" y="99"/>
                    <a:pt x="34" y="93"/>
                  </a:cubicBezTo>
                  <a:cubicBezTo>
                    <a:pt x="23" y="76"/>
                    <a:pt x="11" y="60"/>
                    <a:pt x="0" y="43"/>
                  </a:cubicBezTo>
                </a:path>
              </a:pathLst>
            </a:custGeom>
            <a:solidFill>
              <a:schemeClr val="bg1">
                <a:lumMod val="85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schemeClr val="accent1"/>
                </a:solidFill>
              </a:endParaRPr>
            </a:p>
          </p:txBody>
        </p:sp>
        <p:sp>
          <p:nvSpPr>
            <p:cNvPr id="121" name="Venezuela"/>
            <p:cNvSpPr>
              <a:spLocks/>
            </p:cNvSpPr>
            <p:nvPr/>
          </p:nvSpPr>
          <p:spPr bwMode="auto">
            <a:xfrm>
              <a:off x="18802675" y="5353647"/>
              <a:ext cx="1510611" cy="1376134"/>
            </a:xfrm>
            <a:custGeom>
              <a:avLst/>
              <a:gdLst>
                <a:gd name="connsiteX0" fmla="*/ 695646 w 788985"/>
                <a:gd name="connsiteY0" fmla="*/ 223148 h 695512"/>
                <a:gd name="connsiteX1" fmla="*/ 703941 w 788985"/>
                <a:gd name="connsiteY1" fmla="*/ 228944 h 695512"/>
                <a:gd name="connsiteX2" fmla="*/ 706846 w 788985"/>
                <a:gd name="connsiteY2" fmla="*/ 226747 h 695512"/>
                <a:gd name="connsiteX3" fmla="*/ 723401 w 788985"/>
                <a:gd name="connsiteY3" fmla="*/ 218578 h 695512"/>
                <a:gd name="connsiteX4" fmla="*/ 716859 w 788985"/>
                <a:gd name="connsiteY4" fmla="*/ 225585 h 695512"/>
                <a:gd name="connsiteX5" fmla="*/ 711953 w 788985"/>
                <a:gd name="connsiteY5" fmla="*/ 220330 h 695512"/>
                <a:gd name="connsiteX6" fmla="*/ 723401 w 788985"/>
                <a:gd name="connsiteY6" fmla="*/ 218578 h 695512"/>
                <a:gd name="connsiteX7" fmla="*/ 729125 w 788985"/>
                <a:gd name="connsiteY7" fmla="*/ 215074 h 695512"/>
                <a:gd name="connsiteX8" fmla="*/ 734849 w 788985"/>
                <a:gd name="connsiteY8" fmla="*/ 216825 h 695512"/>
                <a:gd name="connsiteX9" fmla="*/ 728307 w 788985"/>
                <a:gd name="connsiteY9" fmla="*/ 218577 h 695512"/>
                <a:gd name="connsiteX10" fmla="*/ 729125 w 788985"/>
                <a:gd name="connsiteY10" fmla="*/ 215074 h 695512"/>
                <a:gd name="connsiteX11" fmla="*/ 726672 w 788985"/>
                <a:gd name="connsiteY11" fmla="*/ 213322 h 695512"/>
                <a:gd name="connsiteX12" fmla="*/ 721765 w 788985"/>
                <a:gd name="connsiteY12" fmla="*/ 216825 h 695512"/>
                <a:gd name="connsiteX13" fmla="*/ 715224 w 788985"/>
                <a:gd name="connsiteY13" fmla="*/ 215073 h 695512"/>
                <a:gd name="connsiteX14" fmla="*/ 726672 w 788985"/>
                <a:gd name="connsiteY14" fmla="*/ 213322 h 695512"/>
                <a:gd name="connsiteX15" fmla="*/ 729942 w 788985"/>
                <a:gd name="connsiteY15" fmla="*/ 206315 h 695512"/>
                <a:gd name="connsiteX16" fmla="*/ 715224 w 788985"/>
                <a:gd name="connsiteY16" fmla="*/ 213322 h 695512"/>
                <a:gd name="connsiteX17" fmla="*/ 729942 w 788985"/>
                <a:gd name="connsiteY17" fmla="*/ 206315 h 695512"/>
                <a:gd name="connsiteX18" fmla="*/ 733213 w 788985"/>
                <a:gd name="connsiteY18" fmla="*/ 195804 h 695512"/>
                <a:gd name="connsiteX19" fmla="*/ 729942 w 788985"/>
                <a:gd name="connsiteY19" fmla="*/ 201059 h 695512"/>
                <a:gd name="connsiteX20" fmla="*/ 725036 w 788985"/>
                <a:gd name="connsiteY20" fmla="*/ 201059 h 695512"/>
                <a:gd name="connsiteX21" fmla="*/ 733213 w 788985"/>
                <a:gd name="connsiteY21" fmla="*/ 195804 h 695512"/>
                <a:gd name="connsiteX22" fmla="*/ 733213 w 788985"/>
                <a:gd name="connsiteY22" fmla="*/ 190549 h 695512"/>
                <a:gd name="connsiteX23" fmla="*/ 720130 w 788985"/>
                <a:gd name="connsiteY23" fmla="*/ 201060 h 695512"/>
                <a:gd name="connsiteX24" fmla="*/ 733213 w 788985"/>
                <a:gd name="connsiteY24" fmla="*/ 190549 h 695512"/>
                <a:gd name="connsiteX25" fmla="*/ 734849 w 788985"/>
                <a:gd name="connsiteY25" fmla="*/ 183541 h 695512"/>
                <a:gd name="connsiteX26" fmla="*/ 733213 w 788985"/>
                <a:gd name="connsiteY26" fmla="*/ 188796 h 695512"/>
                <a:gd name="connsiteX27" fmla="*/ 734849 w 788985"/>
                <a:gd name="connsiteY27" fmla="*/ 183541 h 695512"/>
                <a:gd name="connsiteX28" fmla="*/ 212819 w 788985"/>
                <a:gd name="connsiteY28" fmla="*/ 922 h 695512"/>
                <a:gd name="connsiteX29" fmla="*/ 222642 w 788985"/>
                <a:gd name="connsiteY29" fmla="*/ 34248 h 695512"/>
                <a:gd name="connsiteX30" fmla="*/ 243923 w 788985"/>
                <a:gd name="connsiteY30" fmla="*/ 43018 h 695512"/>
                <a:gd name="connsiteX31" fmla="*/ 260294 w 788985"/>
                <a:gd name="connsiteY31" fmla="*/ 43018 h 695512"/>
                <a:gd name="connsiteX32" fmla="*/ 301221 w 788985"/>
                <a:gd name="connsiteY32" fmla="*/ 69329 h 695512"/>
                <a:gd name="connsiteX33" fmla="*/ 312681 w 788985"/>
                <a:gd name="connsiteY33" fmla="*/ 104409 h 695512"/>
                <a:gd name="connsiteX34" fmla="*/ 383075 w 788985"/>
                <a:gd name="connsiteY34" fmla="*/ 97393 h 695512"/>
                <a:gd name="connsiteX35" fmla="*/ 432187 w 788985"/>
                <a:gd name="connsiteY35" fmla="*/ 106163 h 695512"/>
                <a:gd name="connsiteX36" fmla="*/ 451832 w 788985"/>
                <a:gd name="connsiteY36" fmla="*/ 120195 h 695512"/>
                <a:gd name="connsiteX37" fmla="*/ 471477 w 788985"/>
                <a:gd name="connsiteY37" fmla="*/ 123703 h 695512"/>
                <a:gd name="connsiteX38" fmla="*/ 482936 w 788985"/>
                <a:gd name="connsiteY38" fmla="*/ 128965 h 695512"/>
                <a:gd name="connsiteX39" fmla="*/ 522226 w 788985"/>
                <a:gd name="connsiteY39" fmla="*/ 116687 h 695512"/>
                <a:gd name="connsiteX40" fmla="*/ 538596 w 788985"/>
                <a:gd name="connsiteY40" fmla="*/ 106163 h 695512"/>
                <a:gd name="connsiteX41" fmla="*/ 553330 w 788985"/>
                <a:gd name="connsiteY41" fmla="*/ 106163 h 695512"/>
                <a:gd name="connsiteX42" fmla="*/ 569701 w 788985"/>
                <a:gd name="connsiteY42" fmla="*/ 104409 h 695512"/>
                <a:gd name="connsiteX43" fmla="*/ 535322 w 788985"/>
                <a:gd name="connsiteY43" fmla="*/ 95639 h 695512"/>
                <a:gd name="connsiteX44" fmla="*/ 550056 w 788985"/>
                <a:gd name="connsiteY44" fmla="*/ 95639 h 695512"/>
                <a:gd name="connsiteX45" fmla="*/ 563153 w 788985"/>
                <a:gd name="connsiteY45" fmla="*/ 90377 h 695512"/>
                <a:gd name="connsiteX46" fmla="*/ 571338 w 788985"/>
                <a:gd name="connsiteY46" fmla="*/ 93885 h 695512"/>
                <a:gd name="connsiteX47" fmla="*/ 590983 w 788985"/>
                <a:gd name="connsiteY47" fmla="*/ 93885 h 695512"/>
                <a:gd name="connsiteX48" fmla="*/ 631910 w 788985"/>
                <a:gd name="connsiteY48" fmla="*/ 90377 h 695512"/>
                <a:gd name="connsiteX49" fmla="*/ 677748 w 788985"/>
                <a:gd name="connsiteY49" fmla="*/ 88623 h 695512"/>
                <a:gd name="connsiteX50" fmla="*/ 649917 w 788985"/>
                <a:gd name="connsiteY50" fmla="*/ 99147 h 695512"/>
                <a:gd name="connsiteX51" fmla="*/ 631910 w 788985"/>
                <a:gd name="connsiteY51" fmla="*/ 100901 h 695512"/>
                <a:gd name="connsiteX52" fmla="*/ 621269 w 788985"/>
                <a:gd name="connsiteY52" fmla="*/ 100682 h 695512"/>
                <a:gd name="connsiteX53" fmla="*/ 616943 w 788985"/>
                <a:gd name="connsiteY53" fmla="*/ 102197 h 695512"/>
                <a:gd name="connsiteX54" fmla="*/ 616767 w 788985"/>
                <a:gd name="connsiteY54" fmla="*/ 101997 h 695512"/>
                <a:gd name="connsiteX55" fmla="*/ 610628 w 788985"/>
                <a:gd name="connsiteY55" fmla="*/ 104409 h 695512"/>
                <a:gd name="connsiteX56" fmla="*/ 616943 w 788985"/>
                <a:gd name="connsiteY56" fmla="*/ 102197 h 695512"/>
                <a:gd name="connsiteX57" fmla="*/ 620450 w 788985"/>
                <a:gd name="connsiteY57" fmla="*/ 106163 h 695512"/>
                <a:gd name="connsiteX58" fmla="*/ 612265 w 788985"/>
                <a:gd name="connsiteY58" fmla="*/ 113179 h 695512"/>
                <a:gd name="connsiteX59" fmla="*/ 630273 w 788985"/>
                <a:gd name="connsiteY59" fmla="*/ 123703 h 695512"/>
                <a:gd name="connsiteX60" fmla="*/ 608991 w 788985"/>
                <a:gd name="connsiteY60" fmla="*/ 127211 h 695512"/>
                <a:gd name="connsiteX61" fmla="*/ 631910 w 788985"/>
                <a:gd name="connsiteY61" fmla="*/ 120195 h 695512"/>
                <a:gd name="connsiteX62" fmla="*/ 641732 w 788985"/>
                <a:gd name="connsiteY62" fmla="*/ 130719 h 695512"/>
                <a:gd name="connsiteX63" fmla="*/ 646643 w 788985"/>
                <a:gd name="connsiteY63" fmla="*/ 150013 h 695512"/>
                <a:gd name="connsiteX64" fmla="*/ 651554 w 788985"/>
                <a:gd name="connsiteY64" fmla="*/ 135981 h 695512"/>
                <a:gd name="connsiteX65" fmla="*/ 653192 w 788985"/>
                <a:gd name="connsiteY65" fmla="*/ 155275 h 695512"/>
                <a:gd name="connsiteX66" fmla="*/ 656466 w 788985"/>
                <a:gd name="connsiteY66" fmla="*/ 139489 h 695512"/>
                <a:gd name="connsiteX67" fmla="*/ 664651 w 788985"/>
                <a:gd name="connsiteY67" fmla="*/ 141243 h 695512"/>
                <a:gd name="connsiteX68" fmla="*/ 656466 w 788985"/>
                <a:gd name="connsiteY68" fmla="*/ 132473 h 695512"/>
                <a:gd name="connsiteX69" fmla="*/ 674473 w 788985"/>
                <a:gd name="connsiteY69" fmla="*/ 153521 h 695512"/>
                <a:gd name="connsiteX70" fmla="*/ 677748 w 788985"/>
                <a:gd name="connsiteY70" fmla="*/ 146505 h 695512"/>
                <a:gd name="connsiteX71" fmla="*/ 690844 w 788985"/>
                <a:gd name="connsiteY71" fmla="*/ 144751 h 695512"/>
                <a:gd name="connsiteX72" fmla="*/ 700667 w 788985"/>
                <a:gd name="connsiteY72" fmla="*/ 150013 h 695512"/>
                <a:gd name="connsiteX73" fmla="*/ 725223 w 788985"/>
                <a:gd name="connsiteY73" fmla="*/ 160537 h 695512"/>
                <a:gd name="connsiteX74" fmla="*/ 730953 w 788985"/>
                <a:gd name="connsiteY74" fmla="*/ 176104 h 695512"/>
                <a:gd name="connsiteX75" fmla="*/ 721871 w 788985"/>
                <a:gd name="connsiteY75" fmla="*/ 185405 h 695512"/>
                <a:gd name="connsiteX76" fmla="*/ 721949 w 788985"/>
                <a:gd name="connsiteY76" fmla="*/ 185094 h 695512"/>
                <a:gd name="connsiteX77" fmla="*/ 717037 w 788985"/>
                <a:gd name="connsiteY77" fmla="*/ 190356 h 695512"/>
                <a:gd name="connsiteX78" fmla="*/ 721871 w 788985"/>
                <a:gd name="connsiteY78" fmla="*/ 185405 h 695512"/>
                <a:gd name="connsiteX79" fmla="*/ 718674 w 788985"/>
                <a:gd name="connsiteY79" fmla="*/ 198249 h 695512"/>
                <a:gd name="connsiteX80" fmla="*/ 710489 w 788985"/>
                <a:gd name="connsiteY80" fmla="*/ 211404 h 695512"/>
                <a:gd name="connsiteX81" fmla="*/ 703941 w 788985"/>
                <a:gd name="connsiteY81" fmla="*/ 218420 h 695512"/>
                <a:gd name="connsiteX82" fmla="*/ 682659 w 788985"/>
                <a:gd name="connsiteY82" fmla="*/ 218420 h 695512"/>
                <a:gd name="connsiteX83" fmla="*/ 693291 w 788985"/>
                <a:gd name="connsiteY83" fmla="*/ 221955 h 695512"/>
                <a:gd name="connsiteX84" fmla="*/ 702345 w 788985"/>
                <a:gd name="connsiteY84" fmla="*/ 220768 h 695512"/>
                <a:gd name="connsiteX85" fmla="*/ 707578 w 788985"/>
                <a:gd name="connsiteY85" fmla="*/ 226193 h 695512"/>
                <a:gd name="connsiteX86" fmla="*/ 710898 w 788985"/>
                <a:gd name="connsiteY86" fmla="*/ 223682 h 695512"/>
                <a:gd name="connsiteX87" fmla="*/ 715400 w 788985"/>
                <a:gd name="connsiteY87" fmla="*/ 228944 h 695512"/>
                <a:gd name="connsiteX88" fmla="*/ 735046 w 788985"/>
                <a:gd name="connsiteY88" fmla="*/ 218420 h 695512"/>
                <a:gd name="connsiteX89" fmla="*/ 744868 w 788985"/>
                <a:gd name="connsiteY89" fmla="*/ 218420 h 695512"/>
                <a:gd name="connsiteX90" fmla="*/ 756327 w 788985"/>
                <a:gd name="connsiteY90" fmla="*/ 216666 h 695512"/>
                <a:gd name="connsiteX91" fmla="*/ 787432 w 788985"/>
                <a:gd name="connsiteY91" fmla="*/ 239468 h 695512"/>
                <a:gd name="connsiteX92" fmla="*/ 767787 w 788985"/>
                <a:gd name="connsiteY92" fmla="*/ 253500 h 695512"/>
                <a:gd name="connsiteX93" fmla="*/ 748142 w 788985"/>
                <a:gd name="connsiteY93" fmla="*/ 265778 h 695512"/>
                <a:gd name="connsiteX94" fmla="*/ 738320 w 788985"/>
                <a:gd name="connsiteY94" fmla="*/ 276303 h 695512"/>
                <a:gd name="connsiteX95" fmla="*/ 739957 w 788985"/>
                <a:gd name="connsiteY95" fmla="*/ 295597 h 695512"/>
                <a:gd name="connsiteX96" fmla="*/ 748142 w 788985"/>
                <a:gd name="connsiteY96" fmla="*/ 302613 h 695512"/>
                <a:gd name="connsiteX97" fmla="*/ 754690 w 788985"/>
                <a:gd name="connsiteY97" fmla="*/ 313137 h 695512"/>
                <a:gd name="connsiteX98" fmla="*/ 733408 w 788985"/>
                <a:gd name="connsiteY98" fmla="*/ 327169 h 695512"/>
                <a:gd name="connsiteX99" fmla="*/ 723586 w 788985"/>
                <a:gd name="connsiteY99" fmla="*/ 325415 h 695512"/>
                <a:gd name="connsiteX100" fmla="*/ 717037 w 788985"/>
                <a:gd name="connsiteY100" fmla="*/ 330677 h 695512"/>
                <a:gd name="connsiteX101" fmla="*/ 703941 w 788985"/>
                <a:gd name="connsiteY101" fmla="*/ 364003 h 695512"/>
                <a:gd name="connsiteX102" fmla="*/ 692481 w 788985"/>
                <a:gd name="connsiteY102" fmla="*/ 379789 h 695512"/>
                <a:gd name="connsiteX103" fmla="*/ 717037 w 788985"/>
                <a:gd name="connsiteY103" fmla="*/ 407854 h 695512"/>
                <a:gd name="connsiteX104" fmla="*/ 726860 w 788985"/>
                <a:gd name="connsiteY104" fmla="*/ 446442 h 695512"/>
                <a:gd name="connsiteX105" fmla="*/ 710489 w 788985"/>
                <a:gd name="connsiteY105" fmla="*/ 462228 h 695512"/>
                <a:gd name="connsiteX106" fmla="*/ 700667 w 788985"/>
                <a:gd name="connsiteY106" fmla="*/ 462228 h 695512"/>
                <a:gd name="connsiteX107" fmla="*/ 694118 w 788985"/>
                <a:gd name="connsiteY107" fmla="*/ 463982 h 695512"/>
                <a:gd name="connsiteX108" fmla="*/ 681022 w 788985"/>
                <a:gd name="connsiteY108" fmla="*/ 472752 h 695512"/>
                <a:gd name="connsiteX109" fmla="*/ 664651 w 788985"/>
                <a:gd name="connsiteY109" fmla="*/ 479768 h 695512"/>
                <a:gd name="connsiteX110" fmla="*/ 633547 w 788985"/>
                <a:gd name="connsiteY110" fmla="*/ 485030 h 695512"/>
                <a:gd name="connsiteX111" fmla="*/ 613902 w 788985"/>
                <a:gd name="connsiteY111" fmla="*/ 490292 h 695512"/>
                <a:gd name="connsiteX112" fmla="*/ 607353 w 788985"/>
                <a:gd name="connsiteY112" fmla="*/ 506079 h 695512"/>
                <a:gd name="connsiteX113" fmla="*/ 592620 w 788985"/>
                <a:gd name="connsiteY113" fmla="*/ 516603 h 695512"/>
                <a:gd name="connsiteX114" fmla="*/ 579523 w 788985"/>
                <a:gd name="connsiteY114" fmla="*/ 500816 h 695512"/>
                <a:gd name="connsiteX115" fmla="*/ 568064 w 788985"/>
                <a:gd name="connsiteY115" fmla="*/ 499062 h 695512"/>
                <a:gd name="connsiteX116" fmla="*/ 559878 w 788985"/>
                <a:gd name="connsiteY116" fmla="*/ 500816 h 695512"/>
                <a:gd name="connsiteX117" fmla="*/ 546782 w 788985"/>
                <a:gd name="connsiteY117" fmla="*/ 499062 h 695512"/>
                <a:gd name="connsiteX118" fmla="*/ 538596 w 788985"/>
                <a:gd name="connsiteY118" fmla="*/ 499062 h 695512"/>
                <a:gd name="connsiteX119" fmla="*/ 533685 w 788985"/>
                <a:gd name="connsiteY119" fmla="*/ 499062 h 695512"/>
                <a:gd name="connsiteX120" fmla="*/ 528774 w 788985"/>
                <a:gd name="connsiteY120" fmla="*/ 492046 h 695512"/>
                <a:gd name="connsiteX121" fmla="*/ 509129 w 788985"/>
                <a:gd name="connsiteY121" fmla="*/ 485030 h 695512"/>
                <a:gd name="connsiteX122" fmla="*/ 491121 w 788985"/>
                <a:gd name="connsiteY122" fmla="*/ 476260 h 695512"/>
                <a:gd name="connsiteX123" fmla="*/ 500944 w 788985"/>
                <a:gd name="connsiteY123" fmla="*/ 499062 h 695512"/>
                <a:gd name="connsiteX124" fmla="*/ 520589 w 788985"/>
                <a:gd name="connsiteY124" fmla="*/ 530635 h 695512"/>
                <a:gd name="connsiteX125" fmla="*/ 523863 w 788985"/>
                <a:gd name="connsiteY125" fmla="*/ 548175 h 695512"/>
                <a:gd name="connsiteX126" fmla="*/ 532048 w 788985"/>
                <a:gd name="connsiteY126" fmla="*/ 569223 h 695512"/>
                <a:gd name="connsiteX127" fmla="*/ 546782 w 788985"/>
                <a:gd name="connsiteY127" fmla="*/ 588517 h 695512"/>
                <a:gd name="connsiteX128" fmla="*/ 551693 w 788985"/>
                <a:gd name="connsiteY128" fmla="*/ 588517 h 695512"/>
                <a:gd name="connsiteX129" fmla="*/ 568064 w 788985"/>
                <a:gd name="connsiteY129" fmla="*/ 592025 h 695512"/>
                <a:gd name="connsiteX130" fmla="*/ 550056 w 788985"/>
                <a:gd name="connsiteY130" fmla="*/ 611319 h 695512"/>
                <a:gd name="connsiteX131" fmla="*/ 530411 w 788985"/>
                <a:gd name="connsiteY131" fmla="*/ 621844 h 695512"/>
                <a:gd name="connsiteX132" fmla="*/ 523863 w 788985"/>
                <a:gd name="connsiteY132" fmla="*/ 637630 h 695512"/>
                <a:gd name="connsiteX133" fmla="*/ 510766 w 788985"/>
                <a:gd name="connsiteY133" fmla="*/ 651662 h 695512"/>
                <a:gd name="connsiteX134" fmla="*/ 484573 w 788985"/>
                <a:gd name="connsiteY134" fmla="*/ 658678 h 695512"/>
                <a:gd name="connsiteX135" fmla="*/ 460017 w 788985"/>
                <a:gd name="connsiteY135" fmla="*/ 674464 h 695512"/>
                <a:gd name="connsiteX136" fmla="*/ 440372 w 788985"/>
                <a:gd name="connsiteY136" fmla="*/ 695512 h 695512"/>
                <a:gd name="connsiteX137" fmla="*/ 440372 w 788985"/>
                <a:gd name="connsiteY137" fmla="*/ 677972 h 695512"/>
                <a:gd name="connsiteX138" fmla="*/ 419090 w 788985"/>
                <a:gd name="connsiteY138" fmla="*/ 681480 h 695512"/>
                <a:gd name="connsiteX139" fmla="*/ 365067 w 788985"/>
                <a:gd name="connsiteY139" fmla="*/ 662186 h 695512"/>
                <a:gd name="connsiteX140" fmla="*/ 355244 w 788985"/>
                <a:gd name="connsiteY140" fmla="*/ 634122 h 695512"/>
                <a:gd name="connsiteX141" fmla="*/ 343785 w 788985"/>
                <a:gd name="connsiteY141" fmla="*/ 597287 h 695512"/>
                <a:gd name="connsiteX142" fmla="*/ 306132 w 788985"/>
                <a:gd name="connsiteY142" fmla="*/ 567469 h 695512"/>
                <a:gd name="connsiteX143" fmla="*/ 330688 w 788985"/>
                <a:gd name="connsiteY143" fmla="*/ 539405 h 695512"/>
                <a:gd name="connsiteX144" fmla="*/ 325777 w 788985"/>
                <a:gd name="connsiteY144" fmla="*/ 509587 h 695512"/>
                <a:gd name="connsiteX145" fmla="*/ 311043 w 788985"/>
                <a:gd name="connsiteY145" fmla="*/ 425394 h 695512"/>
                <a:gd name="connsiteX146" fmla="*/ 320866 w 788985"/>
                <a:gd name="connsiteY146" fmla="*/ 404346 h 695512"/>
                <a:gd name="connsiteX147" fmla="*/ 325777 w 788985"/>
                <a:gd name="connsiteY147" fmla="*/ 386806 h 695512"/>
                <a:gd name="connsiteX148" fmla="*/ 337237 w 788985"/>
                <a:gd name="connsiteY148" fmla="*/ 371019 h 695512"/>
                <a:gd name="connsiteX149" fmla="*/ 320866 w 788985"/>
                <a:gd name="connsiteY149" fmla="*/ 355233 h 695512"/>
                <a:gd name="connsiteX150" fmla="*/ 284850 w 788985"/>
                <a:gd name="connsiteY150" fmla="*/ 362249 h 695512"/>
                <a:gd name="connsiteX151" fmla="*/ 275028 w 788985"/>
                <a:gd name="connsiteY151" fmla="*/ 364003 h 695512"/>
                <a:gd name="connsiteX152" fmla="*/ 255383 w 788985"/>
                <a:gd name="connsiteY152" fmla="*/ 364003 h 695512"/>
                <a:gd name="connsiteX153" fmla="*/ 235738 w 788985"/>
                <a:gd name="connsiteY153" fmla="*/ 365757 h 695512"/>
                <a:gd name="connsiteX154" fmla="*/ 227553 w 788985"/>
                <a:gd name="connsiteY154" fmla="*/ 364003 h 695512"/>
                <a:gd name="connsiteX155" fmla="*/ 219367 w 788985"/>
                <a:gd name="connsiteY155" fmla="*/ 362249 h 695512"/>
                <a:gd name="connsiteX156" fmla="*/ 206271 w 788985"/>
                <a:gd name="connsiteY156" fmla="*/ 346463 h 695512"/>
                <a:gd name="connsiteX157" fmla="*/ 191537 w 788985"/>
                <a:gd name="connsiteY157" fmla="*/ 323661 h 695512"/>
                <a:gd name="connsiteX158" fmla="*/ 178441 w 788985"/>
                <a:gd name="connsiteY158" fmla="*/ 316645 h 695512"/>
                <a:gd name="connsiteX159" fmla="*/ 147336 w 788985"/>
                <a:gd name="connsiteY159" fmla="*/ 307875 h 695512"/>
                <a:gd name="connsiteX160" fmla="*/ 130966 w 788985"/>
                <a:gd name="connsiteY160" fmla="*/ 314891 h 695512"/>
                <a:gd name="connsiteX161" fmla="*/ 116232 w 788985"/>
                <a:gd name="connsiteY161" fmla="*/ 313137 h 695512"/>
                <a:gd name="connsiteX162" fmla="*/ 103135 w 788985"/>
                <a:gd name="connsiteY162" fmla="*/ 311383 h 695512"/>
                <a:gd name="connsiteX163" fmla="*/ 96587 w 788985"/>
                <a:gd name="connsiteY163" fmla="*/ 311383 h 695512"/>
                <a:gd name="connsiteX164" fmla="*/ 86765 w 788985"/>
                <a:gd name="connsiteY164" fmla="*/ 311383 h 695512"/>
                <a:gd name="connsiteX165" fmla="*/ 68757 w 788985"/>
                <a:gd name="connsiteY165" fmla="*/ 306121 h 695512"/>
                <a:gd name="connsiteX166" fmla="*/ 63846 w 788985"/>
                <a:gd name="connsiteY166" fmla="*/ 295597 h 695512"/>
                <a:gd name="connsiteX167" fmla="*/ 49112 w 788985"/>
                <a:gd name="connsiteY167" fmla="*/ 285073 h 695512"/>
                <a:gd name="connsiteX168" fmla="*/ 52386 w 788985"/>
                <a:gd name="connsiteY168" fmla="*/ 251746 h 695512"/>
                <a:gd name="connsiteX169" fmla="*/ 40927 w 788985"/>
                <a:gd name="connsiteY169" fmla="*/ 214912 h 695512"/>
                <a:gd name="connsiteX170" fmla="*/ 24556 w 788985"/>
                <a:gd name="connsiteY170" fmla="*/ 185094 h 695512"/>
                <a:gd name="connsiteX171" fmla="*/ 22919 w 788985"/>
                <a:gd name="connsiteY171" fmla="*/ 174569 h 695512"/>
                <a:gd name="connsiteX172" fmla="*/ 0 w 788985"/>
                <a:gd name="connsiteY172" fmla="*/ 183339 h 695512"/>
                <a:gd name="connsiteX173" fmla="*/ 27830 w 788985"/>
                <a:gd name="connsiteY173" fmla="*/ 128965 h 695512"/>
                <a:gd name="connsiteX174" fmla="*/ 49112 w 788985"/>
                <a:gd name="connsiteY174" fmla="*/ 76345 h 695512"/>
                <a:gd name="connsiteX175" fmla="*/ 86765 w 788985"/>
                <a:gd name="connsiteY175" fmla="*/ 41264 h 695512"/>
                <a:gd name="connsiteX176" fmla="*/ 130966 w 788985"/>
                <a:gd name="connsiteY176" fmla="*/ 18462 h 695512"/>
                <a:gd name="connsiteX177" fmla="*/ 96587 w 788985"/>
                <a:gd name="connsiteY177" fmla="*/ 37756 h 695512"/>
                <a:gd name="connsiteX178" fmla="*/ 108047 w 788985"/>
                <a:gd name="connsiteY178" fmla="*/ 71083 h 695512"/>
                <a:gd name="connsiteX179" fmla="*/ 108047 w 788985"/>
                <a:gd name="connsiteY179" fmla="*/ 92131 h 695512"/>
                <a:gd name="connsiteX180" fmla="*/ 91676 w 788985"/>
                <a:gd name="connsiteY180" fmla="*/ 121949 h 695512"/>
                <a:gd name="connsiteX181" fmla="*/ 81853 w 788985"/>
                <a:gd name="connsiteY181" fmla="*/ 155275 h 695512"/>
                <a:gd name="connsiteX182" fmla="*/ 90039 w 788985"/>
                <a:gd name="connsiteY182" fmla="*/ 167553 h 695512"/>
                <a:gd name="connsiteX183" fmla="*/ 96587 w 788985"/>
                <a:gd name="connsiteY183" fmla="*/ 176323 h 695512"/>
                <a:gd name="connsiteX184" fmla="*/ 117869 w 788985"/>
                <a:gd name="connsiteY184" fmla="*/ 186848 h 695512"/>
                <a:gd name="connsiteX185" fmla="*/ 137514 w 788985"/>
                <a:gd name="connsiteY185" fmla="*/ 158783 h 695512"/>
                <a:gd name="connsiteX186" fmla="*/ 122780 w 788985"/>
                <a:gd name="connsiteY186" fmla="*/ 120195 h 695512"/>
                <a:gd name="connsiteX187" fmla="*/ 112958 w 788985"/>
                <a:gd name="connsiteY187" fmla="*/ 102655 h 695512"/>
                <a:gd name="connsiteX188" fmla="*/ 111321 w 788985"/>
                <a:gd name="connsiteY188" fmla="*/ 85115 h 695512"/>
                <a:gd name="connsiteX189" fmla="*/ 130966 w 788985"/>
                <a:gd name="connsiteY189" fmla="*/ 72837 h 695512"/>
                <a:gd name="connsiteX190" fmla="*/ 160433 w 788985"/>
                <a:gd name="connsiteY190" fmla="*/ 60558 h 695512"/>
                <a:gd name="connsiteX191" fmla="*/ 186626 w 788985"/>
                <a:gd name="connsiteY191" fmla="*/ 51788 h 695512"/>
                <a:gd name="connsiteX192" fmla="*/ 202997 w 788985"/>
                <a:gd name="connsiteY192" fmla="*/ 44772 h 695512"/>
                <a:gd name="connsiteX193" fmla="*/ 199723 w 788985"/>
                <a:gd name="connsiteY193" fmla="*/ 37756 h 695512"/>
                <a:gd name="connsiteX194" fmla="*/ 221004 w 788985"/>
                <a:gd name="connsiteY194" fmla="*/ 44772 h 695512"/>
                <a:gd name="connsiteX195" fmla="*/ 216093 w 788985"/>
                <a:gd name="connsiteY195" fmla="*/ 32494 h 695512"/>
                <a:gd name="connsiteX196" fmla="*/ 194811 w 788985"/>
                <a:gd name="connsiteY196" fmla="*/ 36002 h 695512"/>
                <a:gd name="connsiteX197" fmla="*/ 212819 w 788985"/>
                <a:gd name="connsiteY197" fmla="*/ 922 h 69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788985" h="695512">
                  <a:moveTo>
                    <a:pt x="695646" y="223148"/>
                  </a:moveTo>
                  <a:lnTo>
                    <a:pt x="703941" y="228944"/>
                  </a:lnTo>
                  <a:lnTo>
                    <a:pt x="706846" y="226747"/>
                  </a:lnTo>
                  <a:close/>
                  <a:moveTo>
                    <a:pt x="723401" y="218578"/>
                  </a:moveTo>
                  <a:cubicBezTo>
                    <a:pt x="723401" y="222082"/>
                    <a:pt x="720130" y="225585"/>
                    <a:pt x="716859" y="225585"/>
                  </a:cubicBezTo>
                  <a:cubicBezTo>
                    <a:pt x="715224" y="223833"/>
                    <a:pt x="713588" y="222082"/>
                    <a:pt x="711953" y="220330"/>
                  </a:cubicBezTo>
                  <a:cubicBezTo>
                    <a:pt x="715224" y="220330"/>
                    <a:pt x="720130" y="220330"/>
                    <a:pt x="723401" y="218578"/>
                  </a:cubicBezTo>
                  <a:close/>
                  <a:moveTo>
                    <a:pt x="729125" y="215074"/>
                  </a:moveTo>
                  <a:cubicBezTo>
                    <a:pt x="730351" y="214636"/>
                    <a:pt x="732396" y="215074"/>
                    <a:pt x="734849" y="216825"/>
                  </a:cubicBezTo>
                  <a:cubicBezTo>
                    <a:pt x="731578" y="216825"/>
                    <a:pt x="729943" y="216825"/>
                    <a:pt x="728307" y="218577"/>
                  </a:cubicBezTo>
                  <a:cubicBezTo>
                    <a:pt x="727489" y="216826"/>
                    <a:pt x="727898" y="215512"/>
                    <a:pt x="729125" y="215074"/>
                  </a:cubicBezTo>
                  <a:close/>
                  <a:moveTo>
                    <a:pt x="726672" y="213322"/>
                  </a:moveTo>
                  <a:cubicBezTo>
                    <a:pt x="725036" y="215073"/>
                    <a:pt x="723401" y="215073"/>
                    <a:pt x="721765" y="216825"/>
                  </a:cubicBezTo>
                  <a:cubicBezTo>
                    <a:pt x="720130" y="215073"/>
                    <a:pt x="716859" y="215073"/>
                    <a:pt x="715224" y="215073"/>
                  </a:cubicBezTo>
                  <a:cubicBezTo>
                    <a:pt x="718495" y="213322"/>
                    <a:pt x="723401" y="211570"/>
                    <a:pt x="726672" y="213322"/>
                  </a:cubicBezTo>
                  <a:close/>
                  <a:moveTo>
                    <a:pt x="729942" y="206315"/>
                  </a:moveTo>
                  <a:cubicBezTo>
                    <a:pt x="728306" y="213322"/>
                    <a:pt x="720130" y="211570"/>
                    <a:pt x="715224" y="213322"/>
                  </a:cubicBezTo>
                  <a:cubicBezTo>
                    <a:pt x="718494" y="209818"/>
                    <a:pt x="723400" y="202811"/>
                    <a:pt x="729942" y="206315"/>
                  </a:cubicBezTo>
                  <a:close/>
                  <a:moveTo>
                    <a:pt x="733213" y="195804"/>
                  </a:moveTo>
                  <a:cubicBezTo>
                    <a:pt x="733213" y="197556"/>
                    <a:pt x="731577" y="199307"/>
                    <a:pt x="729942" y="201059"/>
                  </a:cubicBezTo>
                  <a:cubicBezTo>
                    <a:pt x="728307" y="201059"/>
                    <a:pt x="726671" y="201059"/>
                    <a:pt x="725036" y="201059"/>
                  </a:cubicBezTo>
                  <a:cubicBezTo>
                    <a:pt x="726671" y="197556"/>
                    <a:pt x="729942" y="195804"/>
                    <a:pt x="733213" y="195804"/>
                  </a:cubicBezTo>
                  <a:close/>
                  <a:moveTo>
                    <a:pt x="733213" y="190549"/>
                  </a:moveTo>
                  <a:cubicBezTo>
                    <a:pt x="728307" y="194053"/>
                    <a:pt x="725036" y="197556"/>
                    <a:pt x="720130" y="201060"/>
                  </a:cubicBezTo>
                  <a:cubicBezTo>
                    <a:pt x="721765" y="195805"/>
                    <a:pt x="726671" y="190549"/>
                    <a:pt x="733213" y="190549"/>
                  </a:cubicBezTo>
                  <a:close/>
                  <a:moveTo>
                    <a:pt x="734849" y="183541"/>
                  </a:moveTo>
                  <a:cubicBezTo>
                    <a:pt x="733213" y="185293"/>
                    <a:pt x="733213" y="187044"/>
                    <a:pt x="733213" y="188796"/>
                  </a:cubicBezTo>
                  <a:cubicBezTo>
                    <a:pt x="726672" y="187044"/>
                    <a:pt x="728307" y="185293"/>
                    <a:pt x="734849" y="183541"/>
                  </a:cubicBezTo>
                  <a:close/>
                  <a:moveTo>
                    <a:pt x="212819" y="922"/>
                  </a:moveTo>
                  <a:cubicBezTo>
                    <a:pt x="222642" y="6184"/>
                    <a:pt x="221004" y="25478"/>
                    <a:pt x="222642" y="34248"/>
                  </a:cubicBezTo>
                  <a:cubicBezTo>
                    <a:pt x="224279" y="44772"/>
                    <a:pt x="234101" y="44772"/>
                    <a:pt x="243923" y="43018"/>
                  </a:cubicBezTo>
                  <a:cubicBezTo>
                    <a:pt x="248835" y="43018"/>
                    <a:pt x="255383" y="43018"/>
                    <a:pt x="260294" y="43018"/>
                  </a:cubicBezTo>
                  <a:cubicBezTo>
                    <a:pt x="275028" y="48280"/>
                    <a:pt x="294673" y="51788"/>
                    <a:pt x="301221" y="69329"/>
                  </a:cubicBezTo>
                  <a:cubicBezTo>
                    <a:pt x="306132" y="78099"/>
                    <a:pt x="294673" y="100901"/>
                    <a:pt x="312681" y="104409"/>
                  </a:cubicBezTo>
                  <a:cubicBezTo>
                    <a:pt x="335600" y="107917"/>
                    <a:pt x="361793" y="99147"/>
                    <a:pt x="383075" y="97393"/>
                  </a:cubicBezTo>
                  <a:cubicBezTo>
                    <a:pt x="402719" y="93885"/>
                    <a:pt x="420727" y="90377"/>
                    <a:pt x="432187" y="106163"/>
                  </a:cubicBezTo>
                  <a:cubicBezTo>
                    <a:pt x="437098" y="111425"/>
                    <a:pt x="443646" y="116687"/>
                    <a:pt x="451832" y="120195"/>
                  </a:cubicBezTo>
                  <a:cubicBezTo>
                    <a:pt x="458380" y="121949"/>
                    <a:pt x="464928" y="123703"/>
                    <a:pt x="471477" y="123703"/>
                  </a:cubicBezTo>
                  <a:cubicBezTo>
                    <a:pt x="469839" y="123703"/>
                    <a:pt x="492758" y="128965"/>
                    <a:pt x="482936" y="128965"/>
                  </a:cubicBezTo>
                  <a:cubicBezTo>
                    <a:pt x="499307" y="137735"/>
                    <a:pt x="507492" y="118441"/>
                    <a:pt x="522226" y="116687"/>
                  </a:cubicBezTo>
                  <a:cubicBezTo>
                    <a:pt x="530411" y="116687"/>
                    <a:pt x="532048" y="109671"/>
                    <a:pt x="538596" y="106163"/>
                  </a:cubicBezTo>
                  <a:cubicBezTo>
                    <a:pt x="543508" y="104409"/>
                    <a:pt x="548419" y="104409"/>
                    <a:pt x="553330" y="106163"/>
                  </a:cubicBezTo>
                  <a:cubicBezTo>
                    <a:pt x="558241" y="106163"/>
                    <a:pt x="563153" y="107917"/>
                    <a:pt x="569701" y="104409"/>
                  </a:cubicBezTo>
                  <a:cubicBezTo>
                    <a:pt x="559878" y="97393"/>
                    <a:pt x="540234" y="104409"/>
                    <a:pt x="535322" y="95639"/>
                  </a:cubicBezTo>
                  <a:cubicBezTo>
                    <a:pt x="540234" y="95639"/>
                    <a:pt x="545145" y="95639"/>
                    <a:pt x="550056" y="95639"/>
                  </a:cubicBezTo>
                  <a:cubicBezTo>
                    <a:pt x="556604" y="95639"/>
                    <a:pt x="558241" y="92131"/>
                    <a:pt x="563153" y="90377"/>
                  </a:cubicBezTo>
                  <a:cubicBezTo>
                    <a:pt x="566427" y="92131"/>
                    <a:pt x="568064" y="92131"/>
                    <a:pt x="571338" y="93885"/>
                  </a:cubicBezTo>
                  <a:cubicBezTo>
                    <a:pt x="577886" y="95639"/>
                    <a:pt x="584434" y="93885"/>
                    <a:pt x="590983" y="93885"/>
                  </a:cubicBezTo>
                  <a:cubicBezTo>
                    <a:pt x="604079" y="90377"/>
                    <a:pt x="618813" y="90377"/>
                    <a:pt x="631910" y="90377"/>
                  </a:cubicBezTo>
                  <a:cubicBezTo>
                    <a:pt x="648280" y="90377"/>
                    <a:pt x="663014" y="92131"/>
                    <a:pt x="677748" y="88623"/>
                  </a:cubicBezTo>
                  <a:cubicBezTo>
                    <a:pt x="672836" y="97393"/>
                    <a:pt x="658103" y="95639"/>
                    <a:pt x="649917" y="99147"/>
                  </a:cubicBezTo>
                  <a:cubicBezTo>
                    <a:pt x="645006" y="102655"/>
                    <a:pt x="638458" y="100901"/>
                    <a:pt x="631910" y="100901"/>
                  </a:cubicBezTo>
                  <a:cubicBezTo>
                    <a:pt x="628635" y="100901"/>
                    <a:pt x="624952" y="100462"/>
                    <a:pt x="621269" y="100682"/>
                  </a:cubicBezTo>
                  <a:lnTo>
                    <a:pt x="616943" y="102197"/>
                  </a:lnTo>
                  <a:lnTo>
                    <a:pt x="616767" y="101997"/>
                  </a:lnTo>
                  <a:cubicBezTo>
                    <a:pt x="615129" y="101778"/>
                    <a:pt x="613083" y="102655"/>
                    <a:pt x="610628" y="104409"/>
                  </a:cubicBezTo>
                  <a:lnTo>
                    <a:pt x="616943" y="102197"/>
                  </a:lnTo>
                  <a:lnTo>
                    <a:pt x="620450" y="106163"/>
                  </a:lnTo>
                  <a:cubicBezTo>
                    <a:pt x="615539" y="106163"/>
                    <a:pt x="612265" y="109671"/>
                    <a:pt x="612265" y="113179"/>
                  </a:cubicBezTo>
                  <a:cubicBezTo>
                    <a:pt x="622087" y="107917"/>
                    <a:pt x="630273" y="113179"/>
                    <a:pt x="630273" y="123703"/>
                  </a:cubicBezTo>
                  <a:cubicBezTo>
                    <a:pt x="630273" y="132473"/>
                    <a:pt x="613902" y="127211"/>
                    <a:pt x="608991" y="127211"/>
                  </a:cubicBezTo>
                  <a:cubicBezTo>
                    <a:pt x="612265" y="139489"/>
                    <a:pt x="633547" y="130719"/>
                    <a:pt x="631910" y="120195"/>
                  </a:cubicBezTo>
                  <a:cubicBezTo>
                    <a:pt x="638458" y="120195"/>
                    <a:pt x="640095" y="127211"/>
                    <a:pt x="641732" y="130719"/>
                  </a:cubicBezTo>
                  <a:cubicBezTo>
                    <a:pt x="641732" y="137735"/>
                    <a:pt x="648280" y="144751"/>
                    <a:pt x="646643" y="150013"/>
                  </a:cubicBezTo>
                  <a:cubicBezTo>
                    <a:pt x="651554" y="146505"/>
                    <a:pt x="653192" y="141243"/>
                    <a:pt x="651554" y="135981"/>
                  </a:cubicBezTo>
                  <a:cubicBezTo>
                    <a:pt x="658103" y="139489"/>
                    <a:pt x="658103" y="150013"/>
                    <a:pt x="653192" y="155275"/>
                  </a:cubicBezTo>
                  <a:cubicBezTo>
                    <a:pt x="659740" y="151767"/>
                    <a:pt x="656466" y="144751"/>
                    <a:pt x="656466" y="139489"/>
                  </a:cubicBezTo>
                  <a:cubicBezTo>
                    <a:pt x="659740" y="139489"/>
                    <a:pt x="661377" y="139489"/>
                    <a:pt x="664651" y="141243"/>
                  </a:cubicBezTo>
                  <a:cubicBezTo>
                    <a:pt x="664651" y="141243"/>
                    <a:pt x="646643" y="132473"/>
                    <a:pt x="656466" y="132473"/>
                  </a:cubicBezTo>
                  <a:cubicBezTo>
                    <a:pt x="667925" y="134227"/>
                    <a:pt x="681022" y="142997"/>
                    <a:pt x="674473" y="153521"/>
                  </a:cubicBezTo>
                  <a:cubicBezTo>
                    <a:pt x="677748" y="150013"/>
                    <a:pt x="681022" y="150013"/>
                    <a:pt x="677748" y="146505"/>
                  </a:cubicBezTo>
                  <a:cubicBezTo>
                    <a:pt x="682659" y="144751"/>
                    <a:pt x="685933" y="144751"/>
                    <a:pt x="690844" y="144751"/>
                  </a:cubicBezTo>
                  <a:cubicBezTo>
                    <a:pt x="681022" y="135981"/>
                    <a:pt x="697392" y="144751"/>
                    <a:pt x="700667" y="150013"/>
                  </a:cubicBezTo>
                  <a:cubicBezTo>
                    <a:pt x="707215" y="158783"/>
                    <a:pt x="717037" y="155275"/>
                    <a:pt x="725223" y="160537"/>
                  </a:cubicBezTo>
                  <a:cubicBezTo>
                    <a:pt x="735864" y="168430"/>
                    <a:pt x="735046" y="172377"/>
                    <a:pt x="730953" y="176104"/>
                  </a:cubicBezTo>
                  <a:lnTo>
                    <a:pt x="721871" y="185405"/>
                  </a:lnTo>
                  <a:lnTo>
                    <a:pt x="721949" y="185094"/>
                  </a:lnTo>
                  <a:cubicBezTo>
                    <a:pt x="720311" y="186848"/>
                    <a:pt x="718674" y="188602"/>
                    <a:pt x="717037" y="190356"/>
                  </a:cubicBezTo>
                  <a:lnTo>
                    <a:pt x="721871" y="185405"/>
                  </a:lnTo>
                  <a:lnTo>
                    <a:pt x="718674" y="198249"/>
                  </a:lnTo>
                  <a:cubicBezTo>
                    <a:pt x="716219" y="203072"/>
                    <a:pt x="712944" y="207896"/>
                    <a:pt x="710489" y="211404"/>
                  </a:cubicBezTo>
                  <a:cubicBezTo>
                    <a:pt x="708852" y="214912"/>
                    <a:pt x="708852" y="218420"/>
                    <a:pt x="703941" y="218420"/>
                  </a:cubicBezTo>
                  <a:cubicBezTo>
                    <a:pt x="699030" y="218420"/>
                    <a:pt x="685933" y="213158"/>
                    <a:pt x="682659" y="218420"/>
                  </a:cubicBezTo>
                  <a:lnTo>
                    <a:pt x="693291" y="221955"/>
                  </a:lnTo>
                  <a:lnTo>
                    <a:pt x="702345" y="220768"/>
                  </a:lnTo>
                  <a:lnTo>
                    <a:pt x="707578" y="226193"/>
                  </a:lnTo>
                  <a:lnTo>
                    <a:pt x="710898" y="223682"/>
                  </a:lnTo>
                  <a:cubicBezTo>
                    <a:pt x="712945" y="223244"/>
                    <a:pt x="714582" y="224559"/>
                    <a:pt x="715400" y="228944"/>
                  </a:cubicBezTo>
                  <a:cubicBezTo>
                    <a:pt x="721949" y="221928"/>
                    <a:pt x="726860" y="220174"/>
                    <a:pt x="735046" y="218420"/>
                  </a:cubicBezTo>
                  <a:cubicBezTo>
                    <a:pt x="738320" y="216666"/>
                    <a:pt x="741594" y="218420"/>
                    <a:pt x="744868" y="218420"/>
                  </a:cubicBezTo>
                  <a:cubicBezTo>
                    <a:pt x="748142" y="220174"/>
                    <a:pt x="751416" y="221928"/>
                    <a:pt x="756327" y="216666"/>
                  </a:cubicBezTo>
                  <a:cubicBezTo>
                    <a:pt x="769424" y="204388"/>
                    <a:pt x="795617" y="235960"/>
                    <a:pt x="787432" y="239468"/>
                  </a:cubicBezTo>
                  <a:cubicBezTo>
                    <a:pt x="779246" y="242976"/>
                    <a:pt x="774335" y="248238"/>
                    <a:pt x="767787" y="253500"/>
                  </a:cubicBezTo>
                  <a:cubicBezTo>
                    <a:pt x="762876" y="258762"/>
                    <a:pt x="751416" y="260516"/>
                    <a:pt x="748142" y="265778"/>
                  </a:cubicBezTo>
                  <a:cubicBezTo>
                    <a:pt x="743231" y="269286"/>
                    <a:pt x="741594" y="272795"/>
                    <a:pt x="738320" y="276303"/>
                  </a:cubicBezTo>
                  <a:cubicBezTo>
                    <a:pt x="731771" y="283319"/>
                    <a:pt x="741594" y="288581"/>
                    <a:pt x="739957" y="295597"/>
                  </a:cubicBezTo>
                  <a:cubicBezTo>
                    <a:pt x="739957" y="300859"/>
                    <a:pt x="741594" y="306121"/>
                    <a:pt x="748142" y="302613"/>
                  </a:cubicBezTo>
                  <a:cubicBezTo>
                    <a:pt x="756327" y="299105"/>
                    <a:pt x="761239" y="307875"/>
                    <a:pt x="754690" y="313137"/>
                  </a:cubicBezTo>
                  <a:cubicBezTo>
                    <a:pt x="749779" y="318399"/>
                    <a:pt x="739957" y="320153"/>
                    <a:pt x="733408" y="327169"/>
                  </a:cubicBezTo>
                  <a:cubicBezTo>
                    <a:pt x="730134" y="328923"/>
                    <a:pt x="725223" y="325415"/>
                    <a:pt x="723586" y="325415"/>
                  </a:cubicBezTo>
                  <a:cubicBezTo>
                    <a:pt x="720311" y="325415"/>
                    <a:pt x="718674" y="328923"/>
                    <a:pt x="717037" y="330677"/>
                  </a:cubicBezTo>
                  <a:cubicBezTo>
                    <a:pt x="692481" y="337693"/>
                    <a:pt x="717037" y="351725"/>
                    <a:pt x="703941" y="364003"/>
                  </a:cubicBezTo>
                  <a:cubicBezTo>
                    <a:pt x="700667" y="367511"/>
                    <a:pt x="689207" y="374527"/>
                    <a:pt x="692481" y="379789"/>
                  </a:cubicBezTo>
                  <a:cubicBezTo>
                    <a:pt x="700667" y="388560"/>
                    <a:pt x="708852" y="399084"/>
                    <a:pt x="717037" y="407854"/>
                  </a:cubicBezTo>
                  <a:cubicBezTo>
                    <a:pt x="726860" y="418378"/>
                    <a:pt x="744868" y="434164"/>
                    <a:pt x="726860" y="446442"/>
                  </a:cubicBezTo>
                  <a:cubicBezTo>
                    <a:pt x="721949" y="449950"/>
                    <a:pt x="717037" y="458720"/>
                    <a:pt x="710489" y="462228"/>
                  </a:cubicBezTo>
                  <a:cubicBezTo>
                    <a:pt x="708852" y="463982"/>
                    <a:pt x="703941" y="463982"/>
                    <a:pt x="700667" y="462228"/>
                  </a:cubicBezTo>
                  <a:cubicBezTo>
                    <a:pt x="697392" y="462228"/>
                    <a:pt x="694118" y="462228"/>
                    <a:pt x="694118" y="463982"/>
                  </a:cubicBezTo>
                  <a:cubicBezTo>
                    <a:pt x="690844" y="467490"/>
                    <a:pt x="681022" y="467490"/>
                    <a:pt x="681022" y="472752"/>
                  </a:cubicBezTo>
                  <a:cubicBezTo>
                    <a:pt x="681022" y="478014"/>
                    <a:pt x="667925" y="478014"/>
                    <a:pt x="664651" y="479768"/>
                  </a:cubicBezTo>
                  <a:cubicBezTo>
                    <a:pt x="654829" y="485030"/>
                    <a:pt x="643369" y="490292"/>
                    <a:pt x="633547" y="485030"/>
                  </a:cubicBezTo>
                  <a:cubicBezTo>
                    <a:pt x="626998" y="481522"/>
                    <a:pt x="620450" y="490292"/>
                    <a:pt x="613902" y="490292"/>
                  </a:cubicBezTo>
                  <a:cubicBezTo>
                    <a:pt x="605716" y="492046"/>
                    <a:pt x="605716" y="500816"/>
                    <a:pt x="607353" y="506079"/>
                  </a:cubicBezTo>
                  <a:cubicBezTo>
                    <a:pt x="610628" y="516603"/>
                    <a:pt x="600805" y="523619"/>
                    <a:pt x="592620" y="516603"/>
                  </a:cubicBezTo>
                  <a:cubicBezTo>
                    <a:pt x="587709" y="511341"/>
                    <a:pt x="584434" y="504325"/>
                    <a:pt x="579523" y="500816"/>
                  </a:cubicBezTo>
                  <a:cubicBezTo>
                    <a:pt x="574612" y="495554"/>
                    <a:pt x="571338" y="497308"/>
                    <a:pt x="568064" y="499062"/>
                  </a:cubicBezTo>
                  <a:cubicBezTo>
                    <a:pt x="566427" y="500816"/>
                    <a:pt x="563153" y="500816"/>
                    <a:pt x="559878" y="500816"/>
                  </a:cubicBezTo>
                  <a:cubicBezTo>
                    <a:pt x="554967" y="499062"/>
                    <a:pt x="551693" y="499062"/>
                    <a:pt x="546782" y="499062"/>
                  </a:cubicBezTo>
                  <a:cubicBezTo>
                    <a:pt x="545145" y="499062"/>
                    <a:pt x="541871" y="499062"/>
                    <a:pt x="538596" y="499062"/>
                  </a:cubicBezTo>
                  <a:cubicBezTo>
                    <a:pt x="536959" y="499062"/>
                    <a:pt x="535322" y="499062"/>
                    <a:pt x="533685" y="499062"/>
                  </a:cubicBezTo>
                  <a:cubicBezTo>
                    <a:pt x="532048" y="499062"/>
                    <a:pt x="532048" y="499062"/>
                    <a:pt x="528774" y="492046"/>
                  </a:cubicBezTo>
                  <a:cubicBezTo>
                    <a:pt x="527137" y="485030"/>
                    <a:pt x="515677" y="483276"/>
                    <a:pt x="509129" y="485030"/>
                  </a:cubicBezTo>
                  <a:cubicBezTo>
                    <a:pt x="499307" y="486784"/>
                    <a:pt x="499307" y="479768"/>
                    <a:pt x="491121" y="476260"/>
                  </a:cubicBezTo>
                  <a:cubicBezTo>
                    <a:pt x="484573" y="481522"/>
                    <a:pt x="496033" y="495554"/>
                    <a:pt x="500944" y="499062"/>
                  </a:cubicBezTo>
                  <a:cubicBezTo>
                    <a:pt x="512403" y="511341"/>
                    <a:pt x="520589" y="513095"/>
                    <a:pt x="520589" y="530635"/>
                  </a:cubicBezTo>
                  <a:cubicBezTo>
                    <a:pt x="520589" y="537651"/>
                    <a:pt x="522226" y="542913"/>
                    <a:pt x="523863" y="548175"/>
                  </a:cubicBezTo>
                  <a:cubicBezTo>
                    <a:pt x="525500" y="555191"/>
                    <a:pt x="533685" y="562207"/>
                    <a:pt x="532048" y="569223"/>
                  </a:cubicBezTo>
                  <a:cubicBezTo>
                    <a:pt x="530411" y="581501"/>
                    <a:pt x="530411" y="588517"/>
                    <a:pt x="546782" y="588517"/>
                  </a:cubicBezTo>
                  <a:cubicBezTo>
                    <a:pt x="548419" y="588517"/>
                    <a:pt x="550056" y="588517"/>
                    <a:pt x="551693" y="588517"/>
                  </a:cubicBezTo>
                  <a:cubicBezTo>
                    <a:pt x="559878" y="586763"/>
                    <a:pt x="569701" y="586763"/>
                    <a:pt x="568064" y="592025"/>
                  </a:cubicBezTo>
                  <a:cubicBezTo>
                    <a:pt x="564790" y="607811"/>
                    <a:pt x="556604" y="606057"/>
                    <a:pt x="550056" y="611319"/>
                  </a:cubicBezTo>
                  <a:cubicBezTo>
                    <a:pt x="543508" y="614827"/>
                    <a:pt x="532048" y="616581"/>
                    <a:pt x="530411" y="621844"/>
                  </a:cubicBezTo>
                  <a:cubicBezTo>
                    <a:pt x="527137" y="627106"/>
                    <a:pt x="528774" y="630614"/>
                    <a:pt x="523863" y="637630"/>
                  </a:cubicBezTo>
                  <a:cubicBezTo>
                    <a:pt x="520589" y="641138"/>
                    <a:pt x="514040" y="646400"/>
                    <a:pt x="510766" y="651662"/>
                  </a:cubicBezTo>
                  <a:cubicBezTo>
                    <a:pt x="510766" y="637630"/>
                    <a:pt x="487847" y="658678"/>
                    <a:pt x="484573" y="658678"/>
                  </a:cubicBezTo>
                  <a:cubicBezTo>
                    <a:pt x="473114" y="660432"/>
                    <a:pt x="466565" y="665694"/>
                    <a:pt x="460017" y="674464"/>
                  </a:cubicBezTo>
                  <a:cubicBezTo>
                    <a:pt x="456743" y="679726"/>
                    <a:pt x="448557" y="693758"/>
                    <a:pt x="440372" y="695512"/>
                  </a:cubicBezTo>
                  <a:cubicBezTo>
                    <a:pt x="437098" y="690250"/>
                    <a:pt x="442009" y="683234"/>
                    <a:pt x="440372" y="677972"/>
                  </a:cubicBezTo>
                  <a:cubicBezTo>
                    <a:pt x="438735" y="669202"/>
                    <a:pt x="424001" y="677972"/>
                    <a:pt x="419090" y="681480"/>
                  </a:cubicBezTo>
                  <a:cubicBezTo>
                    <a:pt x="397808" y="695512"/>
                    <a:pt x="379800" y="679726"/>
                    <a:pt x="365067" y="662186"/>
                  </a:cubicBezTo>
                  <a:cubicBezTo>
                    <a:pt x="358519" y="653416"/>
                    <a:pt x="358519" y="644646"/>
                    <a:pt x="355244" y="634122"/>
                  </a:cubicBezTo>
                  <a:cubicBezTo>
                    <a:pt x="351970" y="623598"/>
                    <a:pt x="343785" y="607811"/>
                    <a:pt x="343785" y="597287"/>
                  </a:cubicBezTo>
                  <a:cubicBezTo>
                    <a:pt x="343785" y="588517"/>
                    <a:pt x="317592" y="558699"/>
                    <a:pt x="306132" y="567469"/>
                  </a:cubicBezTo>
                  <a:cubicBezTo>
                    <a:pt x="306132" y="556945"/>
                    <a:pt x="324140" y="546421"/>
                    <a:pt x="330688" y="539405"/>
                  </a:cubicBezTo>
                  <a:cubicBezTo>
                    <a:pt x="345422" y="530635"/>
                    <a:pt x="335600" y="520111"/>
                    <a:pt x="325777" y="509587"/>
                  </a:cubicBezTo>
                  <a:cubicBezTo>
                    <a:pt x="304495" y="488538"/>
                    <a:pt x="311043" y="451704"/>
                    <a:pt x="311043" y="425394"/>
                  </a:cubicBezTo>
                  <a:cubicBezTo>
                    <a:pt x="311043" y="414870"/>
                    <a:pt x="314318" y="411362"/>
                    <a:pt x="320866" y="404346"/>
                  </a:cubicBezTo>
                  <a:cubicBezTo>
                    <a:pt x="324140" y="400838"/>
                    <a:pt x="322503" y="392068"/>
                    <a:pt x="325777" y="386806"/>
                  </a:cubicBezTo>
                  <a:cubicBezTo>
                    <a:pt x="329051" y="381543"/>
                    <a:pt x="335600" y="376281"/>
                    <a:pt x="337237" y="371019"/>
                  </a:cubicBezTo>
                  <a:cubicBezTo>
                    <a:pt x="340511" y="362249"/>
                    <a:pt x="325777" y="353479"/>
                    <a:pt x="320866" y="355233"/>
                  </a:cubicBezTo>
                  <a:cubicBezTo>
                    <a:pt x="307769" y="362249"/>
                    <a:pt x="296310" y="362249"/>
                    <a:pt x="284850" y="362249"/>
                  </a:cubicBezTo>
                  <a:cubicBezTo>
                    <a:pt x="281576" y="362249"/>
                    <a:pt x="278302" y="362249"/>
                    <a:pt x="275028" y="364003"/>
                  </a:cubicBezTo>
                  <a:cubicBezTo>
                    <a:pt x="270117" y="364003"/>
                    <a:pt x="261931" y="365757"/>
                    <a:pt x="255383" y="364003"/>
                  </a:cubicBezTo>
                  <a:cubicBezTo>
                    <a:pt x="245561" y="362249"/>
                    <a:pt x="247198" y="364003"/>
                    <a:pt x="235738" y="365757"/>
                  </a:cubicBezTo>
                  <a:cubicBezTo>
                    <a:pt x="234101" y="365757"/>
                    <a:pt x="230827" y="365757"/>
                    <a:pt x="227553" y="364003"/>
                  </a:cubicBezTo>
                  <a:cubicBezTo>
                    <a:pt x="222642" y="364003"/>
                    <a:pt x="217730" y="362249"/>
                    <a:pt x="219367" y="362249"/>
                  </a:cubicBezTo>
                  <a:cubicBezTo>
                    <a:pt x="212819" y="358741"/>
                    <a:pt x="209545" y="351725"/>
                    <a:pt x="206271" y="346463"/>
                  </a:cubicBezTo>
                  <a:cubicBezTo>
                    <a:pt x="201360" y="337693"/>
                    <a:pt x="196448" y="330677"/>
                    <a:pt x="191537" y="323661"/>
                  </a:cubicBezTo>
                  <a:cubicBezTo>
                    <a:pt x="188263" y="320153"/>
                    <a:pt x="184989" y="314891"/>
                    <a:pt x="178441" y="316645"/>
                  </a:cubicBezTo>
                  <a:cubicBezTo>
                    <a:pt x="166981" y="320153"/>
                    <a:pt x="158796" y="309629"/>
                    <a:pt x="147336" y="307875"/>
                  </a:cubicBezTo>
                  <a:cubicBezTo>
                    <a:pt x="140788" y="307875"/>
                    <a:pt x="137514" y="313137"/>
                    <a:pt x="130966" y="314891"/>
                  </a:cubicBezTo>
                  <a:cubicBezTo>
                    <a:pt x="126054" y="314891"/>
                    <a:pt x="121143" y="314891"/>
                    <a:pt x="116232" y="313137"/>
                  </a:cubicBezTo>
                  <a:cubicBezTo>
                    <a:pt x="112958" y="311383"/>
                    <a:pt x="108047" y="311383"/>
                    <a:pt x="103135" y="311383"/>
                  </a:cubicBezTo>
                  <a:cubicBezTo>
                    <a:pt x="99861" y="313137"/>
                    <a:pt x="98224" y="311383"/>
                    <a:pt x="96587" y="311383"/>
                  </a:cubicBezTo>
                  <a:cubicBezTo>
                    <a:pt x="93313" y="311383"/>
                    <a:pt x="90039" y="309629"/>
                    <a:pt x="86765" y="311383"/>
                  </a:cubicBezTo>
                  <a:cubicBezTo>
                    <a:pt x="80216" y="314891"/>
                    <a:pt x="72031" y="311383"/>
                    <a:pt x="68757" y="306121"/>
                  </a:cubicBezTo>
                  <a:cubicBezTo>
                    <a:pt x="65483" y="302613"/>
                    <a:pt x="63846" y="299105"/>
                    <a:pt x="63846" y="295597"/>
                  </a:cubicBezTo>
                  <a:cubicBezTo>
                    <a:pt x="62208" y="288581"/>
                    <a:pt x="52386" y="288581"/>
                    <a:pt x="49112" y="285073"/>
                  </a:cubicBezTo>
                  <a:cubicBezTo>
                    <a:pt x="42564" y="276303"/>
                    <a:pt x="47475" y="258762"/>
                    <a:pt x="52386" y="251746"/>
                  </a:cubicBezTo>
                  <a:cubicBezTo>
                    <a:pt x="63846" y="237714"/>
                    <a:pt x="45838" y="225436"/>
                    <a:pt x="40927" y="214912"/>
                  </a:cubicBezTo>
                  <a:cubicBezTo>
                    <a:pt x="36015" y="204388"/>
                    <a:pt x="40927" y="181585"/>
                    <a:pt x="24556" y="185094"/>
                  </a:cubicBezTo>
                  <a:cubicBezTo>
                    <a:pt x="24556" y="181585"/>
                    <a:pt x="24556" y="178077"/>
                    <a:pt x="22919" y="174569"/>
                  </a:cubicBezTo>
                  <a:cubicBezTo>
                    <a:pt x="16370" y="179831"/>
                    <a:pt x="9822" y="183339"/>
                    <a:pt x="0" y="183339"/>
                  </a:cubicBezTo>
                  <a:cubicBezTo>
                    <a:pt x="16370" y="165799"/>
                    <a:pt x="22919" y="150013"/>
                    <a:pt x="27830" y="128965"/>
                  </a:cubicBezTo>
                  <a:cubicBezTo>
                    <a:pt x="32741" y="109671"/>
                    <a:pt x="37652" y="93885"/>
                    <a:pt x="49112" y="76345"/>
                  </a:cubicBezTo>
                  <a:cubicBezTo>
                    <a:pt x="57297" y="64066"/>
                    <a:pt x="78579" y="55296"/>
                    <a:pt x="86765" y="41264"/>
                  </a:cubicBezTo>
                  <a:cubicBezTo>
                    <a:pt x="98224" y="23724"/>
                    <a:pt x="114595" y="28986"/>
                    <a:pt x="130966" y="18462"/>
                  </a:cubicBezTo>
                  <a:cubicBezTo>
                    <a:pt x="124417" y="34248"/>
                    <a:pt x="106409" y="27232"/>
                    <a:pt x="96587" y="37756"/>
                  </a:cubicBezTo>
                  <a:cubicBezTo>
                    <a:pt x="88402" y="48280"/>
                    <a:pt x="98224" y="67575"/>
                    <a:pt x="108047" y="71083"/>
                  </a:cubicBezTo>
                  <a:cubicBezTo>
                    <a:pt x="98224" y="69329"/>
                    <a:pt x="108047" y="88623"/>
                    <a:pt x="108047" y="92131"/>
                  </a:cubicBezTo>
                  <a:cubicBezTo>
                    <a:pt x="111321" y="104409"/>
                    <a:pt x="99861" y="114933"/>
                    <a:pt x="91676" y="121949"/>
                  </a:cubicBezTo>
                  <a:cubicBezTo>
                    <a:pt x="81853" y="130719"/>
                    <a:pt x="75305" y="142997"/>
                    <a:pt x="81853" y="155275"/>
                  </a:cubicBezTo>
                  <a:cubicBezTo>
                    <a:pt x="85127" y="158783"/>
                    <a:pt x="85127" y="164045"/>
                    <a:pt x="90039" y="167553"/>
                  </a:cubicBezTo>
                  <a:cubicBezTo>
                    <a:pt x="96587" y="171061"/>
                    <a:pt x="96587" y="171061"/>
                    <a:pt x="96587" y="176323"/>
                  </a:cubicBezTo>
                  <a:cubicBezTo>
                    <a:pt x="94950" y="190356"/>
                    <a:pt x="106409" y="193864"/>
                    <a:pt x="117869" y="186848"/>
                  </a:cubicBezTo>
                  <a:cubicBezTo>
                    <a:pt x="130966" y="181585"/>
                    <a:pt x="135877" y="171061"/>
                    <a:pt x="137514" y="158783"/>
                  </a:cubicBezTo>
                  <a:cubicBezTo>
                    <a:pt x="139151" y="141243"/>
                    <a:pt x="130966" y="132473"/>
                    <a:pt x="122780" y="120195"/>
                  </a:cubicBezTo>
                  <a:cubicBezTo>
                    <a:pt x="119506" y="114933"/>
                    <a:pt x="116232" y="107917"/>
                    <a:pt x="112958" y="102655"/>
                  </a:cubicBezTo>
                  <a:cubicBezTo>
                    <a:pt x="111321" y="97393"/>
                    <a:pt x="116232" y="88623"/>
                    <a:pt x="111321" y="85115"/>
                  </a:cubicBezTo>
                  <a:cubicBezTo>
                    <a:pt x="119506" y="85115"/>
                    <a:pt x="124417" y="76345"/>
                    <a:pt x="130966" y="72837"/>
                  </a:cubicBezTo>
                  <a:cubicBezTo>
                    <a:pt x="140788" y="69329"/>
                    <a:pt x="148973" y="62312"/>
                    <a:pt x="160433" y="60558"/>
                  </a:cubicBezTo>
                  <a:cubicBezTo>
                    <a:pt x="170255" y="58804"/>
                    <a:pt x="178441" y="57050"/>
                    <a:pt x="186626" y="51788"/>
                  </a:cubicBezTo>
                  <a:cubicBezTo>
                    <a:pt x="189900" y="50034"/>
                    <a:pt x="199723" y="43018"/>
                    <a:pt x="202997" y="44772"/>
                  </a:cubicBezTo>
                  <a:cubicBezTo>
                    <a:pt x="202997" y="43018"/>
                    <a:pt x="201360" y="41264"/>
                    <a:pt x="199723" y="37756"/>
                  </a:cubicBezTo>
                  <a:cubicBezTo>
                    <a:pt x="202997" y="39510"/>
                    <a:pt x="216093" y="50034"/>
                    <a:pt x="221004" y="44772"/>
                  </a:cubicBezTo>
                  <a:cubicBezTo>
                    <a:pt x="224279" y="43018"/>
                    <a:pt x="221004" y="34248"/>
                    <a:pt x="216093" y="32494"/>
                  </a:cubicBezTo>
                  <a:cubicBezTo>
                    <a:pt x="209545" y="30740"/>
                    <a:pt x="201360" y="36002"/>
                    <a:pt x="194811" y="36002"/>
                  </a:cubicBezTo>
                  <a:cubicBezTo>
                    <a:pt x="196448" y="28986"/>
                    <a:pt x="189900" y="-6094"/>
                    <a:pt x="212819" y="922"/>
                  </a:cubicBezTo>
                  <a:close/>
                </a:path>
              </a:pathLst>
            </a:custGeom>
            <a:solidFill>
              <a:schemeClr val="bg1">
                <a:lumMod val="85000"/>
              </a:schemeClr>
            </a:solidFill>
            <a:ln w="3175"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schemeClr val="accent1"/>
                </a:solidFill>
              </a:endParaRPr>
            </a:p>
          </p:txBody>
        </p:sp>
        <p:sp>
          <p:nvSpPr>
            <p:cNvPr id="122" name="Columbia"/>
            <p:cNvSpPr>
              <a:spLocks/>
            </p:cNvSpPr>
            <p:nvPr/>
          </p:nvSpPr>
          <p:spPr bwMode="auto">
            <a:xfrm>
              <a:off x="18136808" y="5332063"/>
              <a:ext cx="1369883" cy="1982634"/>
            </a:xfrm>
            <a:custGeom>
              <a:avLst/>
              <a:gdLst>
                <a:gd name="T0" fmla="*/ 17 w 437"/>
                <a:gd name="T1" fmla="*/ 365 h 571"/>
                <a:gd name="T2" fmla="*/ 41 w 437"/>
                <a:gd name="T3" fmla="*/ 337 h 571"/>
                <a:gd name="T4" fmla="*/ 61 w 437"/>
                <a:gd name="T5" fmla="*/ 309 h 571"/>
                <a:gd name="T6" fmla="*/ 64 w 437"/>
                <a:gd name="T7" fmla="*/ 291 h 571"/>
                <a:gd name="T8" fmla="*/ 67 w 437"/>
                <a:gd name="T9" fmla="*/ 280 h 571"/>
                <a:gd name="T10" fmla="*/ 61 w 437"/>
                <a:gd name="T11" fmla="*/ 235 h 571"/>
                <a:gd name="T12" fmla="*/ 63 w 437"/>
                <a:gd name="T13" fmla="*/ 196 h 571"/>
                <a:gd name="T14" fmla="*/ 57 w 437"/>
                <a:gd name="T15" fmla="*/ 162 h 571"/>
                <a:gd name="T16" fmla="*/ 71 w 437"/>
                <a:gd name="T17" fmla="*/ 129 h 571"/>
                <a:gd name="T18" fmla="*/ 88 w 437"/>
                <a:gd name="T19" fmla="*/ 134 h 571"/>
                <a:gd name="T20" fmla="*/ 135 w 437"/>
                <a:gd name="T21" fmla="*/ 101 h 571"/>
                <a:gd name="T22" fmla="*/ 139 w 437"/>
                <a:gd name="T23" fmla="*/ 74 h 571"/>
                <a:gd name="T24" fmla="*/ 167 w 437"/>
                <a:gd name="T25" fmla="*/ 45 h 571"/>
                <a:gd name="T26" fmla="*/ 188 w 437"/>
                <a:gd name="T27" fmla="*/ 46 h 571"/>
                <a:gd name="T28" fmla="*/ 265 w 437"/>
                <a:gd name="T29" fmla="*/ 7 h 571"/>
                <a:gd name="T30" fmla="*/ 297 w 437"/>
                <a:gd name="T31" fmla="*/ 4 h 571"/>
                <a:gd name="T32" fmla="*/ 250 w 437"/>
                <a:gd name="T33" fmla="*/ 46 h 571"/>
                <a:gd name="T34" fmla="*/ 214 w 437"/>
                <a:gd name="T35" fmla="*/ 112 h 571"/>
                <a:gd name="T36" fmla="*/ 241 w 437"/>
                <a:gd name="T37" fmla="*/ 132 h 571"/>
                <a:gd name="T38" fmla="*/ 261 w 437"/>
                <a:gd name="T39" fmla="*/ 186 h 571"/>
                <a:gd name="T40" fmla="*/ 305 w 437"/>
                <a:gd name="T41" fmla="*/ 183 h 571"/>
                <a:gd name="T42" fmla="*/ 337 w 437"/>
                <a:gd name="T43" fmla="*/ 200 h 571"/>
                <a:gd name="T44" fmla="*/ 376 w 437"/>
                <a:gd name="T45" fmla="*/ 215 h 571"/>
                <a:gd name="T46" fmla="*/ 420 w 437"/>
                <a:gd name="T47" fmla="*/ 220 h 571"/>
                <a:gd name="T48" fmla="*/ 404 w 437"/>
                <a:gd name="T49" fmla="*/ 266 h 571"/>
                <a:gd name="T50" fmla="*/ 402 w 437"/>
                <a:gd name="T51" fmla="*/ 330 h 571"/>
                <a:gd name="T52" fmla="*/ 427 w 437"/>
                <a:gd name="T53" fmla="*/ 355 h 571"/>
                <a:gd name="T54" fmla="*/ 432 w 437"/>
                <a:gd name="T55" fmla="*/ 385 h 571"/>
                <a:gd name="T56" fmla="*/ 394 w 437"/>
                <a:gd name="T57" fmla="*/ 362 h 571"/>
                <a:gd name="T58" fmla="*/ 348 w 437"/>
                <a:gd name="T59" fmla="*/ 367 h 571"/>
                <a:gd name="T60" fmla="*/ 353 w 437"/>
                <a:gd name="T61" fmla="*/ 395 h 571"/>
                <a:gd name="T62" fmla="*/ 321 w 437"/>
                <a:gd name="T63" fmla="*/ 411 h 571"/>
                <a:gd name="T64" fmla="*/ 343 w 437"/>
                <a:gd name="T65" fmla="*/ 461 h 571"/>
                <a:gd name="T66" fmla="*/ 317 w 437"/>
                <a:gd name="T67" fmla="*/ 560 h 571"/>
                <a:gd name="T68" fmla="*/ 319 w 437"/>
                <a:gd name="T69" fmla="*/ 517 h 571"/>
                <a:gd name="T70" fmla="*/ 280 w 437"/>
                <a:gd name="T71" fmla="*/ 507 h 571"/>
                <a:gd name="T72" fmla="*/ 230 w 437"/>
                <a:gd name="T73" fmla="*/ 510 h 571"/>
                <a:gd name="T74" fmla="*/ 200 w 437"/>
                <a:gd name="T75" fmla="*/ 485 h 571"/>
                <a:gd name="T76" fmla="*/ 175 w 437"/>
                <a:gd name="T77" fmla="*/ 462 h 571"/>
                <a:gd name="T78" fmla="*/ 136 w 437"/>
                <a:gd name="T79" fmla="*/ 429 h 571"/>
                <a:gd name="T80" fmla="*/ 95 w 437"/>
                <a:gd name="T81" fmla="*/ 416 h 571"/>
                <a:gd name="T82" fmla="*/ 44 w 437"/>
                <a:gd name="T83" fmla="*/ 397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37" h="571">
                  <a:moveTo>
                    <a:pt x="4" y="372"/>
                  </a:moveTo>
                  <a:cubicBezTo>
                    <a:pt x="3" y="371"/>
                    <a:pt x="2" y="371"/>
                    <a:pt x="0" y="371"/>
                  </a:cubicBezTo>
                  <a:cubicBezTo>
                    <a:pt x="2" y="364"/>
                    <a:pt x="10" y="362"/>
                    <a:pt x="17" y="365"/>
                  </a:cubicBezTo>
                  <a:cubicBezTo>
                    <a:pt x="20" y="359"/>
                    <a:pt x="12" y="354"/>
                    <a:pt x="15" y="348"/>
                  </a:cubicBezTo>
                  <a:cubicBezTo>
                    <a:pt x="20" y="340"/>
                    <a:pt x="30" y="341"/>
                    <a:pt x="38" y="339"/>
                  </a:cubicBezTo>
                  <a:cubicBezTo>
                    <a:pt x="40" y="339"/>
                    <a:pt x="39" y="336"/>
                    <a:pt x="41" y="337"/>
                  </a:cubicBezTo>
                  <a:cubicBezTo>
                    <a:pt x="43" y="338"/>
                    <a:pt x="47" y="338"/>
                    <a:pt x="47" y="336"/>
                  </a:cubicBezTo>
                  <a:cubicBezTo>
                    <a:pt x="47" y="331"/>
                    <a:pt x="54" y="325"/>
                    <a:pt x="50" y="322"/>
                  </a:cubicBezTo>
                  <a:cubicBezTo>
                    <a:pt x="58" y="322"/>
                    <a:pt x="59" y="313"/>
                    <a:pt x="61" y="309"/>
                  </a:cubicBezTo>
                  <a:cubicBezTo>
                    <a:pt x="63" y="305"/>
                    <a:pt x="67" y="302"/>
                    <a:pt x="71" y="300"/>
                  </a:cubicBezTo>
                  <a:cubicBezTo>
                    <a:pt x="66" y="297"/>
                    <a:pt x="72" y="297"/>
                    <a:pt x="73" y="293"/>
                  </a:cubicBezTo>
                  <a:cubicBezTo>
                    <a:pt x="70" y="293"/>
                    <a:pt x="66" y="296"/>
                    <a:pt x="64" y="291"/>
                  </a:cubicBezTo>
                  <a:cubicBezTo>
                    <a:pt x="67" y="291"/>
                    <a:pt x="69" y="289"/>
                    <a:pt x="69" y="287"/>
                  </a:cubicBezTo>
                  <a:cubicBezTo>
                    <a:pt x="66" y="286"/>
                    <a:pt x="61" y="292"/>
                    <a:pt x="60" y="287"/>
                  </a:cubicBezTo>
                  <a:cubicBezTo>
                    <a:pt x="60" y="283"/>
                    <a:pt x="63" y="282"/>
                    <a:pt x="67" y="280"/>
                  </a:cubicBezTo>
                  <a:cubicBezTo>
                    <a:pt x="61" y="280"/>
                    <a:pt x="64" y="272"/>
                    <a:pt x="65" y="269"/>
                  </a:cubicBezTo>
                  <a:cubicBezTo>
                    <a:pt x="66" y="263"/>
                    <a:pt x="65" y="255"/>
                    <a:pt x="64" y="249"/>
                  </a:cubicBezTo>
                  <a:cubicBezTo>
                    <a:pt x="64" y="244"/>
                    <a:pt x="61" y="239"/>
                    <a:pt x="61" y="235"/>
                  </a:cubicBezTo>
                  <a:cubicBezTo>
                    <a:pt x="61" y="232"/>
                    <a:pt x="70" y="231"/>
                    <a:pt x="69" y="225"/>
                  </a:cubicBezTo>
                  <a:cubicBezTo>
                    <a:pt x="68" y="221"/>
                    <a:pt x="58" y="213"/>
                    <a:pt x="64" y="211"/>
                  </a:cubicBezTo>
                  <a:cubicBezTo>
                    <a:pt x="70" y="209"/>
                    <a:pt x="65" y="199"/>
                    <a:pt x="63" y="196"/>
                  </a:cubicBezTo>
                  <a:cubicBezTo>
                    <a:pt x="58" y="191"/>
                    <a:pt x="57" y="184"/>
                    <a:pt x="51" y="180"/>
                  </a:cubicBezTo>
                  <a:cubicBezTo>
                    <a:pt x="48" y="177"/>
                    <a:pt x="51" y="174"/>
                    <a:pt x="53" y="171"/>
                  </a:cubicBezTo>
                  <a:cubicBezTo>
                    <a:pt x="56" y="168"/>
                    <a:pt x="54" y="165"/>
                    <a:pt x="57" y="162"/>
                  </a:cubicBezTo>
                  <a:cubicBezTo>
                    <a:pt x="58" y="164"/>
                    <a:pt x="60" y="166"/>
                    <a:pt x="60" y="168"/>
                  </a:cubicBezTo>
                  <a:cubicBezTo>
                    <a:pt x="68" y="163"/>
                    <a:pt x="78" y="155"/>
                    <a:pt x="74" y="147"/>
                  </a:cubicBezTo>
                  <a:cubicBezTo>
                    <a:pt x="71" y="138"/>
                    <a:pt x="65" y="137"/>
                    <a:pt x="71" y="129"/>
                  </a:cubicBezTo>
                  <a:cubicBezTo>
                    <a:pt x="74" y="132"/>
                    <a:pt x="78" y="138"/>
                    <a:pt x="81" y="142"/>
                  </a:cubicBezTo>
                  <a:cubicBezTo>
                    <a:pt x="84" y="146"/>
                    <a:pt x="92" y="148"/>
                    <a:pt x="85" y="153"/>
                  </a:cubicBezTo>
                  <a:cubicBezTo>
                    <a:pt x="94" y="162"/>
                    <a:pt x="90" y="136"/>
                    <a:pt x="88" y="134"/>
                  </a:cubicBezTo>
                  <a:cubicBezTo>
                    <a:pt x="86" y="130"/>
                    <a:pt x="108" y="121"/>
                    <a:pt x="111" y="118"/>
                  </a:cubicBezTo>
                  <a:cubicBezTo>
                    <a:pt x="114" y="114"/>
                    <a:pt x="116" y="107"/>
                    <a:pt x="122" y="105"/>
                  </a:cubicBezTo>
                  <a:cubicBezTo>
                    <a:pt x="125" y="104"/>
                    <a:pt x="133" y="104"/>
                    <a:pt x="135" y="101"/>
                  </a:cubicBezTo>
                  <a:cubicBezTo>
                    <a:pt x="138" y="97"/>
                    <a:pt x="132" y="95"/>
                    <a:pt x="134" y="92"/>
                  </a:cubicBezTo>
                  <a:cubicBezTo>
                    <a:pt x="135" y="88"/>
                    <a:pt x="136" y="82"/>
                    <a:pt x="140" y="77"/>
                  </a:cubicBezTo>
                  <a:cubicBezTo>
                    <a:pt x="135" y="77"/>
                    <a:pt x="136" y="76"/>
                    <a:pt x="139" y="74"/>
                  </a:cubicBezTo>
                  <a:cubicBezTo>
                    <a:pt x="142" y="73"/>
                    <a:pt x="141" y="69"/>
                    <a:pt x="141" y="67"/>
                  </a:cubicBezTo>
                  <a:cubicBezTo>
                    <a:pt x="141" y="62"/>
                    <a:pt x="151" y="60"/>
                    <a:pt x="151" y="58"/>
                  </a:cubicBezTo>
                  <a:cubicBezTo>
                    <a:pt x="151" y="56"/>
                    <a:pt x="164" y="45"/>
                    <a:pt x="167" y="45"/>
                  </a:cubicBezTo>
                  <a:cubicBezTo>
                    <a:pt x="173" y="45"/>
                    <a:pt x="178" y="50"/>
                    <a:pt x="184" y="50"/>
                  </a:cubicBezTo>
                  <a:cubicBezTo>
                    <a:pt x="179" y="49"/>
                    <a:pt x="179" y="54"/>
                    <a:pt x="175" y="54"/>
                  </a:cubicBezTo>
                  <a:cubicBezTo>
                    <a:pt x="178" y="64"/>
                    <a:pt x="186" y="50"/>
                    <a:pt x="188" y="46"/>
                  </a:cubicBezTo>
                  <a:cubicBezTo>
                    <a:pt x="192" y="37"/>
                    <a:pt x="197" y="37"/>
                    <a:pt x="209" y="39"/>
                  </a:cubicBezTo>
                  <a:cubicBezTo>
                    <a:pt x="226" y="41"/>
                    <a:pt x="231" y="32"/>
                    <a:pt x="244" y="26"/>
                  </a:cubicBezTo>
                  <a:cubicBezTo>
                    <a:pt x="251" y="22"/>
                    <a:pt x="272" y="18"/>
                    <a:pt x="265" y="7"/>
                  </a:cubicBezTo>
                  <a:cubicBezTo>
                    <a:pt x="268" y="7"/>
                    <a:pt x="276" y="4"/>
                    <a:pt x="271" y="9"/>
                  </a:cubicBezTo>
                  <a:cubicBezTo>
                    <a:pt x="276" y="9"/>
                    <a:pt x="273" y="4"/>
                    <a:pt x="279" y="2"/>
                  </a:cubicBezTo>
                  <a:cubicBezTo>
                    <a:pt x="285" y="0"/>
                    <a:pt x="291" y="0"/>
                    <a:pt x="297" y="4"/>
                  </a:cubicBezTo>
                  <a:cubicBezTo>
                    <a:pt x="316" y="17"/>
                    <a:pt x="275" y="23"/>
                    <a:pt x="268" y="30"/>
                  </a:cubicBezTo>
                  <a:cubicBezTo>
                    <a:pt x="265" y="33"/>
                    <a:pt x="264" y="39"/>
                    <a:pt x="260" y="42"/>
                  </a:cubicBezTo>
                  <a:cubicBezTo>
                    <a:pt x="257" y="44"/>
                    <a:pt x="252" y="44"/>
                    <a:pt x="250" y="46"/>
                  </a:cubicBezTo>
                  <a:cubicBezTo>
                    <a:pt x="245" y="50"/>
                    <a:pt x="241" y="57"/>
                    <a:pt x="238" y="63"/>
                  </a:cubicBezTo>
                  <a:cubicBezTo>
                    <a:pt x="233" y="70"/>
                    <a:pt x="233" y="79"/>
                    <a:pt x="230" y="87"/>
                  </a:cubicBezTo>
                  <a:cubicBezTo>
                    <a:pt x="228" y="95"/>
                    <a:pt x="221" y="105"/>
                    <a:pt x="214" y="112"/>
                  </a:cubicBezTo>
                  <a:cubicBezTo>
                    <a:pt x="220" y="112"/>
                    <a:pt x="224" y="110"/>
                    <a:pt x="228" y="107"/>
                  </a:cubicBezTo>
                  <a:cubicBezTo>
                    <a:pt x="229" y="109"/>
                    <a:pt x="229" y="111"/>
                    <a:pt x="229" y="113"/>
                  </a:cubicBezTo>
                  <a:cubicBezTo>
                    <a:pt x="239" y="111"/>
                    <a:pt x="236" y="126"/>
                    <a:pt x="241" y="132"/>
                  </a:cubicBezTo>
                  <a:cubicBezTo>
                    <a:pt x="248" y="140"/>
                    <a:pt x="250" y="144"/>
                    <a:pt x="246" y="154"/>
                  </a:cubicBezTo>
                  <a:cubicBezTo>
                    <a:pt x="244" y="159"/>
                    <a:pt x="240" y="169"/>
                    <a:pt x="248" y="172"/>
                  </a:cubicBezTo>
                  <a:cubicBezTo>
                    <a:pt x="257" y="175"/>
                    <a:pt x="252" y="184"/>
                    <a:pt x="261" y="186"/>
                  </a:cubicBezTo>
                  <a:cubicBezTo>
                    <a:pt x="265" y="186"/>
                    <a:pt x="269" y="184"/>
                    <a:pt x="272" y="184"/>
                  </a:cubicBezTo>
                  <a:cubicBezTo>
                    <a:pt x="278" y="183"/>
                    <a:pt x="284" y="187"/>
                    <a:pt x="290" y="186"/>
                  </a:cubicBezTo>
                  <a:cubicBezTo>
                    <a:pt x="295" y="186"/>
                    <a:pt x="299" y="183"/>
                    <a:pt x="305" y="183"/>
                  </a:cubicBezTo>
                  <a:cubicBezTo>
                    <a:pt x="310" y="183"/>
                    <a:pt x="313" y="187"/>
                    <a:pt x="318" y="188"/>
                  </a:cubicBezTo>
                  <a:cubicBezTo>
                    <a:pt x="321" y="188"/>
                    <a:pt x="324" y="186"/>
                    <a:pt x="327" y="188"/>
                  </a:cubicBezTo>
                  <a:cubicBezTo>
                    <a:pt x="331" y="191"/>
                    <a:pt x="334" y="197"/>
                    <a:pt x="337" y="200"/>
                  </a:cubicBezTo>
                  <a:cubicBezTo>
                    <a:pt x="339" y="204"/>
                    <a:pt x="342" y="207"/>
                    <a:pt x="344" y="211"/>
                  </a:cubicBezTo>
                  <a:cubicBezTo>
                    <a:pt x="348" y="215"/>
                    <a:pt x="349" y="214"/>
                    <a:pt x="354" y="215"/>
                  </a:cubicBezTo>
                  <a:cubicBezTo>
                    <a:pt x="361" y="217"/>
                    <a:pt x="367" y="212"/>
                    <a:pt x="376" y="215"/>
                  </a:cubicBezTo>
                  <a:cubicBezTo>
                    <a:pt x="379" y="216"/>
                    <a:pt x="385" y="214"/>
                    <a:pt x="388" y="214"/>
                  </a:cubicBezTo>
                  <a:cubicBezTo>
                    <a:pt x="395" y="214"/>
                    <a:pt x="400" y="214"/>
                    <a:pt x="406" y="211"/>
                  </a:cubicBezTo>
                  <a:cubicBezTo>
                    <a:pt x="413" y="208"/>
                    <a:pt x="424" y="214"/>
                    <a:pt x="420" y="220"/>
                  </a:cubicBezTo>
                  <a:cubicBezTo>
                    <a:pt x="418" y="223"/>
                    <a:pt x="413" y="226"/>
                    <a:pt x="413" y="230"/>
                  </a:cubicBezTo>
                  <a:cubicBezTo>
                    <a:pt x="412" y="234"/>
                    <a:pt x="414" y="237"/>
                    <a:pt x="409" y="240"/>
                  </a:cubicBezTo>
                  <a:cubicBezTo>
                    <a:pt x="402" y="244"/>
                    <a:pt x="404" y="260"/>
                    <a:pt x="404" y="266"/>
                  </a:cubicBezTo>
                  <a:cubicBezTo>
                    <a:pt x="403" y="274"/>
                    <a:pt x="407" y="282"/>
                    <a:pt x="408" y="290"/>
                  </a:cubicBezTo>
                  <a:cubicBezTo>
                    <a:pt x="410" y="296"/>
                    <a:pt x="424" y="304"/>
                    <a:pt x="421" y="310"/>
                  </a:cubicBezTo>
                  <a:cubicBezTo>
                    <a:pt x="419" y="318"/>
                    <a:pt x="401" y="321"/>
                    <a:pt x="402" y="330"/>
                  </a:cubicBezTo>
                  <a:cubicBezTo>
                    <a:pt x="408" y="326"/>
                    <a:pt x="423" y="341"/>
                    <a:pt x="425" y="345"/>
                  </a:cubicBezTo>
                  <a:cubicBezTo>
                    <a:pt x="425" y="346"/>
                    <a:pt x="425" y="347"/>
                    <a:pt x="424" y="349"/>
                  </a:cubicBezTo>
                  <a:cubicBezTo>
                    <a:pt x="425" y="351"/>
                    <a:pt x="427" y="353"/>
                    <a:pt x="427" y="355"/>
                  </a:cubicBezTo>
                  <a:cubicBezTo>
                    <a:pt x="427" y="360"/>
                    <a:pt x="431" y="366"/>
                    <a:pt x="432" y="371"/>
                  </a:cubicBezTo>
                  <a:cubicBezTo>
                    <a:pt x="433" y="372"/>
                    <a:pt x="436" y="380"/>
                    <a:pt x="436" y="383"/>
                  </a:cubicBezTo>
                  <a:cubicBezTo>
                    <a:pt x="437" y="386"/>
                    <a:pt x="435" y="384"/>
                    <a:pt x="432" y="385"/>
                  </a:cubicBezTo>
                  <a:cubicBezTo>
                    <a:pt x="428" y="386"/>
                    <a:pt x="426" y="384"/>
                    <a:pt x="427" y="382"/>
                  </a:cubicBezTo>
                  <a:cubicBezTo>
                    <a:pt x="429" y="378"/>
                    <a:pt x="426" y="353"/>
                    <a:pt x="415" y="353"/>
                  </a:cubicBezTo>
                  <a:cubicBezTo>
                    <a:pt x="410" y="353"/>
                    <a:pt x="398" y="374"/>
                    <a:pt x="394" y="362"/>
                  </a:cubicBezTo>
                  <a:cubicBezTo>
                    <a:pt x="393" y="358"/>
                    <a:pt x="386" y="356"/>
                    <a:pt x="387" y="362"/>
                  </a:cubicBezTo>
                  <a:cubicBezTo>
                    <a:pt x="388" y="369"/>
                    <a:pt x="378" y="367"/>
                    <a:pt x="372" y="367"/>
                  </a:cubicBezTo>
                  <a:cubicBezTo>
                    <a:pt x="364" y="367"/>
                    <a:pt x="356" y="367"/>
                    <a:pt x="348" y="367"/>
                  </a:cubicBezTo>
                  <a:cubicBezTo>
                    <a:pt x="343" y="367"/>
                    <a:pt x="337" y="364"/>
                    <a:pt x="331" y="366"/>
                  </a:cubicBezTo>
                  <a:cubicBezTo>
                    <a:pt x="324" y="369"/>
                    <a:pt x="330" y="384"/>
                    <a:pt x="329" y="390"/>
                  </a:cubicBezTo>
                  <a:cubicBezTo>
                    <a:pt x="335" y="386"/>
                    <a:pt x="350" y="389"/>
                    <a:pt x="353" y="395"/>
                  </a:cubicBezTo>
                  <a:cubicBezTo>
                    <a:pt x="354" y="397"/>
                    <a:pt x="355" y="405"/>
                    <a:pt x="350" y="404"/>
                  </a:cubicBezTo>
                  <a:cubicBezTo>
                    <a:pt x="347" y="404"/>
                    <a:pt x="345" y="401"/>
                    <a:pt x="342" y="401"/>
                  </a:cubicBezTo>
                  <a:cubicBezTo>
                    <a:pt x="334" y="402"/>
                    <a:pt x="322" y="404"/>
                    <a:pt x="321" y="411"/>
                  </a:cubicBezTo>
                  <a:cubicBezTo>
                    <a:pt x="320" y="420"/>
                    <a:pt x="319" y="432"/>
                    <a:pt x="328" y="438"/>
                  </a:cubicBezTo>
                  <a:cubicBezTo>
                    <a:pt x="333" y="441"/>
                    <a:pt x="338" y="444"/>
                    <a:pt x="338" y="449"/>
                  </a:cubicBezTo>
                  <a:cubicBezTo>
                    <a:pt x="338" y="454"/>
                    <a:pt x="341" y="456"/>
                    <a:pt x="343" y="461"/>
                  </a:cubicBezTo>
                  <a:cubicBezTo>
                    <a:pt x="349" y="471"/>
                    <a:pt x="342" y="485"/>
                    <a:pt x="340" y="495"/>
                  </a:cubicBezTo>
                  <a:cubicBezTo>
                    <a:pt x="336" y="520"/>
                    <a:pt x="337" y="547"/>
                    <a:pt x="328" y="571"/>
                  </a:cubicBezTo>
                  <a:cubicBezTo>
                    <a:pt x="325" y="567"/>
                    <a:pt x="321" y="563"/>
                    <a:pt x="317" y="560"/>
                  </a:cubicBezTo>
                  <a:cubicBezTo>
                    <a:pt x="313" y="555"/>
                    <a:pt x="307" y="560"/>
                    <a:pt x="302" y="557"/>
                  </a:cubicBezTo>
                  <a:cubicBezTo>
                    <a:pt x="297" y="555"/>
                    <a:pt x="309" y="538"/>
                    <a:pt x="311" y="536"/>
                  </a:cubicBezTo>
                  <a:cubicBezTo>
                    <a:pt x="314" y="531"/>
                    <a:pt x="324" y="522"/>
                    <a:pt x="319" y="517"/>
                  </a:cubicBezTo>
                  <a:cubicBezTo>
                    <a:pt x="317" y="516"/>
                    <a:pt x="315" y="511"/>
                    <a:pt x="311" y="512"/>
                  </a:cubicBezTo>
                  <a:cubicBezTo>
                    <a:pt x="305" y="513"/>
                    <a:pt x="298" y="505"/>
                    <a:pt x="297" y="504"/>
                  </a:cubicBezTo>
                  <a:cubicBezTo>
                    <a:pt x="291" y="500"/>
                    <a:pt x="286" y="504"/>
                    <a:pt x="280" y="507"/>
                  </a:cubicBezTo>
                  <a:cubicBezTo>
                    <a:pt x="274" y="509"/>
                    <a:pt x="270" y="502"/>
                    <a:pt x="265" y="502"/>
                  </a:cubicBezTo>
                  <a:cubicBezTo>
                    <a:pt x="261" y="501"/>
                    <a:pt x="252" y="514"/>
                    <a:pt x="241" y="511"/>
                  </a:cubicBezTo>
                  <a:cubicBezTo>
                    <a:pt x="237" y="510"/>
                    <a:pt x="234" y="510"/>
                    <a:pt x="230" y="510"/>
                  </a:cubicBezTo>
                  <a:cubicBezTo>
                    <a:pt x="223" y="511"/>
                    <a:pt x="220" y="510"/>
                    <a:pt x="214" y="507"/>
                  </a:cubicBezTo>
                  <a:cubicBezTo>
                    <a:pt x="210" y="504"/>
                    <a:pt x="215" y="497"/>
                    <a:pt x="213" y="493"/>
                  </a:cubicBezTo>
                  <a:cubicBezTo>
                    <a:pt x="211" y="488"/>
                    <a:pt x="201" y="491"/>
                    <a:pt x="200" y="485"/>
                  </a:cubicBezTo>
                  <a:cubicBezTo>
                    <a:pt x="199" y="481"/>
                    <a:pt x="197" y="477"/>
                    <a:pt x="195" y="473"/>
                  </a:cubicBezTo>
                  <a:cubicBezTo>
                    <a:pt x="193" y="469"/>
                    <a:pt x="187" y="471"/>
                    <a:pt x="184" y="468"/>
                  </a:cubicBezTo>
                  <a:cubicBezTo>
                    <a:pt x="181" y="464"/>
                    <a:pt x="179" y="463"/>
                    <a:pt x="175" y="462"/>
                  </a:cubicBezTo>
                  <a:cubicBezTo>
                    <a:pt x="170" y="460"/>
                    <a:pt x="167" y="454"/>
                    <a:pt x="166" y="450"/>
                  </a:cubicBezTo>
                  <a:cubicBezTo>
                    <a:pt x="166" y="443"/>
                    <a:pt x="149" y="431"/>
                    <a:pt x="141" y="429"/>
                  </a:cubicBezTo>
                  <a:cubicBezTo>
                    <a:pt x="139" y="428"/>
                    <a:pt x="138" y="427"/>
                    <a:pt x="136" y="429"/>
                  </a:cubicBezTo>
                  <a:cubicBezTo>
                    <a:pt x="135" y="431"/>
                    <a:pt x="135" y="431"/>
                    <a:pt x="131" y="429"/>
                  </a:cubicBezTo>
                  <a:cubicBezTo>
                    <a:pt x="127" y="427"/>
                    <a:pt x="119" y="425"/>
                    <a:pt x="115" y="423"/>
                  </a:cubicBezTo>
                  <a:cubicBezTo>
                    <a:pt x="112" y="420"/>
                    <a:pt x="97" y="405"/>
                    <a:pt x="95" y="416"/>
                  </a:cubicBezTo>
                  <a:cubicBezTo>
                    <a:pt x="94" y="422"/>
                    <a:pt x="68" y="414"/>
                    <a:pt x="63" y="413"/>
                  </a:cubicBezTo>
                  <a:cubicBezTo>
                    <a:pt x="54" y="412"/>
                    <a:pt x="61" y="406"/>
                    <a:pt x="54" y="404"/>
                  </a:cubicBezTo>
                  <a:cubicBezTo>
                    <a:pt x="49" y="402"/>
                    <a:pt x="51" y="397"/>
                    <a:pt x="44" y="397"/>
                  </a:cubicBezTo>
                  <a:cubicBezTo>
                    <a:pt x="38" y="397"/>
                    <a:pt x="27" y="392"/>
                    <a:pt x="22" y="389"/>
                  </a:cubicBezTo>
                  <a:cubicBezTo>
                    <a:pt x="15" y="384"/>
                    <a:pt x="10" y="378"/>
                    <a:pt x="4" y="372"/>
                  </a:cubicBezTo>
                </a:path>
              </a:pathLst>
            </a:custGeom>
            <a:solidFill>
              <a:schemeClr val="accent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schemeClr val="accent1"/>
                </a:solidFill>
              </a:endParaRPr>
            </a:p>
          </p:txBody>
        </p:sp>
        <p:sp>
          <p:nvSpPr>
            <p:cNvPr id="124" name="Surinam"/>
            <p:cNvSpPr>
              <a:spLocks/>
            </p:cNvSpPr>
            <p:nvPr/>
          </p:nvSpPr>
          <p:spPr bwMode="auto">
            <a:xfrm>
              <a:off x="20500831" y="6089414"/>
              <a:ext cx="460280" cy="512989"/>
            </a:xfrm>
            <a:custGeom>
              <a:avLst/>
              <a:gdLst>
                <a:gd name="T0" fmla="*/ 11 w 147"/>
                <a:gd name="T1" fmla="*/ 86 h 148"/>
                <a:gd name="T2" fmla="*/ 1 w 147"/>
                <a:gd name="T3" fmla="*/ 68 h 148"/>
                <a:gd name="T4" fmla="*/ 1 w 147"/>
                <a:gd name="T5" fmla="*/ 43 h 148"/>
                <a:gd name="T6" fmla="*/ 24 w 147"/>
                <a:gd name="T7" fmla="*/ 36 h 148"/>
                <a:gd name="T8" fmla="*/ 26 w 147"/>
                <a:gd name="T9" fmla="*/ 26 h 148"/>
                <a:gd name="T10" fmla="*/ 48 w 147"/>
                <a:gd name="T11" fmla="*/ 3 h 148"/>
                <a:gd name="T12" fmla="*/ 78 w 147"/>
                <a:gd name="T13" fmla="*/ 14 h 148"/>
                <a:gd name="T14" fmla="*/ 88 w 147"/>
                <a:gd name="T15" fmla="*/ 3 h 148"/>
                <a:gd name="T16" fmla="*/ 106 w 147"/>
                <a:gd name="T17" fmla="*/ 8 h 148"/>
                <a:gd name="T18" fmla="*/ 115 w 147"/>
                <a:gd name="T19" fmla="*/ 7 h 148"/>
                <a:gd name="T20" fmla="*/ 106 w 147"/>
                <a:gd name="T21" fmla="*/ 3 h 148"/>
                <a:gd name="T22" fmla="*/ 135 w 147"/>
                <a:gd name="T23" fmla="*/ 6 h 148"/>
                <a:gd name="T24" fmla="*/ 141 w 147"/>
                <a:gd name="T25" fmla="*/ 22 h 148"/>
                <a:gd name="T26" fmla="*/ 129 w 147"/>
                <a:gd name="T27" fmla="*/ 44 h 148"/>
                <a:gd name="T28" fmla="*/ 133 w 147"/>
                <a:gd name="T29" fmla="*/ 72 h 148"/>
                <a:gd name="T30" fmla="*/ 142 w 147"/>
                <a:gd name="T31" fmla="*/ 92 h 148"/>
                <a:gd name="T32" fmla="*/ 137 w 147"/>
                <a:gd name="T33" fmla="*/ 101 h 148"/>
                <a:gd name="T34" fmla="*/ 136 w 147"/>
                <a:gd name="T35" fmla="*/ 112 h 148"/>
                <a:gd name="T36" fmla="*/ 123 w 147"/>
                <a:gd name="T37" fmla="*/ 129 h 148"/>
                <a:gd name="T38" fmla="*/ 109 w 147"/>
                <a:gd name="T39" fmla="*/ 122 h 148"/>
                <a:gd name="T40" fmla="*/ 89 w 147"/>
                <a:gd name="T41" fmla="*/ 124 h 148"/>
                <a:gd name="T42" fmla="*/ 78 w 147"/>
                <a:gd name="T43" fmla="*/ 123 h 148"/>
                <a:gd name="T44" fmla="*/ 71 w 147"/>
                <a:gd name="T45" fmla="*/ 126 h 148"/>
                <a:gd name="T46" fmla="*/ 74 w 147"/>
                <a:gd name="T47" fmla="*/ 139 h 148"/>
                <a:gd name="T48" fmla="*/ 54 w 147"/>
                <a:gd name="T49" fmla="*/ 141 h 148"/>
                <a:gd name="T50" fmla="*/ 43 w 147"/>
                <a:gd name="T51" fmla="*/ 135 h 148"/>
                <a:gd name="T52" fmla="*/ 40 w 147"/>
                <a:gd name="T53" fmla="*/ 128 h 148"/>
                <a:gd name="T54" fmla="*/ 28 w 147"/>
                <a:gd name="T55" fmla="*/ 107 h 148"/>
                <a:gd name="T56" fmla="*/ 23 w 147"/>
                <a:gd name="T57" fmla="*/ 93 h 148"/>
                <a:gd name="T58" fmla="*/ 15 w 147"/>
                <a:gd name="T59" fmla="*/ 93 h 148"/>
                <a:gd name="T60" fmla="*/ 11 w 147"/>
                <a:gd name="T61" fmla="*/ 8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7" h="148">
                  <a:moveTo>
                    <a:pt x="11" y="86"/>
                  </a:moveTo>
                  <a:cubicBezTo>
                    <a:pt x="7" y="84"/>
                    <a:pt x="0" y="72"/>
                    <a:pt x="1" y="68"/>
                  </a:cubicBezTo>
                  <a:cubicBezTo>
                    <a:pt x="1" y="62"/>
                    <a:pt x="1" y="48"/>
                    <a:pt x="1" y="43"/>
                  </a:cubicBezTo>
                  <a:cubicBezTo>
                    <a:pt x="1" y="33"/>
                    <a:pt x="16" y="36"/>
                    <a:pt x="24" y="36"/>
                  </a:cubicBezTo>
                  <a:cubicBezTo>
                    <a:pt x="27" y="36"/>
                    <a:pt x="34" y="28"/>
                    <a:pt x="26" y="26"/>
                  </a:cubicBezTo>
                  <a:cubicBezTo>
                    <a:pt x="34" y="18"/>
                    <a:pt x="31" y="1"/>
                    <a:pt x="48" y="3"/>
                  </a:cubicBezTo>
                  <a:cubicBezTo>
                    <a:pt x="53" y="4"/>
                    <a:pt x="81" y="6"/>
                    <a:pt x="78" y="14"/>
                  </a:cubicBezTo>
                  <a:cubicBezTo>
                    <a:pt x="82" y="8"/>
                    <a:pt x="76" y="3"/>
                    <a:pt x="88" y="3"/>
                  </a:cubicBezTo>
                  <a:cubicBezTo>
                    <a:pt x="92" y="3"/>
                    <a:pt x="105" y="3"/>
                    <a:pt x="106" y="8"/>
                  </a:cubicBezTo>
                  <a:cubicBezTo>
                    <a:pt x="108" y="6"/>
                    <a:pt x="112" y="7"/>
                    <a:pt x="115" y="7"/>
                  </a:cubicBezTo>
                  <a:cubicBezTo>
                    <a:pt x="114" y="7"/>
                    <a:pt x="105" y="4"/>
                    <a:pt x="106" y="3"/>
                  </a:cubicBezTo>
                  <a:cubicBezTo>
                    <a:pt x="113" y="0"/>
                    <a:pt x="129" y="5"/>
                    <a:pt x="135" y="6"/>
                  </a:cubicBezTo>
                  <a:cubicBezTo>
                    <a:pt x="147" y="8"/>
                    <a:pt x="146" y="15"/>
                    <a:pt x="141" y="22"/>
                  </a:cubicBezTo>
                  <a:cubicBezTo>
                    <a:pt x="136" y="30"/>
                    <a:pt x="128" y="34"/>
                    <a:pt x="129" y="44"/>
                  </a:cubicBezTo>
                  <a:cubicBezTo>
                    <a:pt x="129" y="53"/>
                    <a:pt x="128" y="64"/>
                    <a:pt x="133" y="72"/>
                  </a:cubicBezTo>
                  <a:cubicBezTo>
                    <a:pt x="137" y="78"/>
                    <a:pt x="147" y="84"/>
                    <a:pt x="142" y="92"/>
                  </a:cubicBezTo>
                  <a:cubicBezTo>
                    <a:pt x="140" y="95"/>
                    <a:pt x="138" y="98"/>
                    <a:pt x="137" y="101"/>
                  </a:cubicBezTo>
                  <a:cubicBezTo>
                    <a:pt x="136" y="104"/>
                    <a:pt x="137" y="109"/>
                    <a:pt x="136" y="112"/>
                  </a:cubicBezTo>
                  <a:cubicBezTo>
                    <a:pt x="133" y="120"/>
                    <a:pt x="126" y="129"/>
                    <a:pt x="123" y="129"/>
                  </a:cubicBezTo>
                  <a:cubicBezTo>
                    <a:pt x="120" y="129"/>
                    <a:pt x="111" y="123"/>
                    <a:pt x="109" y="122"/>
                  </a:cubicBezTo>
                  <a:cubicBezTo>
                    <a:pt x="105" y="117"/>
                    <a:pt x="95" y="123"/>
                    <a:pt x="89" y="124"/>
                  </a:cubicBezTo>
                  <a:cubicBezTo>
                    <a:pt x="83" y="125"/>
                    <a:pt x="82" y="126"/>
                    <a:pt x="78" y="123"/>
                  </a:cubicBezTo>
                  <a:cubicBezTo>
                    <a:pt x="73" y="121"/>
                    <a:pt x="73" y="123"/>
                    <a:pt x="71" y="126"/>
                  </a:cubicBezTo>
                  <a:cubicBezTo>
                    <a:pt x="66" y="132"/>
                    <a:pt x="73" y="132"/>
                    <a:pt x="74" y="139"/>
                  </a:cubicBezTo>
                  <a:cubicBezTo>
                    <a:pt x="76" y="148"/>
                    <a:pt x="58" y="143"/>
                    <a:pt x="54" y="141"/>
                  </a:cubicBezTo>
                  <a:cubicBezTo>
                    <a:pt x="51" y="139"/>
                    <a:pt x="46" y="137"/>
                    <a:pt x="43" y="135"/>
                  </a:cubicBezTo>
                  <a:cubicBezTo>
                    <a:pt x="40" y="132"/>
                    <a:pt x="40" y="130"/>
                    <a:pt x="40" y="128"/>
                  </a:cubicBezTo>
                  <a:cubicBezTo>
                    <a:pt x="40" y="122"/>
                    <a:pt x="28" y="114"/>
                    <a:pt x="28" y="107"/>
                  </a:cubicBezTo>
                  <a:cubicBezTo>
                    <a:pt x="28" y="105"/>
                    <a:pt x="27" y="93"/>
                    <a:pt x="23" y="93"/>
                  </a:cubicBezTo>
                  <a:cubicBezTo>
                    <a:pt x="21" y="93"/>
                    <a:pt x="17" y="95"/>
                    <a:pt x="15" y="93"/>
                  </a:cubicBezTo>
                  <a:cubicBezTo>
                    <a:pt x="13" y="90"/>
                    <a:pt x="13" y="87"/>
                    <a:pt x="11" y="86"/>
                  </a:cubicBezTo>
                </a:path>
              </a:pathLst>
            </a:custGeom>
            <a:solidFill>
              <a:schemeClr val="bg1">
                <a:lumMod val="85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schemeClr val="accent1"/>
                </a:solidFill>
              </a:endParaRPr>
            </a:p>
          </p:txBody>
        </p:sp>
        <p:sp>
          <p:nvSpPr>
            <p:cNvPr id="134" name="Argentina"/>
            <p:cNvSpPr>
              <a:spLocks/>
            </p:cNvSpPr>
            <p:nvPr/>
          </p:nvSpPr>
          <p:spPr bwMode="auto">
            <a:xfrm>
              <a:off x="19487602" y="9401314"/>
              <a:ext cx="1711477" cy="3903271"/>
            </a:xfrm>
            <a:custGeom>
              <a:avLst/>
              <a:gdLst>
                <a:gd name="connsiteX0" fmla="*/ 888989 w 893896"/>
                <a:gd name="connsiteY0" fmla="*/ 1956788 h 1972752"/>
                <a:gd name="connsiteX1" fmla="*/ 854646 w 893896"/>
                <a:gd name="connsiteY1" fmla="*/ 1967299 h 1972752"/>
                <a:gd name="connsiteX2" fmla="*/ 849740 w 893896"/>
                <a:gd name="connsiteY2" fmla="*/ 1963796 h 1972752"/>
                <a:gd name="connsiteX3" fmla="*/ 888989 w 893896"/>
                <a:gd name="connsiteY3" fmla="*/ 1956788 h 1972752"/>
                <a:gd name="connsiteX4" fmla="*/ 591348 w 893896"/>
                <a:gd name="connsiteY4" fmla="*/ 1837664 h 1972752"/>
                <a:gd name="connsiteX5" fmla="*/ 624056 w 893896"/>
                <a:gd name="connsiteY5" fmla="*/ 1863941 h 1972752"/>
                <a:gd name="connsiteX6" fmla="*/ 628962 w 893896"/>
                <a:gd name="connsiteY6" fmla="*/ 1874452 h 1972752"/>
                <a:gd name="connsiteX7" fmla="*/ 650222 w 893896"/>
                <a:gd name="connsiteY7" fmla="*/ 1891970 h 1972752"/>
                <a:gd name="connsiteX8" fmla="*/ 679659 w 893896"/>
                <a:gd name="connsiteY8" fmla="*/ 1905985 h 1972752"/>
                <a:gd name="connsiteX9" fmla="*/ 756522 w 893896"/>
                <a:gd name="connsiteY9" fmla="*/ 1942773 h 1972752"/>
                <a:gd name="connsiteX10" fmla="*/ 799042 w 893896"/>
                <a:gd name="connsiteY10" fmla="*/ 1953284 h 1972752"/>
                <a:gd name="connsiteX11" fmla="*/ 818667 w 893896"/>
                <a:gd name="connsiteY11" fmla="*/ 1951532 h 1972752"/>
                <a:gd name="connsiteX12" fmla="*/ 821938 w 893896"/>
                <a:gd name="connsiteY12" fmla="*/ 1967299 h 1972752"/>
                <a:gd name="connsiteX13" fmla="*/ 799042 w 893896"/>
                <a:gd name="connsiteY13" fmla="*/ 1967299 h 1972752"/>
                <a:gd name="connsiteX14" fmla="*/ 764699 w 893896"/>
                <a:gd name="connsiteY14" fmla="*/ 1972554 h 1972752"/>
                <a:gd name="connsiteX15" fmla="*/ 725450 w 893896"/>
                <a:gd name="connsiteY15" fmla="*/ 1967299 h 1972752"/>
                <a:gd name="connsiteX16" fmla="*/ 676388 w 893896"/>
                <a:gd name="connsiteY16" fmla="*/ 1962044 h 1972752"/>
                <a:gd name="connsiteX17" fmla="*/ 653493 w 893896"/>
                <a:gd name="connsiteY17" fmla="*/ 1956788 h 1972752"/>
                <a:gd name="connsiteX18" fmla="*/ 637139 w 893896"/>
                <a:gd name="connsiteY18" fmla="*/ 1923503 h 1972752"/>
                <a:gd name="connsiteX19" fmla="*/ 591348 w 893896"/>
                <a:gd name="connsiteY19" fmla="*/ 1837664 h 1972752"/>
                <a:gd name="connsiteX20" fmla="*/ 602796 w 893896"/>
                <a:gd name="connsiteY20" fmla="*/ 1042336 h 1972752"/>
                <a:gd name="connsiteX21" fmla="*/ 614244 w 893896"/>
                <a:gd name="connsiteY21" fmla="*/ 1049343 h 1972752"/>
                <a:gd name="connsiteX22" fmla="*/ 602796 w 893896"/>
                <a:gd name="connsiteY22" fmla="*/ 1042336 h 1972752"/>
                <a:gd name="connsiteX23" fmla="*/ 137658 w 893896"/>
                <a:gd name="connsiteY23" fmla="*/ 0 h 1972752"/>
                <a:gd name="connsiteX24" fmla="*/ 168759 w 893896"/>
                <a:gd name="connsiteY24" fmla="*/ 17552 h 1972752"/>
                <a:gd name="connsiteX25" fmla="*/ 209681 w 893896"/>
                <a:gd name="connsiteY25" fmla="*/ 19307 h 1972752"/>
                <a:gd name="connsiteX26" fmla="*/ 257150 w 893896"/>
                <a:gd name="connsiteY26" fmla="*/ 64942 h 1972752"/>
                <a:gd name="connsiteX27" fmla="*/ 262061 w 893896"/>
                <a:gd name="connsiteY27" fmla="*/ 38614 h 1972752"/>
                <a:gd name="connsiteX28" fmla="*/ 271882 w 893896"/>
                <a:gd name="connsiteY28" fmla="*/ 15797 h 1972752"/>
                <a:gd name="connsiteX29" fmla="*/ 288251 w 893896"/>
                <a:gd name="connsiteY29" fmla="*/ 14041 h 1972752"/>
                <a:gd name="connsiteX30" fmla="*/ 316078 w 893896"/>
                <a:gd name="connsiteY30" fmla="*/ 12286 h 1972752"/>
                <a:gd name="connsiteX31" fmla="*/ 335720 w 893896"/>
                <a:gd name="connsiteY31" fmla="*/ 15797 h 1972752"/>
                <a:gd name="connsiteX32" fmla="*/ 360274 w 893896"/>
                <a:gd name="connsiteY32" fmla="*/ 36859 h 1972752"/>
                <a:gd name="connsiteX33" fmla="*/ 376642 w 893896"/>
                <a:gd name="connsiteY33" fmla="*/ 52656 h 1972752"/>
                <a:gd name="connsiteX34" fmla="*/ 388100 w 893896"/>
                <a:gd name="connsiteY34" fmla="*/ 70208 h 1972752"/>
                <a:gd name="connsiteX35" fmla="*/ 432296 w 893896"/>
                <a:gd name="connsiteY35" fmla="*/ 101801 h 1972752"/>
                <a:gd name="connsiteX36" fmla="*/ 451939 w 893896"/>
                <a:gd name="connsiteY36" fmla="*/ 121108 h 1972752"/>
                <a:gd name="connsiteX37" fmla="*/ 476492 w 893896"/>
                <a:gd name="connsiteY37" fmla="*/ 128129 h 1972752"/>
                <a:gd name="connsiteX38" fmla="*/ 507593 w 893896"/>
                <a:gd name="connsiteY38" fmla="*/ 135150 h 1972752"/>
                <a:gd name="connsiteX39" fmla="*/ 530509 w 893896"/>
                <a:gd name="connsiteY39" fmla="*/ 145681 h 1972752"/>
                <a:gd name="connsiteX40" fmla="*/ 587800 w 893896"/>
                <a:gd name="connsiteY40" fmla="*/ 179030 h 1972752"/>
                <a:gd name="connsiteX41" fmla="*/ 607442 w 893896"/>
                <a:gd name="connsiteY41" fmla="*/ 186051 h 1972752"/>
                <a:gd name="connsiteX42" fmla="*/ 625448 w 893896"/>
                <a:gd name="connsiteY42" fmla="*/ 193071 h 1972752"/>
                <a:gd name="connsiteX43" fmla="*/ 648364 w 893896"/>
                <a:gd name="connsiteY43" fmla="*/ 203603 h 1972752"/>
                <a:gd name="connsiteX44" fmla="*/ 661459 w 893896"/>
                <a:gd name="connsiteY44" fmla="*/ 217644 h 1972752"/>
                <a:gd name="connsiteX45" fmla="*/ 651638 w 893896"/>
                <a:gd name="connsiteY45" fmla="*/ 245727 h 1972752"/>
                <a:gd name="connsiteX46" fmla="*/ 636906 w 893896"/>
                <a:gd name="connsiteY46" fmla="*/ 284342 h 1972752"/>
                <a:gd name="connsiteX47" fmla="*/ 622174 w 893896"/>
                <a:gd name="connsiteY47" fmla="*/ 319445 h 1972752"/>
                <a:gd name="connsiteX48" fmla="*/ 622174 w 893896"/>
                <a:gd name="connsiteY48" fmla="*/ 333487 h 1972752"/>
                <a:gd name="connsiteX49" fmla="*/ 656549 w 893896"/>
                <a:gd name="connsiteY49" fmla="*/ 329977 h 1972752"/>
                <a:gd name="connsiteX50" fmla="*/ 717113 w 893896"/>
                <a:gd name="connsiteY50" fmla="*/ 338753 h 1972752"/>
                <a:gd name="connsiteX51" fmla="*/ 733482 w 893896"/>
                <a:gd name="connsiteY51" fmla="*/ 342263 h 1972752"/>
                <a:gd name="connsiteX52" fmla="*/ 751488 w 893896"/>
                <a:gd name="connsiteY52" fmla="*/ 349284 h 1972752"/>
                <a:gd name="connsiteX53" fmla="*/ 766219 w 893896"/>
                <a:gd name="connsiteY53" fmla="*/ 331732 h 1972752"/>
                <a:gd name="connsiteX54" fmla="*/ 784225 w 893896"/>
                <a:gd name="connsiteY54" fmla="*/ 338753 h 1972752"/>
                <a:gd name="connsiteX55" fmla="*/ 797320 w 893896"/>
                <a:gd name="connsiteY55" fmla="*/ 317690 h 1972752"/>
                <a:gd name="connsiteX56" fmla="*/ 815326 w 893896"/>
                <a:gd name="connsiteY56" fmla="*/ 307159 h 1972752"/>
                <a:gd name="connsiteX57" fmla="*/ 826784 w 893896"/>
                <a:gd name="connsiteY57" fmla="*/ 293118 h 1972752"/>
                <a:gd name="connsiteX58" fmla="*/ 834968 w 893896"/>
                <a:gd name="connsiteY58" fmla="*/ 272055 h 1972752"/>
                <a:gd name="connsiteX59" fmla="*/ 833331 w 893896"/>
                <a:gd name="connsiteY59" fmla="*/ 236951 h 1972752"/>
                <a:gd name="connsiteX60" fmla="*/ 844790 w 893896"/>
                <a:gd name="connsiteY60" fmla="*/ 233441 h 1972752"/>
                <a:gd name="connsiteX61" fmla="*/ 866069 w 893896"/>
                <a:gd name="connsiteY61" fmla="*/ 228175 h 1972752"/>
                <a:gd name="connsiteX62" fmla="*/ 884075 w 893896"/>
                <a:gd name="connsiteY62" fmla="*/ 252748 h 1972752"/>
                <a:gd name="connsiteX63" fmla="*/ 892259 w 893896"/>
                <a:gd name="connsiteY63" fmla="*/ 289607 h 1972752"/>
                <a:gd name="connsiteX64" fmla="*/ 893896 w 893896"/>
                <a:gd name="connsiteY64" fmla="*/ 312425 h 1972752"/>
                <a:gd name="connsiteX65" fmla="*/ 890622 w 893896"/>
                <a:gd name="connsiteY65" fmla="*/ 324711 h 1972752"/>
                <a:gd name="connsiteX66" fmla="*/ 882438 w 893896"/>
                <a:gd name="connsiteY66" fmla="*/ 324711 h 1972752"/>
                <a:gd name="connsiteX67" fmla="*/ 857885 w 893896"/>
                <a:gd name="connsiteY67" fmla="*/ 338753 h 1972752"/>
                <a:gd name="connsiteX68" fmla="*/ 836605 w 893896"/>
                <a:gd name="connsiteY68" fmla="*/ 352794 h 1972752"/>
                <a:gd name="connsiteX69" fmla="*/ 816963 w 893896"/>
                <a:gd name="connsiteY69" fmla="*/ 366836 h 1972752"/>
                <a:gd name="connsiteX70" fmla="*/ 808778 w 893896"/>
                <a:gd name="connsiteY70" fmla="*/ 377367 h 1972752"/>
                <a:gd name="connsiteX71" fmla="*/ 794046 w 893896"/>
                <a:gd name="connsiteY71" fmla="*/ 389653 h 1972752"/>
                <a:gd name="connsiteX72" fmla="*/ 797320 w 893896"/>
                <a:gd name="connsiteY72" fmla="*/ 398429 h 1972752"/>
                <a:gd name="connsiteX73" fmla="*/ 761309 w 893896"/>
                <a:gd name="connsiteY73" fmla="*/ 435288 h 1972752"/>
                <a:gd name="connsiteX74" fmla="*/ 730208 w 893896"/>
                <a:gd name="connsiteY74" fmla="*/ 480924 h 1972752"/>
                <a:gd name="connsiteX75" fmla="*/ 718750 w 893896"/>
                <a:gd name="connsiteY75" fmla="*/ 500231 h 1972752"/>
                <a:gd name="connsiteX76" fmla="*/ 708929 w 893896"/>
                <a:gd name="connsiteY76" fmla="*/ 505496 h 1972752"/>
                <a:gd name="connsiteX77" fmla="*/ 705655 w 893896"/>
                <a:gd name="connsiteY77" fmla="*/ 521293 h 1972752"/>
                <a:gd name="connsiteX78" fmla="*/ 708929 w 893896"/>
                <a:gd name="connsiteY78" fmla="*/ 544111 h 1972752"/>
                <a:gd name="connsiteX79" fmla="*/ 705655 w 893896"/>
                <a:gd name="connsiteY79" fmla="*/ 554642 h 1972752"/>
                <a:gd name="connsiteX80" fmla="*/ 707292 w 893896"/>
                <a:gd name="connsiteY80" fmla="*/ 565173 h 1972752"/>
                <a:gd name="connsiteX81" fmla="*/ 704018 w 893896"/>
                <a:gd name="connsiteY81" fmla="*/ 579215 h 1972752"/>
                <a:gd name="connsiteX82" fmla="*/ 707292 w 893896"/>
                <a:gd name="connsiteY82" fmla="*/ 591501 h 1972752"/>
                <a:gd name="connsiteX83" fmla="*/ 702381 w 893896"/>
                <a:gd name="connsiteY83" fmla="*/ 616074 h 1972752"/>
                <a:gd name="connsiteX84" fmla="*/ 707292 w 893896"/>
                <a:gd name="connsiteY84" fmla="*/ 640646 h 1972752"/>
                <a:gd name="connsiteX85" fmla="*/ 715476 w 893896"/>
                <a:gd name="connsiteY85" fmla="*/ 668730 h 1972752"/>
                <a:gd name="connsiteX86" fmla="*/ 705655 w 893896"/>
                <a:gd name="connsiteY86" fmla="*/ 684526 h 1972752"/>
                <a:gd name="connsiteX87" fmla="*/ 705655 w 893896"/>
                <a:gd name="connsiteY87" fmla="*/ 716120 h 1972752"/>
                <a:gd name="connsiteX88" fmla="*/ 712203 w 893896"/>
                <a:gd name="connsiteY88" fmla="*/ 751224 h 1972752"/>
                <a:gd name="connsiteX89" fmla="*/ 733482 w 893896"/>
                <a:gd name="connsiteY89" fmla="*/ 772286 h 1972752"/>
                <a:gd name="connsiteX90" fmla="*/ 767856 w 893896"/>
                <a:gd name="connsiteY90" fmla="*/ 789838 h 1972752"/>
                <a:gd name="connsiteX91" fmla="*/ 803868 w 893896"/>
                <a:gd name="connsiteY91" fmla="*/ 833718 h 1972752"/>
                <a:gd name="connsiteX92" fmla="*/ 841516 w 893896"/>
                <a:gd name="connsiteY92" fmla="*/ 874088 h 1972752"/>
                <a:gd name="connsiteX93" fmla="*/ 854611 w 893896"/>
                <a:gd name="connsiteY93" fmla="*/ 898660 h 1972752"/>
                <a:gd name="connsiteX94" fmla="*/ 846427 w 893896"/>
                <a:gd name="connsiteY94" fmla="*/ 933764 h 1972752"/>
                <a:gd name="connsiteX95" fmla="*/ 826784 w 893896"/>
                <a:gd name="connsiteY95" fmla="*/ 970623 h 1972752"/>
                <a:gd name="connsiteX96" fmla="*/ 816963 w 893896"/>
                <a:gd name="connsiteY96" fmla="*/ 993441 h 1972752"/>
                <a:gd name="connsiteX97" fmla="*/ 744940 w 893896"/>
                <a:gd name="connsiteY97" fmla="*/ 1018014 h 1972752"/>
                <a:gd name="connsiteX98" fmla="*/ 651638 w 893896"/>
                <a:gd name="connsiteY98" fmla="*/ 1033810 h 1972752"/>
                <a:gd name="connsiteX99" fmla="*/ 615627 w 893896"/>
                <a:gd name="connsiteY99" fmla="*/ 1033810 h 1972752"/>
                <a:gd name="connsiteX100" fmla="*/ 579615 w 893896"/>
                <a:gd name="connsiteY100" fmla="*/ 1023279 h 1972752"/>
                <a:gd name="connsiteX101" fmla="*/ 587800 w 893896"/>
                <a:gd name="connsiteY101" fmla="*/ 1030300 h 1972752"/>
                <a:gd name="connsiteX102" fmla="*/ 589437 w 893896"/>
                <a:gd name="connsiteY102" fmla="*/ 1044342 h 1972752"/>
                <a:gd name="connsiteX103" fmla="*/ 599258 w 893896"/>
                <a:gd name="connsiteY103" fmla="*/ 1056628 h 1972752"/>
                <a:gd name="connsiteX104" fmla="*/ 610716 w 893896"/>
                <a:gd name="connsiteY104" fmla="*/ 1072425 h 1972752"/>
                <a:gd name="connsiteX105" fmla="*/ 604169 w 893896"/>
                <a:gd name="connsiteY105" fmla="*/ 1084711 h 1972752"/>
                <a:gd name="connsiteX106" fmla="*/ 607442 w 893896"/>
                <a:gd name="connsiteY106" fmla="*/ 1102263 h 1972752"/>
                <a:gd name="connsiteX107" fmla="*/ 604169 w 893896"/>
                <a:gd name="connsiteY107" fmla="*/ 1116305 h 1972752"/>
                <a:gd name="connsiteX108" fmla="*/ 615627 w 893896"/>
                <a:gd name="connsiteY108" fmla="*/ 1125081 h 1972752"/>
                <a:gd name="connsiteX109" fmla="*/ 625448 w 893896"/>
                <a:gd name="connsiteY109" fmla="*/ 1132101 h 1972752"/>
                <a:gd name="connsiteX110" fmla="*/ 571431 w 893896"/>
                <a:gd name="connsiteY110" fmla="*/ 1163695 h 1972752"/>
                <a:gd name="connsiteX111" fmla="*/ 486313 w 893896"/>
                <a:gd name="connsiteY111" fmla="*/ 1142633 h 1972752"/>
                <a:gd name="connsiteX112" fmla="*/ 481403 w 893896"/>
                <a:gd name="connsiteY112" fmla="*/ 1139122 h 1972752"/>
                <a:gd name="connsiteX113" fmla="*/ 473218 w 893896"/>
                <a:gd name="connsiteY113" fmla="*/ 1151409 h 1972752"/>
                <a:gd name="connsiteX114" fmla="*/ 494498 w 893896"/>
                <a:gd name="connsiteY114" fmla="*/ 1191778 h 1972752"/>
                <a:gd name="connsiteX115" fmla="*/ 512503 w 893896"/>
                <a:gd name="connsiteY115" fmla="*/ 1223372 h 1972752"/>
                <a:gd name="connsiteX116" fmla="*/ 533783 w 893896"/>
                <a:gd name="connsiteY116" fmla="*/ 1239168 h 1972752"/>
                <a:gd name="connsiteX117" fmla="*/ 563247 w 893896"/>
                <a:gd name="connsiteY117" fmla="*/ 1235658 h 1972752"/>
                <a:gd name="connsiteX118" fmla="*/ 545241 w 893896"/>
                <a:gd name="connsiteY118" fmla="*/ 1226882 h 1972752"/>
                <a:gd name="connsiteX119" fmla="*/ 568157 w 893896"/>
                <a:gd name="connsiteY119" fmla="*/ 1219861 h 1972752"/>
                <a:gd name="connsiteX120" fmla="*/ 587800 w 893896"/>
                <a:gd name="connsiteY120" fmla="*/ 1237413 h 1972752"/>
                <a:gd name="connsiteX121" fmla="*/ 592710 w 893896"/>
                <a:gd name="connsiteY121" fmla="*/ 1260231 h 1972752"/>
                <a:gd name="connsiteX122" fmla="*/ 571431 w 893896"/>
                <a:gd name="connsiteY122" fmla="*/ 1265496 h 1972752"/>
                <a:gd name="connsiteX123" fmla="*/ 558336 w 893896"/>
                <a:gd name="connsiteY123" fmla="*/ 1251455 h 1972752"/>
                <a:gd name="connsiteX124" fmla="*/ 532146 w 893896"/>
                <a:gd name="connsiteY124" fmla="*/ 1247944 h 1972752"/>
                <a:gd name="connsiteX125" fmla="*/ 561610 w 893896"/>
                <a:gd name="connsiteY125" fmla="*/ 1270762 h 1972752"/>
                <a:gd name="connsiteX126" fmla="*/ 545241 w 893896"/>
                <a:gd name="connsiteY126" fmla="*/ 1283048 h 1972752"/>
                <a:gd name="connsiteX127" fmla="*/ 528872 w 893896"/>
                <a:gd name="connsiteY127" fmla="*/ 1302355 h 1972752"/>
                <a:gd name="connsiteX128" fmla="*/ 532146 w 893896"/>
                <a:gd name="connsiteY128" fmla="*/ 1325173 h 1972752"/>
                <a:gd name="connsiteX129" fmla="*/ 538693 w 893896"/>
                <a:gd name="connsiteY129" fmla="*/ 1337459 h 1972752"/>
                <a:gd name="connsiteX130" fmla="*/ 538693 w 893896"/>
                <a:gd name="connsiteY130" fmla="*/ 1346235 h 1972752"/>
                <a:gd name="connsiteX131" fmla="*/ 543604 w 893896"/>
                <a:gd name="connsiteY131" fmla="*/ 1355011 h 1972752"/>
                <a:gd name="connsiteX132" fmla="*/ 541967 w 893896"/>
                <a:gd name="connsiteY132" fmla="*/ 1365543 h 1972752"/>
                <a:gd name="connsiteX133" fmla="*/ 530509 w 893896"/>
                <a:gd name="connsiteY133" fmla="*/ 1372563 h 1972752"/>
                <a:gd name="connsiteX134" fmla="*/ 541967 w 893896"/>
                <a:gd name="connsiteY134" fmla="*/ 1388360 h 1972752"/>
                <a:gd name="connsiteX135" fmla="*/ 497772 w 893896"/>
                <a:gd name="connsiteY135" fmla="*/ 1404157 h 1972752"/>
                <a:gd name="connsiteX136" fmla="*/ 463397 w 893896"/>
                <a:gd name="connsiteY136" fmla="*/ 1441016 h 1972752"/>
                <a:gd name="connsiteX137" fmla="*/ 499408 w 893896"/>
                <a:gd name="connsiteY137" fmla="*/ 1490162 h 1972752"/>
                <a:gd name="connsiteX138" fmla="*/ 530509 w 893896"/>
                <a:gd name="connsiteY138" fmla="*/ 1511224 h 1972752"/>
                <a:gd name="connsiteX139" fmla="*/ 579615 w 893896"/>
                <a:gd name="connsiteY139" fmla="*/ 1516489 h 1972752"/>
                <a:gd name="connsiteX140" fmla="*/ 588593 w 893896"/>
                <a:gd name="connsiteY140" fmla="*/ 1556475 h 1972752"/>
                <a:gd name="connsiteX141" fmla="*/ 586356 w 893896"/>
                <a:gd name="connsiteY141" fmla="*/ 1556983 h 1972752"/>
                <a:gd name="connsiteX142" fmla="*/ 586163 w 893896"/>
                <a:gd name="connsiteY142" fmla="*/ 1556859 h 1972752"/>
                <a:gd name="connsiteX143" fmla="*/ 571431 w 893896"/>
                <a:gd name="connsiteY143" fmla="*/ 1560369 h 1972752"/>
                <a:gd name="connsiteX144" fmla="*/ 586356 w 893896"/>
                <a:gd name="connsiteY144" fmla="*/ 1556983 h 1972752"/>
                <a:gd name="connsiteX145" fmla="*/ 602532 w 893896"/>
                <a:gd name="connsiteY145" fmla="*/ 1567390 h 1972752"/>
                <a:gd name="connsiteX146" fmla="*/ 599258 w 893896"/>
                <a:gd name="connsiteY146" fmla="*/ 1574411 h 1972752"/>
                <a:gd name="connsiteX147" fmla="*/ 566520 w 893896"/>
                <a:gd name="connsiteY147" fmla="*/ 1598984 h 1972752"/>
                <a:gd name="connsiteX148" fmla="*/ 546878 w 893896"/>
                <a:gd name="connsiteY148" fmla="*/ 1620046 h 1972752"/>
                <a:gd name="connsiteX149" fmla="*/ 540330 w 893896"/>
                <a:gd name="connsiteY149" fmla="*/ 1634088 h 1972752"/>
                <a:gd name="connsiteX150" fmla="*/ 535420 w 893896"/>
                <a:gd name="connsiteY150" fmla="*/ 1649884 h 1972752"/>
                <a:gd name="connsiteX151" fmla="*/ 545241 w 893896"/>
                <a:gd name="connsiteY151" fmla="*/ 1642864 h 1972752"/>
                <a:gd name="connsiteX152" fmla="*/ 538693 w 893896"/>
                <a:gd name="connsiteY152" fmla="*/ 1692009 h 1972752"/>
                <a:gd name="connsiteX153" fmla="*/ 518437 w 893896"/>
                <a:gd name="connsiteY153" fmla="*/ 1683233 h 1972752"/>
                <a:gd name="connsiteX154" fmla="*/ 508535 w 893896"/>
                <a:gd name="connsiteY154" fmla="*/ 1675927 h 1972752"/>
                <a:gd name="connsiteX155" fmla="*/ 508207 w 893896"/>
                <a:gd name="connsiteY155" fmla="*/ 1674896 h 1972752"/>
                <a:gd name="connsiteX156" fmla="*/ 499408 w 893896"/>
                <a:gd name="connsiteY156" fmla="*/ 1669192 h 1972752"/>
                <a:gd name="connsiteX157" fmla="*/ 508535 w 893896"/>
                <a:gd name="connsiteY157" fmla="*/ 1675927 h 1972752"/>
                <a:gd name="connsiteX158" fmla="*/ 510867 w 893896"/>
                <a:gd name="connsiteY158" fmla="*/ 1683233 h 1972752"/>
                <a:gd name="connsiteX159" fmla="*/ 494498 w 893896"/>
                <a:gd name="connsiteY159" fmla="*/ 1686743 h 1972752"/>
                <a:gd name="connsiteX160" fmla="*/ 528872 w 893896"/>
                <a:gd name="connsiteY160" fmla="*/ 1692009 h 1972752"/>
                <a:gd name="connsiteX161" fmla="*/ 507593 w 893896"/>
                <a:gd name="connsiteY161" fmla="*/ 1711316 h 1972752"/>
                <a:gd name="connsiteX162" fmla="*/ 504319 w 893896"/>
                <a:gd name="connsiteY162" fmla="*/ 1748175 h 1972752"/>
                <a:gd name="connsiteX163" fmla="*/ 535420 w 893896"/>
                <a:gd name="connsiteY163" fmla="*/ 1769238 h 1972752"/>
                <a:gd name="connsiteX164" fmla="*/ 510867 w 893896"/>
                <a:gd name="connsiteY164" fmla="*/ 1779769 h 1972752"/>
                <a:gd name="connsiteX165" fmla="*/ 535420 w 893896"/>
                <a:gd name="connsiteY165" fmla="*/ 1781524 h 1972752"/>
                <a:gd name="connsiteX166" fmla="*/ 558336 w 893896"/>
                <a:gd name="connsiteY166" fmla="*/ 1792055 h 1972752"/>
                <a:gd name="connsiteX167" fmla="*/ 592710 w 893896"/>
                <a:gd name="connsiteY167" fmla="*/ 1823649 h 1972752"/>
                <a:gd name="connsiteX168" fmla="*/ 576342 w 893896"/>
                <a:gd name="connsiteY168" fmla="*/ 1818383 h 1972752"/>
                <a:gd name="connsiteX169" fmla="*/ 546878 w 893896"/>
                <a:gd name="connsiteY169" fmla="*/ 1809607 h 1972752"/>
                <a:gd name="connsiteX170" fmla="*/ 473218 w 893896"/>
                <a:gd name="connsiteY170" fmla="*/ 1800831 h 1972752"/>
                <a:gd name="connsiteX171" fmla="*/ 440481 w 893896"/>
                <a:gd name="connsiteY171" fmla="*/ 1800831 h 1972752"/>
                <a:gd name="connsiteX172" fmla="*/ 404469 w 893896"/>
                <a:gd name="connsiteY172" fmla="*/ 1799076 h 1972752"/>
                <a:gd name="connsiteX173" fmla="*/ 366821 w 893896"/>
                <a:gd name="connsiteY173" fmla="*/ 1774503 h 1972752"/>
                <a:gd name="connsiteX174" fmla="*/ 360274 w 893896"/>
                <a:gd name="connsiteY174" fmla="*/ 1753441 h 1972752"/>
                <a:gd name="connsiteX175" fmla="*/ 353726 w 893896"/>
                <a:gd name="connsiteY175" fmla="*/ 1734134 h 1972752"/>
                <a:gd name="connsiteX176" fmla="*/ 335720 w 893896"/>
                <a:gd name="connsiteY176" fmla="*/ 1721847 h 1972752"/>
                <a:gd name="connsiteX177" fmla="*/ 319352 w 893896"/>
                <a:gd name="connsiteY177" fmla="*/ 1721847 h 1972752"/>
                <a:gd name="connsiteX178" fmla="*/ 309530 w 893896"/>
                <a:gd name="connsiteY178" fmla="*/ 1728868 h 1972752"/>
                <a:gd name="connsiteX179" fmla="*/ 289888 w 893896"/>
                <a:gd name="connsiteY179" fmla="*/ 1711316 h 1972752"/>
                <a:gd name="connsiteX180" fmla="*/ 266972 w 893896"/>
                <a:gd name="connsiteY180" fmla="*/ 1688499 h 1972752"/>
                <a:gd name="connsiteX181" fmla="*/ 260424 w 893896"/>
                <a:gd name="connsiteY181" fmla="*/ 1679723 h 1972752"/>
                <a:gd name="connsiteX182" fmla="*/ 258787 w 893896"/>
                <a:gd name="connsiteY182" fmla="*/ 1670947 h 1972752"/>
                <a:gd name="connsiteX183" fmla="*/ 250603 w 893896"/>
                <a:gd name="connsiteY183" fmla="*/ 1660416 h 1972752"/>
                <a:gd name="connsiteX184" fmla="*/ 248966 w 893896"/>
                <a:gd name="connsiteY184" fmla="*/ 1644619 h 1972752"/>
                <a:gd name="connsiteX185" fmla="*/ 260424 w 893896"/>
                <a:gd name="connsiteY185" fmla="*/ 1634088 h 1972752"/>
                <a:gd name="connsiteX186" fmla="*/ 263698 w 893896"/>
                <a:gd name="connsiteY186" fmla="*/ 1625312 h 1972752"/>
                <a:gd name="connsiteX187" fmla="*/ 275156 w 893896"/>
                <a:gd name="connsiteY187" fmla="*/ 1620046 h 1972752"/>
                <a:gd name="connsiteX188" fmla="*/ 270245 w 893896"/>
                <a:gd name="connsiteY188" fmla="*/ 1598984 h 1972752"/>
                <a:gd name="connsiteX189" fmla="*/ 278430 w 893896"/>
                <a:gd name="connsiteY189" fmla="*/ 1586697 h 1972752"/>
                <a:gd name="connsiteX190" fmla="*/ 265335 w 893896"/>
                <a:gd name="connsiteY190" fmla="*/ 1570901 h 1972752"/>
                <a:gd name="connsiteX191" fmla="*/ 255513 w 893896"/>
                <a:gd name="connsiteY191" fmla="*/ 1551593 h 1972752"/>
                <a:gd name="connsiteX192" fmla="*/ 270245 w 893896"/>
                <a:gd name="connsiteY192" fmla="*/ 1521755 h 1972752"/>
                <a:gd name="connsiteX193" fmla="*/ 260424 w 893896"/>
                <a:gd name="connsiteY193" fmla="*/ 1509469 h 1972752"/>
                <a:gd name="connsiteX194" fmla="*/ 258787 w 893896"/>
                <a:gd name="connsiteY194" fmla="*/ 1498937 h 1972752"/>
                <a:gd name="connsiteX195" fmla="*/ 265335 w 893896"/>
                <a:gd name="connsiteY195" fmla="*/ 1491917 h 1972752"/>
                <a:gd name="connsiteX196" fmla="*/ 240781 w 893896"/>
                <a:gd name="connsiteY196" fmla="*/ 1458568 h 1972752"/>
                <a:gd name="connsiteX197" fmla="*/ 245692 w 893896"/>
                <a:gd name="connsiteY197" fmla="*/ 1442771 h 1972752"/>
                <a:gd name="connsiteX198" fmla="*/ 235871 w 893896"/>
                <a:gd name="connsiteY198" fmla="*/ 1423464 h 1972752"/>
                <a:gd name="connsiteX199" fmla="*/ 247329 w 893896"/>
                <a:gd name="connsiteY199" fmla="*/ 1414688 h 1972752"/>
                <a:gd name="connsiteX200" fmla="*/ 245692 w 893896"/>
                <a:gd name="connsiteY200" fmla="*/ 1404157 h 1972752"/>
                <a:gd name="connsiteX201" fmla="*/ 227686 w 893896"/>
                <a:gd name="connsiteY201" fmla="*/ 1390115 h 1972752"/>
                <a:gd name="connsiteX202" fmla="*/ 199860 w 893896"/>
                <a:gd name="connsiteY202" fmla="*/ 1383095 h 1972752"/>
                <a:gd name="connsiteX203" fmla="*/ 239145 w 893896"/>
                <a:gd name="connsiteY203" fmla="*/ 1376074 h 1972752"/>
                <a:gd name="connsiteX204" fmla="*/ 240781 w 893896"/>
                <a:gd name="connsiteY204" fmla="*/ 1365543 h 1972752"/>
                <a:gd name="connsiteX205" fmla="*/ 196586 w 893896"/>
                <a:gd name="connsiteY205" fmla="*/ 1349746 h 1972752"/>
                <a:gd name="connsiteX206" fmla="*/ 191675 w 893896"/>
                <a:gd name="connsiteY206" fmla="*/ 1340970 h 1972752"/>
                <a:gd name="connsiteX207" fmla="*/ 194949 w 893896"/>
                <a:gd name="connsiteY207" fmla="*/ 1328683 h 1972752"/>
                <a:gd name="connsiteX208" fmla="*/ 186764 w 893896"/>
                <a:gd name="connsiteY208" fmla="*/ 1314642 h 1972752"/>
                <a:gd name="connsiteX209" fmla="*/ 172033 w 893896"/>
                <a:gd name="connsiteY209" fmla="*/ 1291824 h 1972752"/>
                <a:gd name="connsiteX210" fmla="*/ 163848 w 893896"/>
                <a:gd name="connsiteY210" fmla="*/ 1281293 h 1972752"/>
                <a:gd name="connsiteX211" fmla="*/ 142569 w 893896"/>
                <a:gd name="connsiteY211" fmla="*/ 1263741 h 1972752"/>
                <a:gd name="connsiteX212" fmla="*/ 137658 w 893896"/>
                <a:gd name="connsiteY212" fmla="*/ 1239168 h 1972752"/>
                <a:gd name="connsiteX213" fmla="*/ 134384 w 893896"/>
                <a:gd name="connsiteY213" fmla="*/ 1223372 h 1972752"/>
                <a:gd name="connsiteX214" fmla="*/ 142569 w 893896"/>
                <a:gd name="connsiteY214" fmla="*/ 1214596 h 1972752"/>
                <a:gd name="connsiteX215" fmla="*/ 124563 w 893896"/>
                <a:gd name="connsiteY215" fmla="*/ 1186513 h 1972752"/>
                <a:gd name="connsiteX216" fmla="*/ 104921 w 893896"/>
                <a:gd name="connsiteY216" fmla="*/ 1139122 h 1972752"/>
                <a:gd name="connsiteX217" fmla="*/ 106557 w 893896"/>
                <a:gd name="connsiteY217" fmla="*/ 1118060 h 1972752"/>
                <a:gd name="connsiteX218" fmla="*/ 95099 w 893896"/>
                <a:gd name="connsiteY218" fmla="*/ 1100508 h 1972752"/>
                <a:gd name="connsiteX219" fmla="*/ 96736 w 893896"/>
                <a:gd name="connsiteY219" fmla="*/ 1082956 h 1972752"/>
                <a:gd name="connsiteX220" fmla="*/ 101647 w 893896"/>
                <a:gd name="connsiteY220" fmla="*/ 1070670 h 1972752"/>
                <a:gd name="connsiteX221" fmla="*/ 95099 w 893896"/>
                <a:gd name="connsiteY221" fmla="*/ 1039076 h 1972752"/>
                <a:gd name="connsiteX222" fmla="*/ 113105 w 893896"/>
                <a:gd name="connsiteY222" fmla="*/ 1016258 h 1972752"/>
                <a:gd name="connsiteX223" fmla="*/ 100010 w 893896"/>
                <a:gd name="connsiteY223" fmla="*/ 988175 h 1972752"/>
                <a:gd name="connsiteX224" fmla="*/ 78731 w 893896"/>
                <a:gd name="connsiteY224" fmla="*/ 949561 h 1972752"/>
                <a:gd name="connsiteX225" fmla="*/ 67272 w 893896"/>
                <a:gd name="connsiteY225" fmla="*/ 914457 h 1972752"/>
                <a:gd name="connsiteX226" fmla="*/ 67272 w 893896"/>
                <a:gd name="connsiteY226" fmla="*/ 882864 h 1972752"/>
                <a:gd name="connsiteX227" fmla="*/ 77094 w 893896"/>
                <a:gd name="connsiteY227" fmla="*/ 877598 h 1972752"/>
                <a:gd name="connsiteX228" fmla="*/ 80367 w 893896"/>
                <a:gd name="connsiteY228" fmla="*/ 867067 h 1972752"/>
                <a:gd name="connsiteX229" fmla="*/ 90189 w 893896"/>
                <a:gd name="connsiteY229" fmla="*/ 860046 h 1972752"/>
                <a:gd name="connsiteX230" fmla="*/ 83641 w 893896"/>
                <a:gd name="connsiteY230" fmla="*/ 835473 h 1972752"/>
                <a:gd name="connsiteX231" fmla="*/ 73820 w 893896"/>
                <a:gd name="connsiteY231" fmla="*/ 817921 h 1972752"/>
                <a:gd name="connsiteX232" fmla="*/ 65636 w 893896"/>
                <a:gd name="connsiteY232" fmla="*/ 810900 h 1972752"/>
                <a:gd name="connsiteX233" fmla="*/ 73820 w 893896"/>
                <a:gd name="connsiteY233" fmla="*/ 802125 h 1972752"/>
                <a:gd name="connsiteX234" fmla="*/ 72183 w 893896"/>
                <a:gd name="connsiteY234" fmla="*/ 782817 h 1972752"/>
                <a:gd name="connsiteX235" fmla="*/ 83641 w 893896"/>
                <a:gd name="connsiteY235" fmla="*/ 751224 h 1972752"/>
                <a:gd name="connsiteX236" fmla="*/ 78731 w 893896"/>
                <a:gd name="connsiteY236" fmla="*/ 730161 h 1972752"/>
                <a:gd name="connsiteX237" fmla="*/ 68909 w 893896"/>
                <a:gd name="connsiteY237" fmla="*/ 691547 h 1972752"/>
                <a:gd name="connsiteX238" fmla="*/ 59088 w 893896"/>
                <a:gd name="connsiteY238" fmla="*/ 688037 h 1972752"/>
                <a:gd name="connsiteX239" fmla="*/ 55814 w 893896"/>
                <a:gd name="connsiteY239" fmla="*/ 670485 h 1972752"/>
                <a:gd name="connsiteX240" fmla="*/ 47630 w 893896"/>
                <a:gd name="connsiteY240" fmla="*/ 659954 h 1972752"/>
                <a:gd name="connsiteX241" fmla="*/ 42719 w 893896"/>
                <a:gd name="connsiteY241" fmla="*/ 647667 h 1972752"/>
                <a:gd name="connsiteX242" fmla="*/ 21440 w 893896"/>
                <a:gd name="connsiteY242" fmla="*/ 616074 h 1972752"/>
                <a:gd name="connsiteX243" fmla="*/ 14892 w 893896"/>
                <a:gd name="connsiteY243" fmla="*/ 603787 h 1972752"/>
                <a:gd name="connsiteX244" fmla="*/ 160 w 893896"/>
                <a:gd name="connsiteY244" fmla="*/ 572194 h 1972752"/>
                <a:gd name="connsiteX245" fmla="*/ 6708 w 893896"/>
                <a:gd name="connsiteY245" fmla="*/ 551131 h 1972752"/>
                <a:gd name="connsiteX246" fmla="*/ 8345 w 893896"/>
                <a:gd name="connsiteY246" fmla="*/ 516027 h 1972752"/>
                <a:gd name="connsiteX247" fmla="*/ 16529 w 893896"/>
                <a:gd name="connsiteY247" fmla="*/ 491455 h 1972752"/>
                <a:gd name="connsiteX248" fmla="*/ 1797 w 893896"/>
                <a:gd name="connsiteY248" fmla="*/ 449330 h 1972752"/>
                <a:gd name="connsiteX249" fmla="*/ 9982 w 893896"/>
                <a:gd name="connsiteY249" fmla="*/ 438799 h 1972752"/>
                <a:gd name="connsiteX250" fmla="*/ 8345 w 893896"/>
                <a:gd name="connsiteY250" fmla="*/ 415981 h 1972752"/>
                <a:gd name="connsiteX251" fmla="*/ 27987 w 893896"/>
                <a:gd name="connsiteY251" fmla="*/ 372101 h 1972752"/>
                <a:gd name="connsiteX252" fmla="*/ 36172 w 893896"/>
                <a:gd name="connsiteY252" fmla="*/ 338753 h 1972752"/>
                <a:gd name="connsiteX253" fmla="*/ 42719 w 893896"/>
                <a:gd name="connsiteY253" fmla="*/ 322956 h 1972752"/>
                <a:gd name="connsiteX254" fmla="*/ 57451 w 893896"/>
                <a:gd name="connsiteY254" fmla="*/ 319445 h 1972752"/>
                <a:gd name="connsiteX255" fmla="*/ 49267 w 893896"/>
                <a:gd name="connsiteY255" fmla="*/ 287852 h 1972752"/>
                <a:gd name="connsiteX256" fmla="*/ 50904 w 893896"/>
                <a:gd name="connsiteY256" fmla="*/ 254503 h 1972752"/>
                <a:gd name="connsiteX257" fmla="*/ 44356 w 893896"/>
                <a:gd name="connsiteY257" fmla="*/ 201847 h 1972752"/>
                <a:gd name="connsiteX258" fmla="*/ 31261 w 893896"/>
                <a:gd name="connsiteY258" fmla="*/ 177275 h 1972752"/>
                <a:gd name="connsiteX259" fmla="*/ 57451 w 893896"/>
                <a:gd name="connsiteY259" fmla="*/ 150947 h 1972752"/>
                <a:gd name="connsiteX260" fmla="*/ 93462 w 893896"/>
                <a:gd name="connsiteY260" fmla="*/ 131639 h 1972752"/>
                <a:gd name="connsiteX261" fmla="*/ 100010 w 893896"/>
                <a:gd name="connsiteY261" fmla="*/ 91270 h 1972752"/>
                <a:gd name="connsiteX262" fmla="*/ 96736 w 893896"/>
                <a:gd name="connsiteY262" fmla="*/ 66697 h 1972752"/>
                <a:gd name="connsiteX263" fmla="*/ 86915 w 893896"/>
                <a:gd name="connsiteY263" fmla="*/ 63187 h 1972752"/>
                <a:gd name="connsiteX264" fmla="*/ 119652 w 893896"/>
                <a:gd name="connsiteY264" fmla="*/ 24572 h 1972752"/>
                <a:gd name="connsiteX265" fmla="*/ 137658 w 893896"/>
                <a:gd name="connsiteY265" fmla="*/ 0 h 1972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Lst>
              <a:rect l="l" t="t" r="r" b="b"/>
              <a:pathLst>
                <a:path w="893896" h="1972752">
                  <a:moveTo>
                    <a:pt x="888989" y="1956788"/>
                  </a:moveTo>
                  <a:cubicBezTo>
                    <a:pt x="879177" y="1960292"/>
                    <a:pt x="862823" y="1958540"/>
                    <a:pt x="854646" y="1967299"/>
                  </a:cubicBezTo>
                  <a:cubicBezTo>
                    <a:pt x="853011" y="1965547"/>
                    <a:pt x="851375" y="1963796"/>
                    <a:pt x="849740" y="1963796"/>
                  </a:cubicBezTo>
                  <a:cubicBezTo>
                    <a:pt x="861188" y="1958540"/>
                    <a:pt x="874271" y="1955036"/>
                    <a:pt x="888989" y="1956788"/>
                  </a:cubicBezTo>
                  <a:close/>
                  <a:moveTo>
                    <a:pt x="591348" y="1837664"/>
                  </a:moveTo>
                  <a:cubicBezTo>
                    <a:pt x="602796" y="1846423"/>
                    <a:pt x="615879" y="1853430"/>
                    <a:pt x="624056" y="1863941"/>
                  </a:cubicBezTo>
                  <a:cubicBezTo>
                    <a:pt x="617514" y="1851678"/>
                    <a:pt x="599525" y="1874452"/>
                    <a:pt x="628962" y="1874452"/>
                  </a:cubicBezTo>
                  <a:cubicBezTo>
                    <a:pt x="638774" y="1874452"/>
                    <a:pt x="643680" y="1884963"/>
                    <a:pt x="650222" y="1891970"/>
                  </a:cubicBezTo>
                  <a:cubicBezTo>
                    <a:pt x="658399" y="1898977"/>
                    <a:pt x="671482" y="1900729"/>
                    <a:pt x="679659" y="1905985"/>
                  </a:cubicBezTo>
                  <a:cubicBezTo>
                    <a:pt x="700919" y="1923503"/>
                    <a:pt x="731991" y="1932262"/>
                    <a:pt x="756522" y="1942773"/>
                  </a:cubicBezTo>
                  <a:cubicBezTo>
                    <a:pt x="767970" y="1946277"/>
                    <a:pt x="785959" y="1953284"/>
                    <a:pt x="799042" y="1953284"/>
                  </a:cubicBezTo>
                  <a:cubicBezTo>
                    <a:pt x="805584" y="1953284"/>
                    <a:pt x="812125" y="1951532"/>
                    <a:pt x="818667" y="1951532"/>
                  </a:cubicBezTo>
                  <a:cubicBezTo>
                    <a:pt x="826844" y="1951532"/>
                    <a:pt x="825209" y="1960292"/>
                    <a:pt x="821938" y="1967299"/>
                  </a:cubicBezTo>
                  <a:cubicBezTo>
                    <a:pt x="815396" y="1963795"/>
                    <a:pt x="807219" y="1970803"/>
                    <a:pt x="799042" y="1967299"/>
                  </a:cubicBezTo>
                  <a:cubicBezTo>
                    <a:pt x="789230" y="1963795"/>
                    <a:pt x="776147" y="1974306"/>
                    <a:pt x="764699" y="1972554"/>
                  </a:cubicBezTo>
                  <a:cubicBezTo>
                    <a:pt x="751616" y="1970803"/>
                    <a:pt x="740168" y="1967299"/>
                    <a:pt x="725450" y="1967299"/>
                  </a:cubicBezTo>
                  <a:cubicBezTo>
                    <a:pt x="710731" y="1965547"/>
                    <a:pt x="691107" y="1967299"/>
                    <a:pt x="676388" y="1962044"/>
                  </a:cubicBezTo>
                  <a:cubicBezTo>
                    <a:pt x="668211" y="1958540"/>
                    <a:pt x="661670" y="1967299"/>
                    <a:pt x="653493" y="1956788"/>
                  </a:cubicBezTo>
                  <a:cubicBezTo>
                    <a:pt x="646951" y="1946277"/>
                    <a:pt x="642045" y="1934014"/>
                    <a:pt x="637139" y="1923503"/>
                  </a:cubicBezTo>
                  <a:cubicBezTo>
                    <a:pt x="620785" y="1895474"/>
                    <a:pt x="604431" y="1867445"/>
                    <a:pt x="591348" y="1837664"/>
                  </a:cubicBezTo>
                  <a:close/>
                  <a:moveTo>
                    <a:pt x="602796" y="1042336"/>
                  </a:moveTo>
                  <a:cubicBezTo>
                    <a:pt x="609337" y="1040584"/>
                    <a:pt x="615879" y="1042336"/>
                    <a:pt x="614244" y="1049343"/>
                  </a:cubicBezTo>
                  <a:cubicBezTo>
                    <a:pt x="610973" y="1047591"/>
                    <a:pt x="606067" y="1045839"/>
                    <a:pt x="602796" y="1042336"/>
                  </a:cubicBezTo>
                  <a:close/>
                  <a:moveTo>
                    <a:pt x="137658" y="0"/>
                  </a:moveTo>
                  <a:cubicBezTo>
                    <a:pt x="150753" y="1755"/>
                    <a:pt x="157301" y="14041"/>
                    <a:pt x="168759" y="17552"/>
                  </a:cubicBezTo>
                  <a:cubicBezTo>
                    <a:pt x="181854" y="22817"/>
                    <a:pt x="196586" y="17552"/>
                    <a:pt x="209681" y="19307"/>
                  </a:cubicBezTo>
                  <a:cubicBezTo>
                    <a:pt x="240781" y="22817"/>
                    <a:pt x="240781" y="45635"/>
                    <a:pt x="257150" y="64942"/>
                  </a:cubicBezTo>
                  <a:cubicBezTo>
                    <a:pt x="257150" y="56166"/>
                    <a:pt x="257150" y="47390"/>
                    <a:pt x="262061" y="38614"/>
                  </a:cubicBezTo>
                  <a:cubicBezTo>
                    <a:pt x="263698" y="33348"/>
                    <a:pt x="266972" y="17552"/>
                    <a:pt x="271882" y="15797"/>
                  </a:cubicBezTo>
                  <a:cubicBezTo>
                    <a:pt x="276793" y="14041"/>
                    <a:pt x="284977" y="14041"/>
                    <a:pt x="288251" y="14041"/>
                  </a:cubicBezTo>
                  <a:cubicBezTo>
                    <a:pt x="298072" y="12286"/>
                    <a:pt x="307893" y="12286"/>
                    <a:pt x="316078" y="12286"/>
                  </a:cubicBezTo>
                  <a:cubicBezTo>
                    <a:pt x="322625" y="12286"/>
                    <a:pt x="334084" y="10531"/>
                    <a:pt x="335720" y="15797"/>
                  </a:cubicBezTo>
                  <a:cubicBezTo>
                    <a:pt x="337357" y="22817"/>
                    <a:pt x="353726" y="31593"/>
                    <a:pt x="360274" y="36859"/>
                  </a:cubicBezTo>
                  <a:cubicBezTo>
                    <a:pt x="366821" y="43880"/>
                    <a:pt x="371732" y="43880"/>
                    <a:pt x="376642" y="52656"/>
                  </a:cubicBezTo>
                  <a:cubicBezTo>
                    <a:pt x="379916" y="59676"/>
                    <a:pt x="383190" y="64942"/>
                    <a:pt x="388100" y="70208"/>
                  </a:cubicBezTo>
                  <a:cubicBezTo>
                    <a:pt x="399559" y="84249"/>
                    <a:pt x="417565" y="93025"/>
                    <a:pt x="432296" y="101801"/>
                  </a:cubicBezTo>
                  <a:cubicBezTo>
                    <a:pt x="440481" y="107067"/>
                    <a:pt x="445391" y="114088"/>
                    <a:pt x="451939" y="121108"/>
                  </a:cubicBezTo>
                  <a:cubicBezTo>
                    <a:pt x="460123" y="126374"/>
                    <a:pt x="468308" y="126374"/>
                    <a:pt x="476492" y="128129"/>
                  </a:cubicBezTo>
                  <a:cubicBezTo>
                    <a:pt x="487950" y="131639"/>
                    <a:pt x="496135" y="135150"/>
                    <a:pt x="507593" y="135150"/>
                  </a:cubicBezTo>
                  <a:cubicBezTo>
                    <a:pt x="517414" y="135150"/>
                    <a:pt x="523962" y="142171"/>
                    <a:pt x="530509" y="145681"/>
                  </a:cubicBezTo>
                  <a:cubicBezTo>
                    <a:pt x="550152" y="156212"/>
                    <a:pt x="566520" y="172009"/>
                    <a:pt x="587800" y="179030"/>
                  </a:cubicBezTo>
                  <a:cubicBezTo>
                    <a:pt x="594347" y="180785"/>
                    <a:pt x="602532" y="182540"/>
                    <a:pt x="607442" y="186051"/>
                  </a:cubicBezTo>
                  <a:cubicBezTo>
                    <a:pt x="615627" y="193071"/>
                    <a:pt x="618901" y="189561"/>
                    <a:pt x="625448" y="193071"/>
                  </a:cubicBezTo>
                  <a:cubicBezTo>
                    <a:pt x="633632" y="196582"/>
                    <a:pt x="643454" y="198337"/>
                    <a:pt x="648364" y="203603"/>
                  </a:cubicBezTo>
                  <a:cubicBezTo>
                    <a:pt x="653275" y="208868"/>
                    <a:pt x="656549" y="212379"/>
                    <a:pt x="661459" y="217644"/>
                  </a:cubicBezTo>
                  <a:cubicBezTo>
                    <a:pt x="668007" y="226420"/>
                    <a:pt x="653275" y="235196"/>
                    <a:pt x="651638" y="245727"/>
                  </a:cubicBezTo>
                  <a:cubicBezTo>
                    <a:pt x="648364" y="261524"/>
                    <a:pt x="633632" y="265034"/>
                    <a:pt x="636906" y="284342"/>
                  </a:cubicBezTo>
                  <a:cubicBezTo>
                    <a:pt x="640180" y="300138"/>
                    <a:pt x="627085" y="305404"/>
                    <a:pt x="622174" y="319445"/>
                  </a:cubicBezTo>
                  <a:cubicBezTo>
                    <a:pt x="620537" y="326466"/>
                    <a:pt x="618901" y="324711"/>
                    <a:pt x="622174" y="333487"/>
                  </a:cubicBezTo>
                  <a:cubicBezTo>
                    <a:pt x="633632" y="328221"/>
                    <a:pt x="645091" y="328221"/>
                    <a:pt x="656549" y="329977"/>
                  </a:cubicBezTo>
                  <a:cubicBezTo>
                    <a:pt x="677828" y="333487"/>
                    <a:pt x="697471" y="345773"/>
                    <a:pt x="717113" y="338753"/>
                  </a:cubicBezTo>
                  <a:cubicBezTo>
                    <a:pt x="723661" y="336997"/>
                    <a:pt x="726934" y="345773"/>
                    <a:pt x="733482" y="342263"/>
                  </a:cubicBezTo>
                  <a:cubicBezTo>
                    <a:pt x="740029" y="338753"/>
                    <a:pt x="746577" y="347529"/>
                    <a:pt x="751488" y="349284"/>
                  </a:cubicBezTo>
                  <a:cubicBezTo>
                    <a:pt x="756398" y="342263"/>
                    <a:pt x="756398" y="333487"/>
                    <a:pt x="766219" y="331732"/>
                  </a:cubicBezTo>
                  <a:cubicBezTo>
                    <a:pt x="774404" y="329977"/>
                    <a:pt x="777678" y="338753"/>
                    <a:pt x="784225" y="338753"/>
                  </a:cubicBezTo>
                  <a:cubicBezTo>
                    <a:pt x="795683" y="336997"/>
                    <a:pt x="794046" y="324711"/>
                    <a:pt x="797320" y="317690"/>
                  </a:cubicBezTo>
                  <a:cubicBezTo>
                    <a:pt x="798957" y="310670"/>
                    <a:pt x="816963" y="312425"/>
                    <a:pt x="815326" y="307159"/>
                  </a:cubicBezTo>
                  <a:cubicBezTo>
                    <a:pt x="815326" y="305404"/>
                    <a:pt x="826784" y="293118"/>
                    <a:pt x="826784" y="293118"/>
                  </a:cubicBezTo>
                  <a:cubicBezTo>
                    <a:pt x="834968" y="294873"/>
                    <a:pt x="833331" y="277321"/>
                    <a:pt x="834968" y="272055"/>
                  </a:cubicBezTo>
                  <a:cubicBezTo>
                    <a:pt x="836605" y="261524"/>
                    <a:pt x="836605" y="249238"/>
                    <a:pt x="833331" y="236951"/>
                  </a:cubicBezTo>
                  <a:cubicBezTo>
                    <a:pt x="830058" y="226420"/>
                    <a:pt x="836605" y="229930"/>
                    <a:pt x="844790" y="233441"/>
                  </a:cubicBezTo>
                  <a:cubicBezTo>
                    <a:pt x="846427" y="224665"/>
                    <a:pt x="859522" y="224665"/>
                    <a:pt x="866069" y="228175"/>
                  </a:cubicBezTo>
                  <a:cubicBezTo>
                    <a:pt x="877527" y="231686"/>
                    <a:pt x="880801" y="242217"/>
                    <a:pt x="884075" y="252748"/>
                  </a:cubicBezTo>
                  <a:cubicBezTo>
                    <a:pt x="890622" y="266790"/>
                    <a:pt x="892259" y="273810"/>
                    <a:pt x="892259" y="289607"/>
                  </a:cubicBezTo>
                  <a:cubicBezTo>
                    <a:pt x="892259" y="296628"/>
                    <a:pt x="893896" y="303649"/>
                    <a:pt x="893896" y="312425"/>
                  </a:cubicBezTo>
                  <a:cubicBezTo>
                    <a:pt x="892259" y="315935"/>
                    <a:pt x="892259" y="319445"/>
                    <a:pt x="890622" y="324711"/>
                  </a:cubicBezTo>
                  <a:cubicBezTo>
                    <a:pt x="888985" y="322956"/>
                    <a:pt x="885712" y="322956"/>
                    <a:pt x="882438" y="324711"/>
                  </a:cubicBezTo>
                  <a:cubicBezTo>
                    <a:pt x="874253" y="329977"/>
                    <a:pt x="867706" y="335242"/>
                    <a:pt x="857885" y="338753"/>
                  </a:cubicBezTo>
                  <a:cubicBezTo>
                    <a:pt x="852974" y="342263"/>
                    <a:pt x="836605" y="345773"/>
                    <a:pt x="836605" y="352794"/>
                  </a:cubicBezTo>
                  <a:cubicBezTo>
                    <a:pt x="834968" y="361570"/>
                    <a:pt x="823510" y="363325"/>
                    <a:pt x="816963" y="366836"/>
                  </a:cubicBezTo>
                  <a:cubicBezTo>
                    <a:pt x="813689" y="368591"/>
                    <a:pt x="812052" y="373857"/>
                    <a:pt x="808778" y="377367"/>
                  </a:cubicBezTo>
                  <a:cubicBezTo>
                    <a:pt x="803868" y="380877"/>
                    <a:pt x="797320" y="384388"/>
                    <a:pt x="794046" y="389653"/>
                  </a:cubicBezTo>
                  <a:cubicBezTo>
                    <a:pt x="797320" y="391409"/>
                    <a:pt x="800594" y="394919"/>
                    <a:pt x="797320" y="398429"/>
                  </a:cubicBezTo>
                  <a:cubicBezTo>
                    <a:pt x="787499" y="389653"/>
                    <a:pt x="767856" y="426512"/>
                    <a:pt x="761309" y="435288"/>
                  </a:cubicBezTo>
                  <a:cubicBezTo>
                    <a:pt x="751488" y="447575"/>
                    <a:pt x="749851" y="473903"/>
                    <a:pt x="730208" y="480924"/>
                  </a:cubicBezTo>
                  <a:cubicBezTo>
                    <a:pt x="722024" y="482679"/>
                    <a:pt x="723661" y="493210"/>
                    <a:pt x="718750" y="500231"/>
                  </a:cubicBezTo>
                  <a:cubicBezTo>
                    <a:pt x="717113" y="501986"/>
                    <a:pt x="713839" y="505496"/>
                    <a:pt x="708929" y="505496"/>
                  </a:cubicBezTo>
                  <a:cubicBezTo>
                    <a:pt x="712203" y="510762"/>
                    <a:pt x="708929" y="517783"/>
                    <a:pt x="705655" y="521293"/>
                  </a:cubicBezTo>
                  <a:cubicBezTo>
                    <a:pt x="692560" y="531824"/>
                    <a:pt x="707292" y="531824"/>
                    <a:pt x="708929" y="544111"/>
                  </a:cubicBezTo>
                  <a:cubicBezTo>
                    <a:pt x="708929" y="549376"/>
                    <a:pt x="705655" y="549376"/>
                    <a:pt x="705655" y="554642"/>
                  </a:cubicBezTo>
                  <a:cubicBezTo>
                    <a:pt x="705655" y="558152"/>
                    <a:pt x="705655" y="559907"/>
                    <a:pt x="707292" y="565173"/>
                  </a:cubicBezTo>
                  <a:cubicBezTo>
                    <a:pt x="707292" y="570439"/>
                    <a:pt x="707292" y="573949"/>
                    <a:pt x="704018" y="579215"/>
                  </a:cubicBezTo>
                  <a:cubicBezTo>
                    <a:pt x="699107" y="587991"/>
                    <a:pt x="708929" y="582725"/>
                    <a:pt x="707292" y="591501"/>
                  </a:cubicBezTo>
                  <a:cubicBezTo>
                    <a:pt x="707292" y="602032"/>
                    <a:pt x="699107" y="603787"/>
                    <a:pt x="702381" y="616074"/>
                  </a:cubicBezTo>
                  <a:cubicBezTo>
                    <a:pt x="704018" y="626605"/>
                    <a:pt x="710566" y="630115"/>
                    <a:pt x="707292" y="640646"/>
                  </a:cubicBezTo>
                  <a:cubicBezTo>
                    <a:pt x="704018" y="649422"/>
                    <a:pt x="710566" y="661709"/>
                    <a:pt x="715476" y="668730"/>
                  </a:cubicBezTo>
                  <a:cubicBezTo>
                    <a:pt x="725298" y="682771"/>
                    <a:pt x="704018" y="677506"/>
                    <a:pt x="705655" y="684526"/>
                  </a:cubicBezTo>
                  <a:cubicBezTo>
                    <a:pt x="707292" y="695058"/>
                    <a:pt x="699107" y="705589"/>
                    <a:pt x="705655" y="716120"/>
                  </a:cubicBezTo>
                  <a:cubicBezTo>
                    <a:pt x="707292" y="721385"/>
                    <a:pt x="731845" y="752979"/>
                    <a:pt x="712203" y="751224"/>
                  </a:cubicBezTo>
                  <a:cubicBezTo>
                    <a:pt x="722024" y="758245"/>
                    <a:pt x="722024" y="767021"/>
                    <a:pt x="733482" y="772286"/>
                  </a:cubicBezTo>
                  <a:cubicBezTo>
                    <a:pt x="744940" y="779307"/>
                    <a:pt x="756398" y="784573"/>
                    <a:pt x="767856" y="789838"/>
                  </a:cubicBezTo>
                  <a:cubicBezTo>
                    <a:pt x="787499" y="796859"/>
                    <a:pt x="815326" y="810900"/>
                    <a:pt x="803868" y="833718"/>
                  </a:cubicBezTo>
                  <a:cubicBezTo>
                    <a:pt x="797320" y="849515"/>
                    <a:pt x="820237" y="882864"/>
                    <a:pt x="841516" y="874088"/>
                  </a:cubicBezTo>
                  <a:cubicBezTo>
                    <a:pt x="849700" y="870577"/>
                    <a:pt x="852974" y="893395"/>
                    <a:pt x="854611" y="898660"/>
                  </a:cubicBezTo>
                  <a:cubicBezTo>
                    <a:pt x="861158" y="909191"/>
                    <a:pt x="851337" y="923233"/>
                    <a:pt x="846427" y="933764"/>
                  </a:cubicBezTo>
                  <a:cubicBezTo>
                    <a:pt x="841516" y="944295"/>
                    <a:pt x="828421" y="958337"/>
                    <a:pt x="826784" y="970623"/>
                  </a:cubicBezTo>
                  <a:cubicBezTo>
                    <a:pt x="826784" y="981155"/>
                    <a:pt x="828421" y="984665"/>
                    <a:pt x="816963" y="993441"/>
                  </a:cubicBezTo>
                  <a:cubicBezTo>
                    <a:pt x="794046" y="1007482"/>
                    <a:pt x="769493" y="1014503"/>
                    <a:pt x="744940" y="1018014"/>
                  </a:cubicBezTo>
                  <a:cubicBezTo>
                    <a:pt x="712203" y="1025034"/>
                    <a:pt x="682739" y="1032055"/>
                    <a:pt x="651638" y="1033810"/>
                  </a:cubicBezTo>
                  <a:cubicBezTo>
                    <a:pt x="638543" y="1033810"/>
                    <a:pt x="628722" y="1033810"/>
                    <a:pt x="615627" y="1033810"/>
                  </a:cubicBezTo>
                  <a:cubicBezTo>
                    <a:pt x="602532" y="1032055"/>
                    <a:pt x="592710" y="1025034"/>
                    <a:pt x="579615" y="1023279"/>
                  </a:cubicBezTo>
                  <a:cubicBezTo>
                    <a:pt x="581252" y="1026790"/>
                    <a:pt x="584526" y="1028545"/>
                    <a:pt x="587800" y="1030300"/>
                  </a:cubicBezTo>
                  <a:cubicBezTo>
                    <a:pt x="591074" y="1033810"/>
                    <a:pt x="586163" y="1040831"/>
                    <a:pt x="589437" y="1044342"/>
                  </a:cubicBezTo>
                  <a:cubicBezTo>
                    <a:pt x="589437" y="1046097"/>
                    <a:pt x="615627" y="1061894"/>
                    <a:pt x="599258" y="1056628"/>
                  </a:cubicBezTo>
                  <a:cubicBezTo>
                    <a:pt x="605805" y="1061894"/>
                    <a:pt x="610716" y="1065404"/>
                    <a:pt x="610716" y="1072425"/>
                  </a:cubicBezTo>
                  <a:cubicBezTo>
                    <a:pt x="612353" y="1079446"/>
                    <a:pt x="613990" y="1089977"/>
                    <a:pt x="604169" y="1084711"/>
                  </a:cubicBezTo>
                  <a:cubicBezTo>
                    <a:pt x="605805" y="1089977"/>
                    <a:pt x="607442" y="1096998"/>
                    <a:pt x="607442" y="1102263"/>
                  </a:cubicBezTo>
                  <a:cubicBezTo>
                    <a:pt x="605805" y="1107529"/>
                    <a:pt x="600895" y="1112794"/>
                    <a:pt x="604169" y="1116305"/>
                  </a:cubicBezTo>
                  <a:cubicBezTo>
                    <a:pt x="607442" y="1119815"/>
                    <a:pt x="612353" y="1121570"/>
                    <a:pt x="615627" y="1125081"/>
                  </a:cubicBezTo>
                  <a:cubicBezTo>
                    <a:pt x="620537" y="1128591"/>
                    <a:pt x="618901" y="1135612"/>
                    <a:pt x="625448" y="1132101"/>
                  </a:cubicBezTo>
                  <a:cubicBezTo>
                    <a:pt x="620537" y="1156674"/>
                    <a:pt x="594347" y="1160185"/>
                    <a:pt x="571431" y="1163695"/>
                  </a:cubicBezTo>
                  <a:cubicBezTo>
                    <a:pt x="540330" y="1165450"/>
                    <a:pt x="515777" y="1146143"/>
                    <a:pt x="486313" y="1142633"/>
                  </a:cubicBezTo>
                  <a:cubicBezTo>
                    <a:pt x="497772" y="1140877"/>
                    <a:pt x="484677" y="1137367"/>
                    <a:pt x="481403" y="1139122"/>
                  </a:cubicBezTo>
                  <a:cubicBezTo>
                    <a:pt x="476492" y="1140877"/>
                    <a:pt x="473218" y="1146143"/>
                    <a:pt x="473218" y="1151409"/>
                  </a:cubicBezTo>
                  <a:cubicBezTo>
                    <a:pt x="471581" y="1167205"/>
                    <a:pt x="491224" y="1177737"/>
                    <a:pt x="494498" y="1191778"/>
                  </a:cubicBezTo>
                  <a:cubicBezTo>
                    <a:pt x="497772" y="1204065"/>
                    <a:pt x="497772" y="1218106"/>
                    <a:pt x="512503" y="1223372"/>
                  </a:cubicBezTo>
                  <a:cubicBezTo>
                    <a:pt x="519051" y="1225127"/>
                    <a:pt x="540330" y="1226882"/>
                    <a:pt x="533783" y="1239168"/>
                  </a:cubicBezTo>
                  <a:cubicBezTo>
                    <a:pt x="537057" y="1239168"/>
                    <a:pt x="564883" y="1242679"/>
                    <a:pt x="563247" y="1235658"/>
                  </a:cubicBezTo>
                  <a:cubicBezTo>
                    <a:pt x="561610" y="1230392"/>
                    <a:pt x="548515" y="1230392"/>
                    <a:pt x="545241" y="1226882"/>
                  </a:cubicBezTo>
                  <a:cubicBezTo>
                    <a:pt x="553425" y="1228637"/>
                    <a:pt x="558336" y="1219861"/>
                    <a:pt x="568157" y="1219861"/>
                  </a:cubicBezTo>
                  <a:cubicBezTo>
                    <a:pt x="576342" y="1218106"/>
                    <a:pt x="586163" y="1230392"/>
                    <a:pt x="587800" y="1237413"/>
                  </a:cubicBezTo>
                  <a:cubicBezTo>
                    <a:pt x="589437" y="1244434"/>
                    <a:pt x="597621" y="1253210"/>
                    <a:pt x="592710" y="1260231"/>
                  </a:cubicBezTo>
                  <a:cubicBezTo>
                    <a:pt x="589437" y="1265496"/>
                    <a:pt x="576342" y="1267252"/>
                    <a:pt x="571431" y="1265496"/>
                  </a:cubicBezTo>
                  <a:cubicBezTo>
                    <a:pt x="561610" y="1265496"/>
                    <a:pt x="563247" y="1254965"/>
                    <a:pt x="558336" y="1251455"/>
                  </a:cubicBezTo>
                  <a:cubicBezTo>
                    <a:pt x="551789" y="1244434"/>
                    <a:pt x="540330" y="1240924"/>
                    <a:pt x="532146" y="1247944"/>
                  </a:cubicBezTo>
                  <a:cubicBezTo>
                    <a:pt x="507593" y="1261986"/>
                    <a:pt x="546878" y="1274272"/>
                    <a:pt x="561610" y="1270762"/>
                  </a:cubicBezTo>
                  <a:cubicBezTo>
                    <a:pt x="559973" y="1277783"/>
                    <a:pt x="551789" y="1279538"/>
                    <a:pt x="545241" y="1283048"/>
                  </a:cubicBezTo>
                  <a:cubicBezTo>
                    <a:pt x="533783" y="1286559"/>
                    <a:pt x="533783" y="1291824"/>
                    <a:pt x="528872" y="1302355"/>
                  </a:cubicBezTo>
                  <a:cubicBezTo>
                    <a:pt x="523962" y="1312887"/>
                    <a:pt x="523962" y="1316397"/>
                    <a:pt x="532146" y="1325173"/>
                  </a:cubicBezTo>
                  <a:cubicBezTo>
                    <a:pt x="533783" y="1328683"/>
                    <a:pt x="538693" y="1332194"/>
                    <a:pt x="538693" y="1337459"/>
                  </a:cubicBezTo>
                  <a:cubicBezTo>
                    <a:pt x="537057" y="1339215"/>
                    <a:pt x="537057" y="1342725"/>
                    <a:pt x="538693" y="1346235"/>
                  </a:cubicBezTo>
                  <a:cubicBezTo>
                    <a:pt x="541967" y="1347991"/>
                    <a:pt x="543604" y="1351501"/>
                    <a:pt x="543604" y="1355011"/>
                  </a:cubicBezTo>
                  <a:cubicBezTo>
                    <a:pt x="543604" y="1358522"/>
                    <a:pt x="543604" y="1363787"/>
                    <a:pt x="541967" y="1365543"/>
                  </a:cubicBezTo>
                  <a:cubicBezTo>
                    <a:pt x="537057" y="1365543"/>
                    <a:pt x="530509" y="1367298"/>
                    <a:pt x="530509" y="1372563"/>
                  </a:cubicBezTo>
                  <a:cubicBezTo>
                    <a:pt x="528872" y="1381339"/>
                    <a:pt x="543604" y="1383095"/>
                    <a:pt x="541967" y="1388360"/>
                  </a:cubicBezTo>
                  <a:cubicBezTo>
                    <a:pt x="540330" y="1395381"/>
                    <a:pt x="484677" y="1386605"/>
                    <a:pt x="497772" y="1404157"/>
                  </a:cubicBezTo>
                  <a:cubicBezTo>
                    <a:pt x="473218" y="1398891"/>
                    <a:pt x="466671" y="1425219"/>
                    <a:pt x="463397" y="1441016"/>
                  </a:cubicBezTo>
                  <a:cubicBezTo>
                    <a:pt x="458486" y="1467344"/>
                    <a:pt x="476492" y="1477875"/>
                    <a:pt x="499408" y="1490162"/>
                  </a:cubicBezTo>
                  <a:cubicBezTo>
                    <a:pt x="509230" y="1497182"/>
                    <a:pt x="519051" y="1505958"/>
                    <a:pt x="530509" y="1511224"/>
                  </a:cubicBezTo>
                  <a:cubicBezTo>
                    <a:pt x="546878" y="1516489"/>
                    <a:pt x="564883" y="1509469"/>
                    <a:pt x="579615" y="1516489"/>
                  </a:cubicBezTo>
                  <a:cubicBezTo>
                    <a:pt x="594347" y="1524388"/>
                    <a:pt x="599872" y="1547096"/>
                    <a:pt x="588593" y="1556475"/>
                  </a:cubicBezTo>
                  <a:lnTo>
                    <a:pt x="586356" y="1556983"/>
                  </a:lnTo>
                  <a:lnTo>
                    <a:pt x="586163" y="1556859"/>
                  </a:lnTo>
                  <a:cubicBezTo>
                    <a:pt x="581252" y="1556859"/>
                    <a:pt x="576342" y="1562125"/>
                    <a:pt x="571431" y="1560369"/>
                  </a:cubicBezTo>
                  <a:lnTo>
                    <a:pt x="586356" y="1556983"/>
                  </a:lnTo>
                  <a:lnTo>
                    <a:pt x="602532" y="1567390"/>
                  </a:lnTo>
                  <a:cubicBezTo>
                    <a:pt x="597621" y="1567390"/>
                    <a:pt x="595984" y="1569145"/>
                    <a:pt x="599258" y="1574411"/>
                  </a:cubicBezTo>
                  <a:cubicBezTo>
                    <a:pt x="589437" y="1572656"/>
                    <a:pt x="571431" y="1593718"/>
                    <a:pt x="566520" y="1598984"/>
                  </a:cubicBezTo>
                  <a:cubicBezTo>
                    <a:pt x="558336" y="1604249"/>
                    <a:pt x="553425" y="1611270"/>
                    <a:pt x="546878" y="1620046"/>
                  </a:cubicBezTo>
                  <a:cubicBezTo>
                    <a:pt x="543604" y="1625312"/>
                    <a:pt x="540330" y="1628822"/>
                    <a:pt x="540330" y="1634088"/>
                  </a:cubicBezTo>
                  <a:cubicBezTo>
                    <a:pt x="540330" y="1639353"/>
                    <a:pt x="541967" y="1644619"/>
                    <a:pt x="535420" y="1649884"/>
                  </a:cubicBezTo>
                  <a:cubicBezTo>
                    <a:pt x="540330" y="1649884"/>
                    <a:pt x="543604" y="1648129"/>
                    <a:pt x="545241" y="1642864"/>
                  </a:cubicBezTo>
                  <a:cubicBezTo>
                    <a:pt x="545241" y="1658660"/>
                    <a:pt x="563247" y="1684988"/>
                    <a:pt x="538693" y="1692009"/>
                  </a:cubicBezTo>
                  <a:cubicBezTo>
                    <a:pt x="529691" y="1694642"/>
                    <a:pt x="523962" y="1689376"/>
                    <a:pt x="518437" y="1683233"/>
                  </a:cubicBezTo>
                  <a:lnTo>
                    <a:pt x="508535" y="1675927"/>
                  </a:lnTo>
                  <a:lnTo>
                    <a:pt x="508207" y="1674896"/>
                  </a:lnTo>
                  <a:cubicBezTo>
                    <a:pt x="505547" y="1672263"/>
                    <a:pt x="501864" y="1670069"/>
                    <a:pt x="499408" y="1669192"/>
                  </a:cubicBezTo>
                  <a:lnTo>
                    <a:pt x="508535" y="1675927"/>
                  </a:lnTo>
                  <a:lnTo>
                    <a:pt x="510867" y="1683233"/>
                  </a:lnTo>
                  <a:cubicBezTo>
                    <a:pt x="507593" y="1686743"/>
                    <a:pt x="497772" y="1683233"/>
                    <a:pt x="494498" y="1686743"/>
                  </a:cubicBezTo>
                  <a:cubicBezTo>
                    <a:pt x="509230" y="1679723"/>
                    <a:pt x="515777" y="1690254"/>
                    <a:pt x="528872" y="1692009"/>
                  </a:cubicBezTo>
                  <a:cubicBezTo>
                    <a:pt x="527235" y="1700785"/>
                    <a:pt x="510867" y="1700785"/>
                    <a:pt x="507593" y="1711316"/>
                  </a:cubicBezTo>
                  <a:cubicBezTo>
                    <a:pt x="502682" y="1725358"/>
                    <a:pt x="512503" y="1734134"/>
                    <a:pt x="504319" y="1748175"/>
                  </a:cubicBezTo>
                  <a:cubicBezTo>
                    <a:pt x="515777" y="1735889"/>
                    <a:pt x="532146" y="1762217"/>
                    <a:pt x="535420" y="1769238"/>
                  </a:cubicBezTo>
                  <a:cubicBezTo>
                    <a:pt x="541967" y="1781524"/>
                    <a:pt x="515777" y="1774503"/>
                    <a:pt x="510867" y="1779769"/>
                  </a:cubicBezTo>
                  <a:cubicBezTo>
                    <a:pt x="517414" y="1778014"/>
                    <a:pt x="532146" y="1783279"/>
                    <a:pt x="535420" y="1781524"/>
                  </a:cubicBezTo>
                  <a:cubicBezTo>
                    <a:pt x="543604" y="1776259"/>
                    <a:pt x="551789" y="1786790"/>
                    <a:pt x="558336" y="1792055"/>
                  </a:cubicBezTo>
                  <a:cubicBezTo>
                    <a:pt x="571431" y="1802586"/>
                    <a:pt x="586163" y="1809607"/>
                    <a:pt x="592710" y="1823649"/>
                  </a:cubicBezTo>
                  <a:cubicBezTo>
                    <a:pt x="589437" y="1818383"/>
                    <a:pt x="581252" y="1818383"/>
                    <a:pt x="576342" y="1818383"/>
                  </a:cubicBezTo>
                  <a:cubicBezTo>
                    <a:pt x="566520" y="1816628"/>
                    <a:pt x="556699" y="1811362"/>
                    <a:pt x="546878" y="1809607"/>
                  </a:cubicBezTo>
                  <a:cubicBezTo>
                    <a:pt x="523962" y="1802586"/>
                    <a:pt x="497772" y="1800831"/>
                    <a:pt x="473218" y="1800831"/>
                  </a:cubicBezTo>
                  <a:cubicBezTo>
                    <a:pt x="463397" y="1800831"/>
                    <a:pt x="451939" y="1800831"/>
                    <a:pt x="440481" y="1800831"/>
                  </a:cubicBezTo>
                  <a:cubicBezTo>
                    <a:pt x="432296" y="1800831"/>
                    <a:pt x="412654" y="1804342"/>
                    <a:pt x="404469" y="1799076"/>
                  </a:cubicBezTo>
                  <a:cubicBezTo>
                    <a:pt x="393011" y="1792055"/>
                    <a:pt x="381553" y="1776259"/>
                    <a:pt x="366821" y="1774503"/>
                  </a:cubicBezTo>
                  <a:cubicBezTo>
                    <a:pt x="371732" y="1769238"/>
                    <a:pt x="366821" y="1756951"/>
                    <a:pt x="360274" y="1753441"/>
                  </a:cubicBezTo>
                  <a:cubicBezTo>
                    <a:pt x="352089" y="1748175"/>
                    <a:pt x="358637" y="1741155"/>
                    <a:pt x="353726" y="1734134"/>
                  </a:cubicBezTo>
                  <a:cubicBezTo>
                    <a:pt x="350452" y="1728868"/>
                    <a:pt x="342268" y="1718337"/>
                    <a:pt x="335720" y="1721847"/>
                  </a:cubicBezTo>
                  <a:cubicBezTo>
                    <a:pt x="330810" y="1723603"/>
                    <a:pt x="325899" y="1720092"/>
                    <a:pt x="319352" y="1721847"/>
                  </a:cubicBezTo>
                  <a:cubicBezTo>
                    <a:pt x="316078" y="1721847"/>
                    <a:pt x="314441" y="1727113"/>
                    <a:pt x="309530" y="1728868"/>
                  </a:cubicBezTo>
                  <a:cubicBezTo>
                    <a:pt x="302983" y="1732379"/>
                    <a:pt x="293162" y="1714827"/>
                    <a:pt x="289888" y="1711316"/>
                  </a:cubicBezTo>
                  <a:cubicBezTo>
                    <a:pt x="286614" y="1702540"/>
                    <a:pt x="266972" y="1697275"/>
                    <a:pt x="266972" y="1688499"/>
                  </a:cubicBezTo>
                  <a:cubicBezTo>
                    <a:pt x="265335" y="1684988"/>
                    <a:pt x="263698" y="1683233"/>
                    <a:pt x="260424" y="1679723"/>
                  </a:cubicBezTo>
                  <a:cubicBezTo>
                    <a:pt x="258787" y="1677968"/>
                    <a:pt x="260424" y="1674457"/>
                    <a:pt x="258787" y="1670947"/>
                  </a:cubicBezTo>
                  <a:cubicBezTo>
                    <a:pt x="257150" y="1665681"/>
                    <a:pt x="252240" y="1663926"/>
                    <a:pt x="250603" y="1660416"/>
                  </a:cubicBezTo>
                  <a:cubicBezTo>
                    <a:pt x="247329" y="1655150"/>
                    <a:pt x="248966" y="1649884"/>
                    <a:pt x="248966" y="1644619"/>
                  </a:cubicBezTo>
                  <a:cubicBezTo>
                    <a:pt x="257150" y="1646374"/>
                    <a:pt x="258787" y="1641108"/>
                    <a:pt x="260424" y="1634088"/>
                  </a:cubicBezTo>
                  <a:cubicBezTo>
                    <a:pt x="262061" y="1630577"/>
                    <a:pt x="260424" y="1627067"/>
                    <a:pt x="263698" y="1625312"/>
                  </a:cubicBezTo>
                  <a:cubicBezTo>
                    <a:pt x="265335" y="1621801"/>
                    <a:pt x="271882" y="1623556"/>
                    <a:pt x="275156" y="1620046"/>
                  </a:cubicBezTo>
                  <a:cubicBezTo>
                    <a:pt x="280067" y="1614780"/>
                    <a:pt x="273519" y="1604249"/>
                    <a:pt x="270245" y="1598984"/>
                  </a:cubicBezTo>
                  <a:cubicBezTo>
                    <a:pt x="263698" y="1591963"/>
                    <a:pt x="278430" y="1591963"/>
                    <a:pt x="278430" y="1586697"/>
                  </a:cubicBezTo>
                  <a:cubicBezTo>
                    <a:pt x="280067" y="1581432"/>
                    <a:pt x="270245" y="1574411"/>
                    <a:pt x="265335" y="1570901"/>
                  </a:cubicBezTo>
                  <a:cubicBezTo>
                    <a:pt x="257150" y="1565635"/>
                    <a:pt x="255513" y="1560369"/>
                    <a:pt x="255513" y="1551593"/>
                  </a:cubicBezTo>
                  <a:cubicBezTo>
                    <a:pt x="255513" y="1544573"/>
                    <a:pt x="257150" y="1520000"/>
                    <a:pt x="270245" y="1521755"/>
                  </a:cubicBezTo>
                  <a:cubicBezTo>
                    <a:pt x="268608" y="1516489"/>
                    <a:pt x="260424" y="1514734"/>
                    <a:pt x="260424" y="1509469"/>
                  </a:cubicBezTo>
                  <a:cubicBezTo>
                    <a:pt x="260424" y="1505958"/>
                    <a:pt x="257150" y="1502448"/>
                    <a:pt x="258787" y="1498937"/>
                  </a:cubicBezTo>
                  <a:cubicBezTo>
                    <a:pt x="260424" y="1497182"/>
                    <a:pt x="263698" y="1495427"/>
                    <a:pt x="265335" y="1491917"/>
                  </a:cubicBezTo>
                  <a:cubicBezTo>
                    <a:pt x="270245" y="1481386"/>
                    <a:pt x="250603" y="1463834"/>
                    <a:pt x="240781" y="1458568"/>
                  </a:cubicBezTo>
                  <a:cubicBezTo>
                    <a:pt x="248966" y="1458568"/>
                    <a:pt x="253876" y="1444526"/>
                    <a:pt x="245692" y="1442771"/>
                  </a:cubicBezTo>
                  <a:cubicBezTo>
                    <a:pt x="239145" y="1441016"/>
                    <a:pt x="229323" y="1428730"/>
                    <a:pt x="235871" y="1423464"/>
                  </a:cubicBezTo>
                  <a:cubicBezTo>
                    <a:pt x="240781" y="1419954"/>
                    <a:pt x="242418" y="1421709"/>
                    <a:pt x="247329" y="1414688"/>
                  </a:cubicBezTo>
                  <a:cubicBezTo>
                    <a:pt x="250603" y="1409422"/>
                    <a:pt x="250603" y="1409422"/>
                    <a:pt x="245692" y="1404157"/>
                  </a:cubicBezTo>
                  <a:cubicBezTo>
                    <a:pt x="239145" y="1398891"/>
                    <a:pt x="234234" y="1395381"/>
                    <a:pt x="227686" y="1390115"/>
                  </a:cubicBezTo>
                  <a:cubicBezTo>
                    <a:pt x="219502" y="1384850"/>
                    <a:pt x="208044" y="1391871"/>
                    <a:pt x="199860" y="1383095"/>
                  </a:cubicBezTo>
                  <a:cubicBezTo>
                    <a:pt x="193312" y="1377829"/>
                    <a:pt x="235871" y="1379584"/>
                    <a:pt x="239145" y="1376074"/>
                  </a:cubicBezTo>
                  <a:cubicBezTo>
                    <a:pt x="237508" y="1377829"/>
                    <a:pt x="239145" y="1362032"/>
                    <a:pt x="240781" y="1365543"/>
                  </a:cubicBezTo>
                  <a:cubicBezTo>
                    <a:pt x="234234" y="1347991"/>
                    <a:pt x="204770" y="1365543"/>
                    <a:pt x="196586" y="1349746"/>
                  </a:cubicBezTo>
                  <a:cubicBezTo>
                    <a:pt x="194949" y="1346235"/>
                    <a:pt x="193312" y="1344480"/>
                    <a:pt x="191675" y="1340970"/>
                  </a:cubicBezTo>
                  <a:cubicBezTo>
                    <a:pt x="191675" y="1337459"/>
                    <a:pt x="198223" y="1332194"/>
                    <a:pt x="194949" y="1328683"/>
                  </a:cubicBezTo>
                  <a:cubicBezTo>
                    <a:pt x="191675" y="1323418"/>
                    <a:pt x="180217" y="1319907"/>
                    <a:pt x="186764" y="1314642"/>
                  </a:cubicBezTo>
                  <a:cubicBezTo>
                    <a:pt x="193312" y="1307621"/>
                    <a:pt x="158938" y="1302355"/>
                    <a:pt x="172033" y="1291824"/>
                  </a:cubicBezTo>
                  <a:cubicBezTo>
                    <a:pt x="178580" y="1286559"/>
                    <a:pt x="168759" y="1281293"/>
                    <a:pt x="163848" y="1281293"/>
                  </a:cubicBezTo>
                  <a:cubicBezTo>
                    <a:pt x="152390" y="1279538"/>
                    <a:pt x="147479" y="1274272"/>
                    <a:pt x="142569" y="1263741"/>
                  </a:cubicBezTo>
                  <a:cubicBezTo>
                    <a:pt x="140932" y="1256720"/>
                    <a:pt x="140932" y="1247944"/>
                    <a:pt x="137658" y="1239168"/>
                  </a:cubicBezTo>
                  <a:cubicBezTo>
                    <a:pt x="134384" y="1233903"/>
                    <a:pt x="126200" y="1228637"/>
                    <a:pt x="134384" y="1223372"/>
                  </a:cubicBezTo>
                  <a:cubicBezTo>
                    <a:pt x="139295" y="1219861"/>
                    <a:pt x="149116" y="1223372"/>
                    <a:pt x="142569" y="1214596"/>
                  </a:cubicBezTo>
                  <a:cubicBezTo>
                    <a:pt x="136021" y="1207575"/>
                    <a:pt x="124563" y="1197044"/>
                    <a:pt x="124563" y="1186513"/>
                  </a:cubicBezTo>
                  <a:cubicBezTo>
                    <a:pt x="126200" y="1170716"/>
                    <a:pt x="108194" y="1154919"/>
                    <a:pt x="104921" y="1139122"/>
                  </a:cubicBezTo>
                  <a:cubicBezTo>
                    <a:pt x="103284" y="1132101"/>
                    <a:pt x="103284" y="1125081"/>
                    <a:pt x="106557" y="1118060"/>
                  </a:cubicBezTo>
                  <a:cubicBezTo>
                    <a:pt x="111468" y="1109284"/>
                    <a:pt x="96736" y="1107529"/>
                    <a:pt x="95099" y="1100508"/>
                  </a:cubicBezTo>
                  <a:cubicBezTo>
                    <a:pt x="109831" y="1104018"/>
                    <a:pt x="100010" y="1086466"/>
                    <a:pt x="96736" y="1082956"/>
                  </a:cubicBezTo>
                  <a:cubicBezTo>
                    <a:pt x="88552" y="1074180"/>
                    <a:pt x="91826" y="1070670"/>
                    <a:pt x="101647" y="1070670"/>
                  </a:cubicBezTo>
                  <a:cubicBezTo>
                    <a:pt x="95099" y="1063649"/>
                    <a:pt x="98373" y="1046097"/>
                    <a:pt x="95099" y="1039076"/>
                  </a:cubicBezTo>
                  <a:cubicBezTo>
                    <a:pt x="90189" y="1026790"/>
                    <a:pt x="104921" y="1023279"/>
                    <a:pt x="113105" y="1016258"/>
                  </a:cubicBezTo>
                  <a:cubicBezTo>
                    <a:pt x="122926" y="1009238"/>
                    <a:pt x="101647" y="996951"/>
                    <a:pt x="100010" y="988175"/>
                  </a:cubicBezTo>
                  <a:cubicBezTo>
                    <a:pt x="96736" y="975889"/>
                    <a:pt x="75457" y="961847"/>
                    <a:pt x="78731" y="949561"/>
                  </a:cubicBezTo>
                  <a:cubicBezTo>
                    <a:pt x="78731" y="942540"/>
                    <a:pt x="70546" y="923233"/>
                    <a:pt x="67272" y="914457"/>
                  </a:cubicBezTo>
                  <a:cubicBezTo>
                    <a:pt x="62362" y="907436"/>
                    <a:pt x="60725" y="889884"/>
                    <a:pt x="67272" y="882864"/>
                  </a:cubicBezTo>
                  <a:cubicBezTo>
                    <a:pt x="70546" y="879353"/>
                    <a:pt x="73820" y="882864"/>
                    <a:pt x="77094" y="877598"/>
                  </a:cubicBezTo>
                  <a:cubicBezTo>
                    <a:pt x="78731" y="874088"/>
                    <a:pt x="78731" y="870577"/>
                    <a:pt x="80367" y="867067"/>
                  </a:cubicBezTo>
                  <a:cubicBezTo>
                    <a:pt x="83641" y="865312"/>
                    <a:pt x="88552" y="863556"/>
                    <a:pt x="90189" y="860046"/>
                  </a:cubicBezTo>
                  <a:cubicBezTo>
                    <a:pt x="90189" y="851270"/>
                    <a:pt x="86915" y="842494"/>
                    <a:pt x="83641" y="835473"/>
                  </a:cubicBezTo>
                  <a:cubicBezTo>
                    <a:pt x="80367" y="830208"/>
                    <a:pt x="77094" y="823187"/>
                    <a:pt x="73820" y="817921"/>
                  </a:cubicBezTo>
                  <a:cubicBezTo>
                    <a:pt x="72183" y="816166"/>
                    <a:pt x="65636" y="812656"/>
                    <a:pt x="65636" y="810900"/>
                  </a:cubicBezTo>
                  <a:cubicBezTo>
                    <a:pt x="65636" y="805635"/>
                    <a:pt x="73820" y="807390"/>
                    <a:pt x="73820" y="802125"/>
                  </a:cubicBezTo>
                  <a:cubicBezTo>
                    <a:pt x="75457" y="795104"/>
                    <a:pt x="73820" y="789838"/>
                    <a:pt x="72183" y="782817"/>
                  </a:cubicBezTo>
                  <a:cubicBezTo>
                    <a:pt x="72183" y="777552"/>
                    <a:pt x="73820" y="749469"/>
                    <a:pt x="83641" y="751224"/>
                  </a:cubicBezTo>
                  <a:cubicBezTo>
                    <a:pt x="93462" y="752979"/>
                    <a:pt x="80367" y="731917"/>
                    <a:pt x="78731" y="730161"/>
                  </a:cubicBezTo>
                  <a:cubicBezTo>
                    <a:pt x="75457" y="721385"/>
                    <a:pt x="80367" y="693302"/>
                    <a:pt x="68909" y="691547"/>
                  </a:cubicBezTo>
                  <a:cubicBezTo>
                    <a:pt x="63999" y="689792"/>
                    <a:pt x="67272" y="698568"/>
                    <a:pt x="59088" y="688037"/>
                  </a:cubicBezTo>
                  <a:cubicBezTo>
                    <a:pt x="52540" y="681016"/>
                    <a:pt x="54177" y="679261"/>
                    <a:pt x="55814" y="670485"/>
                  </a:cubicBezTo>
                  <a:cubicBezTo>
                    <a:pt x="57451" y="665219"/>
                    <a:pt x="52540" y="663464"/>
                    <a:pt x="47630" y="659954"/>
                  </a:cubicBezTo>
                  <a:cubicBezTo>
                    <a:pt x="42719" y="656443"/>
                    <a:pt x="44356" y="652933"/>
                    <a:pt x="42719" y="647667"/>
                  </a:cubicBezTo>
                  <a:cubicBezTo>
                    <a:pt x="37809" y="635381"/>
                    <a:pt x="24714" y="628360"/>
                    <a:pt x="21440" y="616074"/>
                  </a:cubicBezTo>
                  <a:cubicBezTo>
                    <a:pt x="34535" y="621339"/>
                    <a:pt x="19803" y="605543"/>
                    <a:pt x="14892" y="603787"/>
                  </a:cubicBezTo>
                  <a:cubicBezTo>
                    <a:pt x="3434" y="598522"/>
                    <a:pt x="160" y="582725"/>
                    <a:pt x="160" y="572194"/>
                  </a:cubicBezTo>
                  <a:cubicBezTo>
                    <a:pt x="-1476" y="559907"/>
                    <a:pt x="9982" y="563418"/>
                    <a:pt x="6708" y="551131"/>
                  </a:cubicBezTo>
                  <a:cubicBezTo>
                    <a:pt x="5071" y="540600"/>
                    <a:pt x="14892" y="523048"/>
                    <a:pt x="8345" y="516027"/>
                  </a:cubicBezTo>
                  <a:cubicBezTo>
                    <a:pt x="26350" y="526559"/>
                    <a:pt x="19803" y="498476"/>
                    <a:pt x="16529" y="491455"/>
                  </a:cubicBezTo>
                  <a:cubicBezTo>
                    <a:pt x="13255" y="482679"/>
                    <a:pt x="-4750" y="458106"/>
                    <a:pt x="1797" y="449330"/>
                  </a:cubicBezTo>
                  <a:cubicBezTo>
                    <a:pt x="1797" y="444064"/>
                    <a:pt x="8345" y="444064"/>
                    <a:pt x="9982" y="438799"/>
                  </a:cubicBezTo>
                  <a:cubicBezTo>
                    <a:pt x="11619" y="431778"/>
                    <a:pt x="8345" y="423002"/>
                    <a:pt x="8345" y="415981"/>
                  </a:cubicBezTo>
                  <a:cubicBezTo>
                    <a:pt x="8345" y="396674"/>
                    <a:pt x="21440" y="389653"/>
                    <a:pt x="27987" y="372101"/>
                  </a:cubicBezTo>
                  <a:cubicBezTo>
                    <a:pt x="34535" y="361570"/>
                    <a:pt x="32898" y="351039"/>
                    <a:pt x="36172" y="338753"/>
                  </a:cubicBezTo>
                  <a:cubicBezTo>
                    <a:pt x="37809" y="333487"/>
                    <a:pt x="39445" y="328221"/>
                    <a:pt x="42719" y="322956"/>
                  </a:cubicBezTo>
                  <a:cubicBezTo>
                    <a:pt x="45993" y="317690"/>
                    <a:pt x="52540" y="322956"/>
                    <a:pt x="57451" y="319445"/>
                  </a:cubicBezTo>
                  <a:cubicBezTo>
                    <a:pt x="80367" y="310670"/>
                    <a:pt x="57451" y="298383"/>
                    <a:pt x="49267" y="287852"/>
                  </a:cubicBezTo>
                  <a:cubicBezTo>
                    <a:pt x="41082" y="273810"/>
                    <a:pt x="55814" y="266790"/>
                    <a:pt x="50904" y="254503"/>
                  </a:cubicBezTo>
                  <a:cubicBezTo>
                    <a:pt x="47630" y="245727"/>
                    <a:pt x="21440" y="201847"/>
                    <a:pt x="44356" y="201847"/>
                  </a:cubicBezTo>
                  <a:cubicBezTo>
                    <a:pt x="41082" y="196582"/>
                    <a:pt x="29624" y="184295"/>
                    <a:pt x="31261" y="177275"/>
                  </a:cubicBezTo>
                  <a:cubicBezTo>
                    <a:pt x="34535" y="164988"/>
                    <a:pt x="44356" y="156212"/>
                    <a:pt x="57451" y="150947"/>
                  </a:cubicBezTo>
                  <a:cubicBezTo>
                    <a:pt x="68909" y="147436"/>
                    <a:pt x="88552" y="142171"/>
                    <a:pt x="93462" y="131639"/>
                  </a:cubicBezTo>
                  <a:cubicBezTo>
                    <a:pt x="98373" y="119353"/>
                    <a:pt x="98373" y="103556"/>
                    <a:pt x="100010" y="91270"/>
                  </a:cubicBezTo>
                  <a:cubicBezTo>
                    <a:pt x="101647" y="86004"/>
                    <a:pt x="100010" y="71963"/>
                    <a:pt x="96736" y="66697"/>
                  </a:cubicBezTo>
                  <a:cubicBezTo>
                    <a:pt x="95099" y="63187"/>
                    <a:pt x="86915" y="66697"/>
                    <a:pt x="86915" y="63187"/>
                  </a:cubicBezTo>
                  <a:cubicBezTo>
                    <a:pt x="91826" y="63187"/>
                    <a:pt x="106557" y="31593"/>
                    <a:pt x="119652" y="24572"/>
                  </a:cubicBezTo>
                  <a:cubicBezTo>
                    <a:pt x="136021" y="17552"/>
                    <a:pt x="136021" y="17552"/>
                    <a:pt x="137658" y="0"/>
                  </a:cubicBezTo>
                  <a:close/>
                </a:path>
              </a:pathLst>
            </a:custGeom>
            <a:solidFill>
              <a:schemeClr val="bg1">
                <a:lumMod val="85000"/>
              </a:schemeClr>
            </a:solidFill>
            <a:ln w="3175"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schemeClr val="accent1"/>
                </a:solidFill>
              </a:endParaRPr>
            </a:p>
          </p:txBody>
        </p:sp>
        <p:sp>
          <p:nvSpPr>
            <p:cNvPr id="136" name="Paraguay"/>
            <p:cNvSpPr>
              <a:spLocks/>
            </p:cNvSpPr>
            <p:nvPr/>
          </p:nvSpPr>
          <p:spPr bwMode="auto">
            <a:xfrm>
              <a:off x="20153273" y="9096296"/>
              <a:ext cx="948741" cy="996518"/>
            </a:xfrm>
            <a:custGeom>
              <a:avLst/>
              <a:gdLst>
                <a:gd name="T0" fmla="*/ 0 w 303"/>
                <a:gd name="T1" fmla="*/ 104 h 287"/>
                <a:gd name="T2" fmla="*/ 7 w 303"/>
                <a:gd name="T3" fmla="*/ 69 h 287"/>
                <a:gd name="T4" fmla="*/ 6 w 303"/>
                <a:gd name="T5" fmla="*/ 50 h 287"/>
                <a:gd name="T6" fmla="*/ 13 w 303"/>
                <a:gd name="T7" fmla="*/ 33 h 287"/>
                <a:gd name="T8" fmla="*/ 28 w 303"/>
                <a:gd name="T9" fmla="*/ 13 h 287"/>
                <a:gd name="T10" fmla="*/ 70 w 303"/>
                <a:gd name="T11" fmla="*/ 6 h 287"/>
                <a:gd name="T12" fmla="*/ 128 w 303"/>
                <a:gd name="T13" fmla="*/ 10 h 287"/>
                <a:gd name="T14" fmla="*/ 148 w 303"/>
                <a:gd name="T15" fmla="*/ 28 h 287"/>
                <a:gd name="T16" fmla="*/ 160 w 303"/>
                <a:gd name="T17" fmla="*/ 51 h 287"/>
                <a:gd name="T18" fmla="*/ 164 w 303"/>
                <a:gd name="T19" fmla="*/ 60 h 287"/>
                <a:gd name="T20" fmla="*/ 163 w 303"/>
                <a:gd name="T21" fmla="*/ 73 h 287"/>
                <a:gd name="T22" fmla="*/ 162 w 303"/>
                <a:gd name="T23" fmla="*/ 78 h 287"/>
                <a:gd name="T24" fmla="*/ 164 w 303"/>
                <a:gd name="T25" fmla="*/ 86 h 287"/>
                <a:gd name="T26" fmla="*/ 161 w 303"/>
                <a:gd name="T27" fmla="*/ 97 h 287"/>
                <a:gd name="T28" fmla="*/ 189 w 303"/>
                <a:gd name="T29" fmla="*/ 106 h 287"/>
                <a:gd name="T30" fmla="*/ 206 w 303"/>
                <a:gd name="T31" fmla="*/ 107 h 287"/>
                <a:gd name="T32" fmla="*/ 216 w 303"/>
                <a:gd name="T33" fmla="*/ 100 h 287"/>
                <a:gd name="T34" fmla="*/ 235 w 303"/>
                <a:gd name="T35" fmla="*/ 108 h 287"/>
                <a:gd name="T36" fmla="*/ 241 w 303"/>
                <a:gd name="T37" fmla="*/ 113 h 287"/>
                <a:gd name="T38" fmla="*/ 246 w 303"/>
                <a:gd name="T39" fmla="*/ 126 h 287"/>
                <a:gd name="T40" fmla="*/ 255 w 303"/>
                <a:gd name="T41" fmla="*/ 143 h 287"/>
                <a:gd name="T42" fmla="*/ 270 w 303"/>
                <a:gd name="T43" fmla="*/ 164 h 287"/>
                <a:gd name="T44" fmla="*/ 287 w 303"/>
                <a:gd name="T45" fmla="*/ 158 h 287"/>
                <a:gd name="T46" fmla="*/ 302 w 303"/>
                <a:gd name="T47" fmla="*/ 166 h 287"/>
                <a:gd name="T48" fmla="*/ 300 w 303"/>
                <a:gd name="T49" fmla="*/ 172 h 287"/>
                <a:gd name="T50" fmla="*/ 300 w 303"/>
                <a:gd name="T51" fmla="*/ 183 h 287"/>
                <a:gd name="T52" fmla="*/ 297 w 303"/>
                <a:gd name="T53" fmla="*/ 200 h 287"/>
                <a:gd name="T54" fmla="*/ 296 w 303"/>
                <a:gd name="T55" fmla="*/ 217 h 287"/>
                <a:gd name="T56" fmla="*/ 301 w 303"/>
                <a:gd name="T57" fmla="*/ 245 h 287"/>
                <a:gd name="T58" fmla="*/ 295 w 303"/>
                <a:gd name="T59" fmla="*/ 254 h 287"/>
                <a:gd name="T60" fmla="*/ 288 w 303"/>
                <a:gd name="T61" fmla="*/ 263 h 287"/>
                <a:gd name="T62" fmla="*/ 279 w 303"/>
                <a:gd name="T63" fmla="*/ 266 h 287"/>
                <a:gd name="T64" fmla="*/ 274 w 303"/>
                <a:gd name="T65" fmla="*/ 271 h 287"/>
                <a:gd name="T66" fmla="*/ 266 w 303"/>
                <a:gd name="T67" fmla="*/ 281 h 287"/>
                <a:gd name="T68" fmla="*/ 247 w 303"/>
                <a:gd name="T69" fmla="*/ 287 h 287"/>
                <a:gd name="T70" fmla="*/ 238 w 303"/>
                <a:gd name="T71" fmla="*/ 283 h 287"/>
                <a:gd name="T72" fmla="*/ 230 w 303"/>
                <a:gd name="T73" fmla="*/ 282 h 287"/>
                <a:gd name="T74" fmla="*/ 220 w 303"/>
                <a:gd name="T75" fmla="*/ 284 h 287"/>
                <a:gd name="T76" fmla="*/ 210 w 303"/>
                <a:gd name="T77" fmla="*/ 282 h 287"/>
                <a:gd name="T78" fmla="*/ 176 w 303"/>
                <a:gd name="T79" fmla="*/ 277 h 287"/>
                <a:gd name="T80" fmla="*/ 166 w 303"/>
                <a:gd name="T81" fmla="*/ 275 h 287"/>
                <a:gd name="T82" fmla="*/ 171 w 303"/>
                <a:gd name="T83" fmla="*/ 263 h 287"/>
                <a:gd name="T84" fmla="*/ 181 w 303"/>
                <a:gd name="T85" fmla="*/ 236 h 287"/>
                <a:gd name="T86" fmla="*/ 189 w 303"/>
                <a:gd name="T87" fmla="*/ 219 h 287"/>
                <a:gd name="T88" fmla="*/ 181 w 303"/>
                <a:gd name="T89" fmla="*/ 203 h 287"/>
                <a:gd name="T90" fmla="*/ 160 w 303"/>
                <a:gd name="T91" fmla="*/ 195 h 287"/>
                <a:gd name="T92" fmla="*/ 149 w 303"/>
                <a:gd name="T93" fmla="*/ 191 h 287"/>
                <a:gd name="T94" fmla="*/ 136 w 303"/>
                <a:gd name="T95" fmla="*/ 186 h 287"/>
                <a:gd name="T96" fmla="*/ 111 w 303"/>
                <a:gd name="T97" fmla="*/ 171 h 287"/>
                <a:gd name="T98" fmla="*/ 83 w 303"/>
                <a:gd name="T99" fmla="*/ 163 h 287"/>
                <a:gd name="T100" fmla="*/ 62 w 303"/>
                <a:gd name="T101" fmla="*/ 155 h 287"/>
                <a:gd name="T102" fmla="*/ 34 w 303"/>
                <a:gd name="T103" fmla="*/ 136 h 287"/>
                <a:gd name="T104" fmla="*/ 17 w 303"/>
                <a:gd name="T105" fmla="*/ 119 h 287"/>
                <a:gd name="T106" fmla="*/ 0 w 303"/>
                <a:gd name="T107" fmla="*/ 10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3" h="287">
                  <a:moveTo>
                    <a:pt x="0" y="104"/>
                  </a:moveTo>
                  <a:cubicBezTo>
                    <a:pt x="3" y="92"/>
                    <a:pt x="5" y="81"/>
                    <a:pt x="7" y="69"/>
                  </a:cubicBezTo>
                  <a:cubicBezTo>
                    <a:pt x="8" y="63"/>
                    <a:pt x="7" y="57"/>
                    <a:pt x="6" y="50"/>
                  </a:cubicBezTo>
                  <a:cubicBezTo>
                    <a:pt x="6" y="44"/>
                    <a:pt x="10" y="39"/>
                    <a:pt x="13" y="33"/>
                  </a:cubicBezTo>
                  <a:cubicBezTo>
                    <a:pt x="17" y="26"/>
                    <a:pt x="15" y="15"/>
                    <a:pt x="28" y="13"/>
                  </a:cubicBezTo>
                  <a:cubicBezTo>
                    <a:pt x="42" y="12"/>
                    <a:pt x="57" y="9"/>
                    <a:pt x="70" y="6"/>
                  </a:cubicBezTo>
                  <a:cubicBezTo>
                    <a:pt x="93" y="0"/>
                    <a:pt x="108" y="1"/>
                    <a:pt x="128" y="10"/>
                  </a:cubicBezTo>
                  <a:cubicBezTo>
                    <a:pt x="136" y="14"/>
                    <a:pt x="148" y="19"/>
                    <a:pt x="148" y="28"/>
                  </a:cubicBezTo>
                  <a:cubicBezTo>
                    <a:pt x="149" y="33"/>
                    <a:pt x="153" y="50"/>
                    <a:pt x="160" y="51"/>
                  </a:cubicBezTo>
                  <a:cubicBezTo>
                    <a:pt x="156" y="55"/>
                    <a:pt x="163" y="57"/>
                    <a:pt x="164" y="60"/>
                  </a:cubicBezTo>
                  <a:cubicBezTo>
                    <a:pt x="165" y="62"/>
                    <a:pt x="164" y="70"/>
                    <a:pt x="163" y="73"/>
                  </a:cubicBezTo>
                  <a:cubicBezTo>
                    <a:pt x="162" y="75"/>
                    <a:pt x="162" y="76"/>
                    <a:pt x="162" y="78"/>
                  </a:cubicBezTo>
                  <a:cubicBezTo>
                    <a:pt x="162" y="81"/>
                    <a:pt x="165" y="84"/>
                    <a:pt x="164" y="86"/>
                  </a:cubicBezTo>
                  <a:cubicBezTo>
                    <a:pt x="162" y="90"/>
                    <a:pt x="160" y="94"/>
                    <a:pt x="161" y="97"/>
                  </a:cubicBezTo>
                  <a:cubicBezTo>
                    <a:pt x="161" y="99"/>
                    <a:pt x="186" y="106"/>
                    <a:pt x="189" y="106"/>
                  </a:cubicBezTo>
                  <a:cubicBezTo>
                    <a:pt x="195" y="106"/>
                    <a:pt x="201" y="108"/>
                    <a:pt x="206" y="107"/>
                  </a:cubicBezTo>
                  <a:cubicBezTo>
                    <a:pt x="211" y="107"/>
                    <a:pt x="211" y="97"/>
                    <a:pt x="216" y="100"/>
                  </a:cubicBezTo>
                  <a:cubicBezTo>
                    <a:pt x="221" y="103"/>
                    <a:pt x="229" y="107"/>
                    <a:pt x="235" y="108"/>
                  </a:cubicBezTo>
                  <a:cubicBezTo>
                    <a:pt x="240" y="108"/>
                    <a:pt x="240" y="109"/>
                    <a:pt x="241" y="113"/>
                  </a:cubicBezTo>
                  <a:cubicBezTo>
                    <a:pt x="242" y="118"/>
                    <a:pt x="245" y="121"/>
                    <a:pt x="246" y="126"/>
                  </a:cubicBezTo>
                  <a:cubicBezTo>
                    <a:pt x="247" y="133"/>
                    <a:pt x="254" y="136"/>
                    <a:pt x="255" y="143"/>
                  </a:cubicBezTo>
                  <a:cubicBezTo>
                    <a:pt x="256" y="150"/>
                    <a:pt x="258" y="165"/>
                    <a:pt x="270" y="164"/>
                  </a:cubicBezTo>
                  <a:cubicBezTo>
                    <a:pt x="277" y="164"/>
                    <a:pt x="281" y="159"/>
                    <a:pt x="287" y="158"/>
                  </a:cubicBezTo>
                  <a:cubicBezTo>
                    <a:pt x="293" y="157"/>
                    <a:pt x="298" y="163"/>
                    <a:pt x="302" y="166"/>
                  </a:cubicBezTo>
                  <a:cubicBezTo>
                    <a:pt x="299" y="167"/>
                    <a:pt x="299" y="170"/>
                    <a:pt x="300" y="172"/>
                  </a:cubicBezTo>
                  <a:cubicBezTo>
                    <a:pt x="303" y="176"/>
                    <a:pt x="299" y="179"/>
                    <a:pt x="300" y="183"/>
                  </a:cubicBezTo>
                  <a:cubicBezTo>
                    <a:pt x="302" y="187"/>
                    <a:pt x="298" y="195"/>
                    <a:pt x="297" y="200"/>
                  </a:cubicBezTo>
                  <a:cubicBezTo>
                    <a:pt x="297" y="204"/>
                    <a:pt x="295" y="213"/>
                    <a:pt x="296" y="217"/>
                  </a:cubicBezTo>
                  <a:cubicBezTo>
                    <a:pt x="301" y="245"/>
                    <a:pt x="301" y="245"/>
                    <a:pt x="301" y="245"/>
                  </a:cubicBezTo>
                  <a:cubicBezTo>
                    <a:pt x="301" y="247"/>
                    <a:pt x="299" y="254"/>
                    <a:pt x="295" y="254"/>
                  </a:cubicBezTo>
                  <a:cubicBezTo>
                    <a:pt x="293" y="255"/>
                    <a:pt x="287" y="262"/>
                    <a:pt x="288" y="263"/>
                  </a:cubicBezTo>
                  <a:cubicBezTo>
                    <a:pt x="289" y="265"/>
                    <a:pt x="280" y="266"/>
                    <a:pt x="279" y="266"/>
                  </a:cubicBezTo>
                  <a:cubicBezTo>
                    <a:pt x="277" y="267"/>
                    <a:pt x="274" y="269"/>
                    <a:pt x="274" y="271"/>
                  </a:cubicBezTo>
                  <a:cubicBezTo>
                    <a:pt x="275" y="274"/>
                    <a:pt x="270" y="284"/>
                    <a:pt x="266" y="281"/>
                  </a:cubicBezTo>
                  <a:cubicBezTo>
                    <a:pt x="256" y="274"/>
                    <a:pt x="251" y="280"/>
                    <a:pt x="247" y="287"/>
                  </a:cubicBezTo>
                  <a:cubicBezTo>
                    <a:pt x="245" y="286"/>
                    <a:pt x="241" y="282"/>
                    <a:pt x="238" y="283"/>
                  </a:cubicBezTo>
                  <a:cubicBezTo>
                    <a:pt x="234" y="283"/>
                    <a:pt x="234" y="286"/>
                    <a:pt x="230" y="282"/>
                  </a:cubicBezTo>
                  <a:cubicBezTo>
                    <a:pt x="227" y="279"/>
                    <a:pt x="224" y="283"/>
                    <a:pt x="220" y="284"/>
                  </a:cubicBezTo>
                  <a:cubicBezTo>
                    <a:pt x="217" y="284"/>
                    <a:pt x="213" y="283"/>
                    <a:pt x="210" y="282"/>
                  </a:cubicBezTo>
                  <a:cubicBezTo>
                    <a:pt x="199" y="279"/>
                    <a:pt x="188" y="276"/>
                    <a:pt x="176" y="277"/>
                  </a:cubicBezTo>
                  <a:cubicBezTo>
                    <a:pt x="171" y="277"/>
                    <a:pt x="168" y="281"/>
                    <a:pt x="166" y="275"/>
                  </a:cubicBezTo>
                  <a:cubicBezTo>
                    <a:pt x="165" y="274"/>
                    <a:pt x="170" y="264"/>
                    <a:pt x="171" y="263"/>
                  </a:cubicBezTo>
                  <a:cubicBezTo>
                    <a:pt x="182" y="257"/>
                    <a:pt x="170" y="240"/>
                    <a:pt x="181" y="236"/>
                  </a:cubicBezTo>
                  <a:cubicBezTo>
                    <a:pt x="187" y="233"/>
                    <a:pt x="186" y="223"/>
                    <a:pt x="189" y="219"/>
                  </a:cubicBezTo>
                  <a:cubicBezTo>
                    <a:pt x="194" y="211"/>
                    <a:pt x="189" y="208"/>
                    <a:pt x="181" y="203"/>
                  </a:cubicBezTo>
                  <a:cubicBezTo>
                    <a:pt x="175" y="199"/>
                    <a:pt x="166" y="199"/>
                    <a:pt x="160" y="195"/>
                  </a:cubicBezTo>
                  <a:cubicBezTo>
                    <a:pt x="157" y="193"/>
                    <a:pt x="153" y="192"/>
                    <a:pt x="149" y="191"/>
                  </a:cubicBezTo>
                  <a:cubicBezTo>
                    <a:pt x="144" y="191"/>
                    <a:pt x="140" y="188"/>
                    <a:pt x="136" y="186"/>
                  </a:cubicBezTo>
                  <a:cubicBezTo>
                    <a:pt x="127" y="181"/>
                    <a:pt x="120" y="177"/>
                    <a:pt x="111" y="171"/>
                  </a:cubicBezTo>
                  <a:cubicBezTo>
                    <a:pt x="102" y="165"/>
                    <a:pt x="93" y="166"/>
                    <a:pt x="83" y="163"/>
                  </a:cubicBezTo>
                  <a:cubicBezTo>
                    <a:pt x="77" y="161"/>
                    <a:pt x="68" y="160"/>
                    <a:pt x="62" y="155"/>
                  </a:cubicBezTo>
                  <a:cubicBezTo>
                    <a:pt x="54" y="147"/>
                    <a:pt x="40" y="140"/>
                    <a:pt x="34" y="136"/>
                  </a:cubicBezTo>
                  <a:cubicBezTo>
                    <a:pt x="27" y="130"/>
                    <a:pt x="19" y="123"/>
                    <a:pt x="17" y="119"/>
                  </a:cubicBezTo>
                  <a:cubicBezTo>
                    <a:pt x="14" y="111"/>
                    <a:pt x="6" y="110"/>
                    <a:pt x="0" y="104"/>
                  </a:cubicBezTo>
                </a:path>
              </a:pathLst>
            </a:custGeom>
            <a:solidFill>
              <a:schemeClr val="bg1">
                <a:lumMod val="85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schemeClr val="accent1"/>
                </a:solidFill>
              </a:endParaRPr>
            </a:p>
          </p:txBody>
        </p:sp>
        <p:sp>
          <p:nvSpPr>
            <p:cNvPr id="138" name="Guiana"/>
            <p:cNvSpPr>
              <a:spLocks/>
            </p:cNvSpPr>
            <p:nvPr/>
          </p:nvSpPr>
          <p:spPr bwMode="auto">
            <a:xfrm>
              <a:off x="20131352" y="5796525"/>
              <a:ext cx="538559" cy="871736"/>
            </a:xfrm>
            <a:custGeom>
              <a:avLst/>
              <a:gdLst>
                <a:gd name="T0" fmla="*/ 0 w 172"/>
                <a:gd name="T1" fmla="*/ 88 h 251"/>
                <a:gd name="T2" fmla="*/ 9 w 172"/>
                <a:gd name="T3" fmla="*/ 71 h 251"/>
                <a:gd name="T4" fmla="*/ 15 w 172"/>
                <a:gd name="T5" fmla="*/ 61 h 251"/>
                <a:gd name="T6" fmla="*/ 22 w 172"/>
                <a:gd name="T7" fmla="*/ 59 h 251"/>
                <a:gd name="T8" fmla="*/ 29 w 172"/>
                <a:gd name="T9" fmla="*/ 57 h 251"/>
                <a:gd name="T10" fmla="*/ 40 w 172"/>
                <a:gd name="T11" fmla="*/ 51 h 251"/>
                <a:gd name="T12" fmla="*/ 36 w 172"/>
                <a:gd name="T13" fmla="*/ 47 h 251"/>
                <a:gd name="T14" fmla="*/ 29 w 172"/>
                <a:gd name="T15" fmla="*/ 38 h 251"/>
                <a:gd name="T16" fmla="*/ 32 w 172"/>
                <a:gd name="T17" fmla="*/ 27 h 251"/>
                <a:gd name="T18" fmla="*/ 40 w 172"/>
                <a:gd name="T19" fmla="*/ 22 h 251"/>
                <a:gd name="T20" fmla="*/ 56 w 172"/>
                <a:gd name="T21" fmla="*/ 11 h 251"/>
                <a:gd name="T22" fmla="*/ 54 w 172"/>
                <a:gd name="T23" fmla="*/ 0 h 251"/>
                <a:gd name="T24" fmla="*/ 74 w 172"/>
                <a:gd name="T25" fmla="*/ 13 h 251"/>
                <a:gd name="T26" fmla="*/ 62 w 172"/>
                <a:gd name="T27" fmla="*/ 4 h 251"/>
                <a:gd name="T28" fmla="*/ 84 w 172"/>
                <a:gd name="T29" fmla="*/ 17 h 251"/>
                <a:gd name="T30" fmla="*/ 100 w 172"/>
                <a:gd name="T31" fmla="*/ 32 h 251"/>
                <a:gd name="T32" fmla="*/ 106 w 172"/>
                <a:gd name="T33" fmla="*/ 51 h 251"/>
                <a:gd name="T34" fmla="*/ 101 w 172"/>
                <a:gd name="T35" fmla="*/ 62 h 251"/>
                <a:gd name="T36" fmla="*/ 98 w 172"/>
                <a:gd name="T37" fmla="*/ 73 h 251"/>
                <a:gd name="T38" fmla="*/ 113 w 172"/>
                <a:gd name="T39" fmla="*/ 58 h 251"/>
                <a:gd name="T40" fmla="*/ 139 w 172"/>
                <a:gd name="T41" fmla="*/ 77 h 251"/>
                <a:gd name="T42" fmla="*/ 151 w 172"/>
                <a:gd name="T43" fmla="*/ 87 h 251"/>
                <a:gd name="T44" fmla="*/ 144 w 172"/>
                <a:gd name="T45" fmla="*/ 110 h 251"/>
                <a:gd name="T46" fmla="*/ 144 w 172"/>
                <a:gd name="T47" fmla="*/ 120 h 251"/>
                <a:gd name="T48" fmla="*/ 119 w 172"/>
                <a:gd name="T49" fmla="*/ 128 h 251"/>
                <a:gd name="T50" fmla="*/ 119 w 172"/>
                <a:gd name="T51" fmla="*/ 149 h 251"/>
                <a:gd name="T52" fmla="*/ 128 w 172"/>
                <a:gd name="T53" fmla="*/ 169 h 251"/>
                <a:gd name="T54" fmla="*/ 136 w 172"/>
                <a:gd name="T55" fmla="*/ 177 h 251"/>
                <a:gd name="T56" fmla="*/ 142 w 172"/>
                <a:gd name="T57" fmla="*/ 177 h 251"/>
                <a:gd name="T58" fmla="*/ 146 w 172"/>
                <a:gd name="T59" fmla="*/ 190 h 251"/>
                <a:gd name="T60" fmla="*/ 158 w 172"/>
                <a:gd name="T61" fmla="*/ 213 h 251"/>
                <a:gd name="T62" fmla="*/ 172 w 172"/>
                <a:gd name="T63" fmla="*/ 225 h 251"/>
                <a:gd name="T64" fmla="*/ 138 w 172"/>
                <a:gd name="T65" fmla="*/ 227 h 251"/>
                <a:gd name="T66" fmla="*/ 134 w 172"/>
                <a:gd name="T67" fmla="*/ 231 h 251"/>
                <a:gd name="T68" fmla="*/ 123 w 172"/>
                <a:gd name="T69" fmla="*/ 234 h 251"/>
                <a:gd name="T70" fmla="*/ 108 w 172"/>
                <a:gd name="T71" fmla="*/ 239 h 251"/>
                <a:gd name="T72" fmla="*/ 103 w 172"/>
                <a:gd name="T73" fmla="*/ 242 h 251"/>
                <a:gd name="T74" fmla="*/ 99 w 172"/>
                <a:gd name="T75" fmla="*/ 243 h 251"/>
                <a:gd name="T76" fmla="*/ 100 w 172"/>
                <a:gd name="T77" fmla="*/ 246 h 251"/>
                <a:gd name="T78" fmla="*/ 85 w 172"/>
                <a:gd name="T79" fmla="*/ 250 h 251"/>
                <a:gd name="T80" fmla="*/ 80 w 172"/>
                <a:gd name="T81" fmla="*/ 246 h 251"/>
                <a:gd name="T82" fmla="*/ 71 w 172"/>
                <a:gd name="T83" fmla="*/ 242 h 251"/>
                <a:gd name="T84" fmla="*/ 57 w 172"/>
                <a:gd name="T85" fmla="*/ 232 h 251"/>
                <a:gd name="T86" fmla="*/ 59 w 172"/>
                <a:gd name="T87" fmla="*/ 229 h 251"/>
                <a:gd name="T88" fmla="*/ 55 w 172"/>
                <a:gd name="T89" fmla="*/ 223 h 251"/>
                <a:gd name="T90" fmla="*/ 51 w 172"/>
                <a:gd name="T91" fmla="*/ 213 h 251"/>
                <a:gd name="T92" fmla="*/ 48 w 172"/>
                <a:gd name="T93" fmla="*/ 189 h 251"/>
                <a:gd name="T94" fmla="*/ 54 w 172"/>
                <a:gd name="T95" fmla="*/ 174 h 251"/>
                <a:gd name="T96" fmla="*/ 59 w 172"/>
                <a:gd name="T97" fmla="*/ 165 h 251"/>
                <a:gd name="T98" fmla="*/ 63 w 172"/>
                <a:gd name="T99" fmla="*/ 155 h 251"/>
                <a:gd name="T100" fmla="*/ 57 w 172"/>
                <a:gd name="T101" fmla="*/ 146 h 251"/>
                <a:gd name="T102" fmla="*/ 55 w 172"/>
                <a:gd name="T103" fmla="*/ 140 h 251"/>
                <a:gd name="T104" fmla="*/ 44 w 172"/>
                <a:gd name="T105" fmla="*/ 136 h 251"/>
                <a:gd name="T106" fmla="*/ 49 w 172"/>
                <a:gd name="T107" fmla="*/ 125 h 251"/>
                <a:gd name="T108" fmla="*/ 45 w 172"/>
                <a:gd name="T109" fmla="*/ 113 h 251"/>
                <a:gd name="T110" fmla="*/ 23 w 172"/>
                <a:gd name="T111" fmla="*/ 113 h 251"/>
                <a:gd name="T112" fmla="*/ 0 w 172"/>
                <a:gd name="T113" fmla="*/ 88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2" h="251">
                  <a:moveTo>
                    <a:pt x="0" y="88"/>
                  </a:moveTo>
                  <a:cubicBezTo>
                    <a:pt x="4" y="83"/>
                    <a:pt x="10" y="80"/>
                    <a:pt x="9" y="71"/>
                  </a:cubicBezTo>
                  <a:cubicBezTo>
                    <a:pt x="8" y="65"/>
                    <a:pt x="11" y="63"/>
                    <a:pt x="15" y="61"/>
                  </a:cubicBezTo>
                  <a:cubicBezTo>
                    <a:pt x="16" y="61"/>
                    <a:pt x="19" y="57"/>
                    <a:pt x="22" y="59"/>
                  </a:cubicBezTo>
                  <a:cubicBezTo>
                    <a:pt x="26" y="61"/>
                    <a:pt x="26" y="59"/>
                    <a:pt x="29" y="57"/>
                  </a:cubicBezTo>
                  <a:cubicBezTo>
                    <a:pt x="33" y="55"/>
                    <a:pt x="39" y="54"/>
                    <a:pt x="40" y="51"/>
                  </a:cubicBezTo>
                  <a:cubicBezTo>
                    <a:pt x="42" y="49"/>
                    <a:pt x="39" y="46"/>
                    <a:pt x="36" y="47"/>
                  </a:cubicBezTo>
                  <a:cubicBezTo>
                    <a:pt x="28" y="49"/>
                    <a:pt x="32" y="42"/>
                    <a:pt x="29" y="38"/>
                  </a:cubicBezTo>
                  <a:cubicBezTo>
                    <a:pt x="25" y="34"/>
                    <a:pt x="29" y="30"/>
                    <a:pt x="32" y="27"/>
                  </a:cubicBezTo>
                  <a:cubicBezTo>
                    <a:pt x="35" y="24"/>
                    <a:pt x="35" y="24"/>
                    <a:pt x="40" y="22"/>
                  </a:cubicBezTo>
                  <a:cubicBezTo>
                    <a:pt x="46" y="19"/>
                    <a:pt x="50" y="13"/>
                    <a:pt x="56" y="11"/>
                  </a:cubicBezTo>
                  <a:cubicBezTo>
                    <a:pt x="64" y="8"/>
                    <a:pt x="57" y="5"/>
                    <a:pt x="54" y="0"/>
                  </a:cubicBezTo>
                  <a:cubicBezTo>
                    <a:pt x="59" y="5"/>
                    <a:pt x="67" y="9"/>
                    <a:pt x="74" y="13"/>
                  </a:cubicBezTo>
                  <a:cubicBezTo>
                    <a:pt x="71" y="9"/>
                    <a:pt x="64" y="8"/>
                    <a:pt x="62" y="4"/>
                  </a:cubicBezTo>
                  <a:cubicBezTo>
                    <a:pt x="70" y="7"/>
                    <a:pt x="78" y="11"/>
                    <a:pt x="84" y="17"/>
                  </a:cubicBezTo>
                  <a:cubicBezTo>
                    <a:pt x="88" y="21"/>
                    <a:pt x="94" y="29"/>
                    <a:pt x="100" y="32"/>
                  </a:cubicBezTo>
                  <a:cubicBezTo>
                    <a:pt x="106" y="35"/>
                    <a:pt x="108" y="46"/>
                    <a:pt x="106" y="51"/>
                  </a:cubicBezTo>
                  <a:cubicBezTo>
                    <a:pt x="104" y="55"/>
                    <a:pt x="101" y="58"/>
                    <a:pt x="101" y="62"/>
                  </a:cubicBezTo>
                  <a:cubicBezTo>
                    <a:pt x="100" y="66"/>
                    <a:pt x="100" y="70"/>
                    <a:pt x="98" y="73"/>
                  </a:cubicBezTo>
                  <a:cubicBezTo>
                    <a:pt x="106" y="72"/>
                    <a:pt x="100" y="54"/>
                    <a:pt x="113" y="58"/>
                  </a:cubicBezTo>
                  <a:cubicBezTo>
                    <a:pt x="124" y="61"/>
                    <a:pt x="136" y="67"/>
                    <a:pt x="139" y="77"/>
                  </a:cubicBezTo>
                  <a:cubicBezTo>
                    <a:pt x="146" y="72"/>
                    <a:pt x="150" y="83"/>
                    <a:pt x="151" y="87"/>
                  </a:cubicBezTo>
                  <a:cubicBezTo>
                    <a:pt x="153" y="94"/>
                    <a:pt x="150" y="104"/>
                    <a:pt x="144" y="110"/>
                  </a:cubicBezTo>
                  <a:cubicBezTo>
                    <a:pt x="153" y="112"/>
                    <a:pt x="146" y="117"/>
                    <a:pt x="144" y="120"/>
                  </a:cubicBezTo>
                  <a:cubicBezTo>
                    <a:pt x="142" y="122"/>
                    <a:pt x="118" y="115"/>
                    <a:pt x="119" y="128"/>
                  </a:cubicBezTo>
                  <a:cubicBezTo>
                    <a:pt x="120" y="136"/>
                    <a:pt x="120" y="142"/>
                    <a:pt x="119" y="149"/>
                  </a:cubicBezTo>
                  <a:cubicBezTo>
                    <a:pt x="118" y="155"/>
                    <a:pt x="123" y="165"/>
                    <a:pt x="128" y="169"/>
                  </a:cubicBezTo>
                  <a:cubicBezTo>
                    <a:pt x="132" y="172"/>
                    <a:pt x="129" y="177"/>
                    <a:pt x="136" y="177"/>
                  </a:cubicBezTo>
                  <a:cubicBezTo>
                    <a:pt x="138" y="178"/>
                    <a:pt x="142" y="176"/>
                    <a:pt x="142" y="177"/>
                  </a:cubicBezTo>
                  <a:cubicBezTo>
                    <a:pt x="145" y="181"/>
                    <a:pt x="146" y="186"/>
                    <a:pt x="146" y="190"/>
                  </a:cubicBezTo>
                  <a:cubicBezTo>
                    <a:pt x="148" y="198"/>
                    <a:pt x="158" y="205"/>
                    <a:pt x="158" y="213"/>
                  </a:cubicBezTo>
                  <a:cubicBezTo>
                    <a:pt x="158" y="221"/>
                    <a:pt x="169" y="220"/>
                    <a:pt x="172" y="225"/>
                  </a:cubicBezTo>
                  <a:cubicBezTo>
                    <a:pt x="161" y="232"/>
                    <a:pt x="149" y="219"/>
                    <a:pt x="138" y="227"/>
                  </a:cubicBezTo>
                  <a:cubicBezTo>
                    <a:pt x="136" y="228"/>
                    <a:pt x="135" y="230"/>
                    <a:pt x="134" y="231"/>
                  </a:cubicBezTo>
                  <a:cubicBezTo>
                    <a:pt x="131" y="234"/>
                    <a:pt x="127" y="233"/>
                    <a:pt x="123" y="234"/>
                  </a:cubicBezTo>
                  <a:cubicBezTo>
                    <a:pt x="116" y="236"/>
                    <a:pt x="116" y="238"/>
                    <a:pt x="108" y="239"/>
                  </a:cubicBezTo>
                  <a:cubicBezTo>
                    <a:pt x="106" y="239"/>
                    <a:pt x="104" y="240"/>
                    <a:pt x="103" y="242"/>
                  </a:cubicBezTo>
                  <a:cubicBezTo>
                    <a:pt x="101" y="242"/>
                    <a:pt x="100" y="242"/>
                    <a:pt x="99" y="243"/>
                  </a:cubicBezTo>
                  <a:cubicBezTo>
                    <a:pt x="100" y="244"/>
                    <a:pt x="100" y="245"/>
                    <a:pt x="100" y="246"/>
                  </a:cubicBezTo>
                  <a:cubicBezTo>
                    <a:pt x="98" y="249"/>
                    <a:pt x="88" y="251"/>
                    <a:pt x="85" y="250"/>
                  </a:cubicBezTo>
                  <a:cubicBezTo>
                    <a:pt x="82" y="249"/>
                    <a:pt x="84" y="246"/>
                    <a:pt x="80" y="246"/>
                  </a:cubicBezTo>
                  <a:cubicBezTo>
                    <a:pt x="78" y="246"/>
                    <a:pt x="72" y="245"/>
                    <a:pt x="71" y="242"/>
                  </a:cubicBezTo>
                  <a:cubicBezTo>
                    <a:pt x="69" y="238"/>
                    <a:pt x="63" y="232"/>
                    <a:pt x="57" y="232"/>
                  </a:cubicBezTo>
                  <a:cubicBezTo>
                    <a:pt x="58" y="231"/>
                    <a:pt x="58" y="230"/>
                    <a:pt x="59" y="229"/>
                  </a:cubicBezTo>
                  <a:cubicBezTo>
                    <a:pt x="54" y="229"/>
                    <a:pt x="55" y="225"/>
                    <a:pt x="55" y="223"/>
                  </a:cubicBezTo>
                  <a:cubicBezTo>
                    <a:pt x="56" y="218"/>
                    <a:pt x="55" y="216"/>
                    <a:pt x="51" y="213"/>
                  </a:cubicBezTo>
                  <a:cubicBezTo>
                    <a:pt x="46" y="207"/>
                    <a:pt x="46" y="196"/>
                    <a:pt x="48" y="189"/>
                  </a:cubicBezTo>
                  <a:cubicBezTo>
                    <a:pt x="49" y="184"/>
                    <a:pt x="54" y="179"/>
                    <a:pt x="54" y="174"/>
                  </a:cubicBezTo>
                  <a:cubicBezTo>
                    <a:pt x="54" y="169"/>
                    <a:pt x="55" y="169"/>
                    <a:pt x="59" y="165"/>
                  </a:cubicBezTo>
                  <a:cubicBezTo>
                    <a:pt x="61" y="162"/>
                    <a:pt x="65" y="158"/>
                    <a:pt x="63" y="155"/>
                  </a:cubicBezTo>
                  <a:cubicBezTo>
                    <a:pt x="61" y="153"/>
                    <a:pt x="57" y="149"/>
                    <a:pt x="57" y="146"/>
                  </a:cubicBezTo>
                  <a:cubicBezTo>
                    <a:pt x="57" y="144"/>
                    <a:pt x="59" y="141"/>
                    <a:pt x="55" y="140"/>
                  </a:cubicBezTo>
                  <a:cubicBezTo>
                    <a:pt x="53" y="139"/>
                    <a:pt x="46" y="138"/>
                    <a:pt x="44" y="136"/>
                  </a:cubicBezTo>
                  <a:cubicBezTo>
                    <a:pt x="43" y="134"/>
                    <a:pt x="48" y="128"/>
                    <a:pt x="49" y="125"/>
                  </a:cubicBezTo>
                  <a:cubicBezTo>
                    <a:pt x="50" y="121"/>
                    <a:pt x="49" y="116"/>
                    <a:pt x="45" y="113"/>
                  </a:cubicBezTo>
                  <a:cubicBezTo>
                    <a:pt x="39" y="109"/>
                    <a:pt x="30" y="116"/>
                    <a:pt x="23" y="113"/>
                  </a:cubicBezTo>
                  <a:cubicBezTo>
                    <a:pt x="14" y="109"/>
                    <a:pt x="4" y="95"/>
                    <a:pt x="0" y="88"/>
                  </a:cubicBezTo>
                </a:path>
              </a:pathLst>
            </a:custGeom>
            <a:solidFill>
              <a:schemeClr val="bg1">
                <a:lumMod val="85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schemeClr val="accent1"/>
                </a:solidFill>
              </a:endParaRPr>
            </a:p>
          </p:txBody>
        </p:sp>
        <p:sp>
          <p:nvSpPr>
            <p:cNvPr id="139" name="Uruguay"/>
            <p:cNvSpPr>
              <a:spLocks/>
            </p:cNvSpPr>
            <p:nvPr/>
          </p:nvSpPr>
          <p:spPr bwMode="auto">
            <a:xfrm>
              <a:off x="20823341" y="10387434"/>
              <a:ext cx="579264" cy="577114"/>
            </a:xfrm>
            <a:custGeom>
              <a:avLst/>
              <a:gdLst>
                <a:gd name="T0" fmla="*/ 1 w 185"/>
                <a:gd name="T1" fmla="*/ 16 h 166"/>
                <a:gd name="T2" fmla="*/ 7 w 185"/>
                <a:gd name="T3" fmla="*/ 4 h 166"/>
                <a:gd name="T4" fmla="*/ 22 w 185"/>
                <a:gd name="T5" fmla="*/ 6 h 166"/>
                <a:gd name="T6" fmla="*/ 29 w 185"/>
                <a:gd name="T7" fmla="*/ 0 h 166"/>
                <a:gd name="T8" fmla="*/ 48 w 185"/>
                <a:gd name="T9" fmla="*/ 11 h 166"/>
                <a:gd name="T10" fmla="*/ 68 w 185"/>
                <a:gd name="T11" fmla="*/ 27 h 166"/>
                <a:gd name="T12" fmla="*/ 73 w 185"/>
                <a:gd name="T13" fmla="*/ 34 h 166"/>
                <a:gd name="T14" fmla="*/ 81 w 185"/>
                <a:gd name="T15" fmla="*/ 27 h 166"/>
                <a:gd name="T16" fmla="*/ 103 w 185"/>
                <a:gd name="T17" fmla="*/ 42 h 166"/>
                <a:gd name="T18" fmla="*/ 112 w 185"/>
                <a:gd name="T19" fmla="*/ 46 h 166"/>
                <a:gd name="T20" fmla="*/ 126 w 185"/>
                <a:gd name="T21" fmla="*/ 52 h 166"/>
                <a:gd name="T22" fmla="*/ 135 w 185"/>
                <a:gd name="T23" fmla="*/ 60 h 166"/>
                <a:gd name="T24" fmla="*/ 151 w 185"/>
                <a:gd name="T25" fmla="*/ 67 h 166"/>
                <a:gd name="T26" fmla="*/ 173 w 185"/>
                <a:gd name="T27" fmla="*/ 85 h 166"/>
                <a:gd name="T28" fmla="*/ 173 w 185"/>
                <a:gd name="T29" fmla="*/ 101 h 166"/>
                <a:gd name="T30" fmla="*/ 178 w 185"/>
                <a:gd name="T31" fmla="*/ 124 h 166"/>
                <a:gd name="T32" fmla="*/ 173 w 185"/>
                <a:gd name="T33" fmla="*/ 144 h 166"/>
                <a:gd name="T34" fmla="*/ 156 w 185"/>
                <a:gd name="T35" fmla="*/ 156 h 166"/>
                <a:gd name="T36" fmla="*/ 149 w 185"/>
                <a:gd name="T37" fmla="*/ 163 h 166"/>
                <a:gd name="T38" fmla="*/ 128 w 185"/>
                <a:gd name="T39" fmla="*/ 164 h 166"/>
                <a:gd name="T40" fmla="*/ 107 w 185"/>
                <a:gd name="T41" fmla="*/ 163 h 166"/>
                <a:gd name="T42" fmla="*/ 97 w 185"/>
                <a:gd name="T43" fmla="*/ 166 h 166"/>
                <a:gd name="T44" fmla="*/ 89 w 185"/>
                <a:gd name="T45" fmla="*/ 162 h 166"/>
                <a:gd name="T46" fmla="*/ 70 w 185"/>
                <a:gd name="T47" fmla="*/ 157 h 166"/>
                <a:gd name="T48" fmla="*/ 49 w 185"/>
                <a:gd name="T49" fmla="*/ 150 h 166"/>
                <a:gd name="T50" fmla="*/ 33 w 185"/>
                <a:gd name="T51" fmla="*/ 148 h 166"/>
                <a:gd name="T52" fmla="*/ 12 w 185"/>
                <a:gd name="T53" fmla="*/ 131 h 166"/>
                <a:gd name="T54" fmla="*/ 11 w 185"/>
                <a:gd name="T55" fmla="*/ 104 h 166"/>
                <a:gd name="T56" fmla="*/ 10 w 185"/>
                <a:gd name="T57" fmla="*/ 90 h 166"/>
                <a:gd name="T58" fmla="*/ 6 w 185"/>
                <a:gd name="T59" fmla="*/ 82 h 166"/>
                <a:gd name="T60" fmla="*/ 7 w 185"/>
                <a:gd name="T61" fmla="*/ 75 h 166"/>
                <a:gd name="T62" fmla="*/ 3 w 185"/>
                <a:gd name="T63" fmla="*/ 61 h 166"/>
                <a:gd name="T64" fmla="*/ 4 w 185"/>
                <a:gd name="T65" fmla="*/ 46 h 166"/>
                <a:gd name="T66" fmla="*/ 4 w 185"/>
                <a:gd name="T67" fmla="*/ 29 h 166"/>
                <a:gd name="T68" fmla="*/ 1 w 185"/>
                <a:gd name="T69" fmla="*/ 1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5" h="166">
                  <a:moveTo>
                    <a:pt x="1" y="16"/>
                  </a:moveTo>
                  <a:cubicBezTo>
                    <a:pt x="4" y="12"/>
                    <a:pt x="10" y="9"/>
                    <a:pt x="7" y="4"/>
                  </a:cubicBezTo>
                  <a:cubicBezTo>
                    <a:pt x="12" y="7"/>
                    <a:pt x="16" y="9"/>
                    <a:pt x="22" y="6"/>
                  </a:cubicBezTo>
                  <a:cubicBezTo>
                    <a:pt x="25" y="5"/>
                    <a:pt x="25" y="1"/>
                    <a:pt x="29" y="0"/>
                  </a:cubicBezTo>
                  <a:cubicBezTo>
                    <a:pt x="36" y="0"/>
                    <a:pt x="44" y="7"/>
                    <a:pt x="48" y="11"/>
                  </a:cubicBezTo>
                  <a:cubicBezTo>
                    <a:pt x="55" y="15"/>
                    <a:pt x="67" y="19"/>
                    <a:pt x="68" y="27"/>
                  </a:cubicBezTo>
                  <a:cubicBezTo>
                    <a:pt x="69" y="30"/>
                    <a:pt x="68" y="35"/>
                    <a:pt x="73" y="34"/>
                  </a:cubicBezTo>
                  <a:cubicBezTo>
                    <a:pt x="76" y="33"/>
                    <a:pt x="83" y="31"/>
                    <a:pt x="81" y="27"/>
                  </a:cubicBezTo>
                  <a:cubicBezTo>
                    <a:pt x="86" y="28"/>
                    <a:pt x="98" y="44"/>
                    <a:pt x="103" y="42"/>
                  </a:cubicBezTo>
                  <a:cubicBezTo>
                    <a:pt x="107" y="41"/>
                    <a:pt x="108" y="44"/>
                    <a:pt x="112" y="46"/>
                  </a:cubicBezTo>
                  <a:cubicBezTo>
                    <a:pt x="117" y="48"/>
                    <a:pt x="121" y="48"/>
                    <a:pt x="126" y="52"/>
                  </a:cubicBezTo>
                  <a:cubicBezTo>
                    <a:pt x="129" y="55"/>
                    <a:pt x="131" y="58"/>
                    <a:pt x="135" y="60"/>
                  </a:cubicBezTo>
                  <a:cubicBezTo>
                    <a:pt x="140" y="63"/>
                    <a:pt x="146" y="64"/>
                    <a:pt x="151" y="67"/>
                  </a:cubicBezTo>
                  <a:cubicBezTo>
                    <a:pt x="159" y="73"/>
                    <a:pt x="162" y="81"/>
                    <a:pt x="173" y="85"/>
                  </a:cubicBezTo>
                  <a:cubicBezTo>
                    <a:pt x="185" y="90"/>
                    <a:pt x="179" y="93"/>
                    <a:pt x="173" y="101"/>
                  </a:cubicBezTo>
                  <a:cubicBezTo>
                    <a:pt x="169" y="106"/>
                    <a:pt x="172" y="121"/>
                    <a:pt x="178" y="124"/>
                  </a:cubicBezTo>
                  <a:cubicBezTo>
                    <a:pt x="183" y="126"/>
                    <a:pt x="176" y="140"/>
                    <a:pt x="173" y="144"/>
                  </a:cubicBezTo>
                  <a:cubicBezTo>
                    <a:pt x="171" y="147"/>
                    <a:pt x="163" y="161"/>
                    <a:pt x="156" y="156"/>
                  </a:cubicBezTo>
                  <a:cubicBezTo>
                    <a:pt x="160" y="160"/>
                    <a:pt x="152" y="162"/>
                    <a:pt x="149" y="163"/>
                  </a:cubicBezTo>
                  <a:cubicBezTo>
                    <a:pt x="140" y="166"/>
                    <a:pt x="137" y="166"/>
                    <a:pt x="128" y="164"/>
                  </a:cubicBezTo>
                  <a:cubicBezTo>
                    <a:pt x="121" y="163"/>
                    <a:pt x="114" y="160"/>
                    <a:pt x="107" y="163"/>
                  </a:cubicBezTo>
                  <a:cubicBezTo>
                    <a:pt x="104" y="164"/>
                    <a:pt x="100" y="166"/>
                    <a:pt x="97" y="166"/>
                  </a:cubicBezTo>
                  <a:cubicBezTo>
                    <a:pt x="92" y="166"/>
                    <a:pt x="92" y="163"/>
                    <a:pt x="89" y="162"/>
                  </a:cubicBezTo>
                  <a:cubicBezTo>
                    <a:pt x="83" y="159"/>
                    <a:pt x="75" y="160"/>
                    <a:pt x="70" y="157"/>
                  </a:cubicBezTo>
                  <a:cubicBezTo>
                    <a:pt x="62" y="153"/>
                    <a:pt x="59" y="149"/>
                    <a:pt x="49" y="150"/>
                  </a:cubicBezTo>
                  <a:cubicBezTo>
                    <a:pt x="42" y="150"/>
                    <a:pt x="37" y="152"/>
                    <a:pt x="33" y="148"/>
                  </a:cubicBezTo>
                  <a:cubicBezTo>
                    <a:pt x="26" y="142"/>
                    <a:pt x="17" y="138"/>
                    <a:pt x="12" y="131"/>
                  </a:cubicBezTo>
                  <a:cubicBezTo>
                    <a:pt x="8" y="126"/>
                    <a:pt x="3" y="106"/>
                    <a:pt x="11" y="104"/>
                  </a:cubicBezTo>
                  <a:cubicBezTo>
                    <a:pt x="19" y="102"/>
                    <a:pt x="13" y="94"/>
                    <a:pt x="10" y="90"/>
                  </a:cubicBezTo>
                  <a:cubicBezTo>
                    <a:pt x="9" y="88"/>
                    <a:pt x="7" y="85"/>
                    <a:pt x="6" y="82"/>
                  </a:cubicBezTo>
                  <a:cubicBezTo>
                    <a:pt x="5" y="80"/>
                    <a:pt x="9" y="78"/>
                    <a:pt x="7" y="75"/>
                  </a:cubicBezTo>
                  <a:cubicBezTo>
                    <a:pt x="6" y="72"/>
                    <a:pt x="0" y="64"/>
                    <a:pt x="3" y="61"/>
                  </a:cubicBezTo>
                  <a:cubicBezTo>
                    <a:pt x="9" y="54"/>
                    <a:pt x="1" y="51"/>
                    <a:pt x="4" y="46"/>
                  </a:cubicBezTo>
                  <a:cubicBezTo>
                    <a:pt x="6" y="43"/>
                    <a:pt x="3" y="30"/>
                    <a:pt x="4" y="29"/>
                  </a:cubicBezTo>
                  <a:cubicBezTo>
                    <a:pt x="10" y="26"/>
                    <a:pt x="2" y="21"/>
                    <a:pt x="1" y="16"/>
                  </a:cubicBezTo>
                </a:path>
              </a:pathLst>
            </a:custGeom>
            <a:solidFill>
              <a:schemeClr val="bg1">
                <a:lumMod val="85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schemeClr val="accent1"/>
                </a:solidFill>
              </a:endParaRPr>
            </a:p>
          </p:txBody>
        </p:sp>
        <p:sp>
          <p:nvSpPr>
            <p:cNvPr id="143" name="Chile"/>
            <p:cNvSpPr>
              <a:spLocks/>
            </p:cNvSpPr>
            <p:nvPr/>
          </p:nvSpPr>
          <p:spPr bwMode="auto">
            <a:xfrm>
              <a:off x="19240536" y="8891793"/>
              <a:ext cx="1731479" cy="4512920"/>
            </a:xfrm>
            <a:custGeom>
              <a:avLst/>
              <a:gdLst>
                <a:gd name="connsiteX0" fmla="*/ 872480 w 904343"/>
                <a:gd name="connsiteY0" fmla="*/ 2277372 h 2280875"/>
                <a:gd name="connsiteX1" fmla="*/ 872480 w 904343"/>
                <a:gd name="connsiteY1" fmla="*/ 2280875 h 2280875"/>
                <a:gd name="connsiteX2" fmla="*/ 861032 w 904343"/>
                <a:gd name="connsiteY2" fmla="*/ 2279124 h 2280875"/>
                <a:gd name="connsiteX3" fmla="*/ 872480 w 904343"/>
                <a:gd name="connsiteY3" fmla="*/ 2277372 h 2280875"/>
                <a:gd name="connsiteX4" fmla="*/ 874115 w 904343"/>
                <a:gd name="connsiteY4" fmla="*/ 2265109 h 2280875"/>
                <a:gd name="connsiteX5" fmla="*/ 882292 w 904343"/>
                <a:gd name="connsiteY5" fmla="*/ 2273868 h 2280875"/>
                <a:gd name="connsiteX6" fmla="*/ 870844 w 904343"/>
                <a:gd name="connsiteY6" fmla="*/ 2272116 h 2280875"/>
                <a:gd name="connsiteX7" fmla="*/ 874115 w 904343"/>
                <a:gd name="connsiteY7" fmla="*/ 2265109 h 2280875"/>
                <a:gd name="connsiteX8" fmla="*/ 855717 w 904343"/>
                <a:gd name="connsiteY8" fmla="*/ 2259853 h 2280875"/>
                <a:gd name="connsiteX9" fmla="*/ 861032 w 904343"/>
                <a:gd name="connsiteY9" fmla="*/ 2259853 h 2280875"/>
                <a:gd name="connsiteX10" fmla="*/ 857761 w 904343"/>
                <a:gd name="connsiteY10" fmla="*/ 2265108 h 2280875"/>
                <a:gd name="connsiteX11" fmla="*/ 855717 w 904343"/>
                <a:gd name="connsiteY11" fmla="*/ 2259853 h 2280875"/>
                <a:gd name="connsiteX12" fmla="*/ 736743 w 904343"/>
                <a:gd name="connsiteY12" fmla="*/ 2247590 h 2280875"/>
                <a:gd name="connsiteX13" fmla="*/ 738378 w 904343"/>
                <a:gd name="connsiteY13" fmla="*/ 2251094 h 2280875"/>
                <a:gd name="connsiteX14" fmla="*/ 736743 w 904343"/>
                <a:gd name="connsiteY14" fmla="*/ 2247590 h 2280875"/>
                <a:gd name="connsiteX15" fmla="*/ 887198 w 904343"/>
                <a:gd name="connsiteY15" fmla="*/ 2242335 h 2280875"/>
                <a:gd name="connsiteX16" fmla="*/ 890469 w 904343"/>
                <a:gd name="connsiteY16" fmla="*/ 2247590 h 2280875"/>
                <a:gd name="connsiteX17" fmla="*/ 879021 w 904343"/>
                <a:gd name="connsiteY17" fmla="*/ 2245839 h 2280875"/>
                <a:gd name="connsiteX18" fmla="*/ 887198 w 904343"/>
                <a:gd name="connsiteY18" fmla="*/ 2242335 h 2280875"/>
                <a:gd name="connsiteX19" fmla="*/ 898646 w 904343"/>
                <a:gd name="connsiteY19" fmla="*/ 2240583 h 2280875"/>
                <a:gd name="connsiteX20" fmla="*/ 901917 w 904343"/>
                <a:gd name="connsiteY20" fmla="*/ 2245838 h 2280875"/>
                <a:gd name="connsiteX21" fmla="*/ 898646 w 904343"/>
                <a:gd name="connsiteY21" fmla="*/ 2240583 h 2280875"/>
                <a:gd name="connsiteX22" fmla="*/ 872480 w 904343"/>
                <a:gd name="connsiteY22" fmla="*/ 2230072 h 2280875"/>
                <a:gd name="connsiteX23" fmla="*/ 883928 w 904343"/>
                <a:gd name="connsiteY23" fmla="*/ 2233576 h 2280875"/>
                <a:gd name="connsiteX24" fmla="*/ 872480 w 904343"/>
                <a:gd name="connsiteY24" fmla="*/ 2230072 h 2280875"/>
                <a:gd name="connsiteX25" fmla="*/ 798887 w 904343"/>
                <a:gd name="connsiteY25" fmla="*/ 2226569 h 2280875"/>
                <a:gd name="connsiteX26" fmla="*/ 802158 w 904343"/>
                <a:gd name="connsiteY26" fmla="*/ 2235328 h 2280875"/>
                <a:gd name="connsiteX27" fmla="*/ 775992 w 904343"/>
                <a:gd name="connsiteY27" fmla="*/ 2231825 h 2280875"/>
                <a:gd name="connsiteX28" fmla="*/ 823418 w 904343"/>
                <a:gd name="connsiteY28" fmla="*/ 2245839 h 2280875"/>
                <a:gd name="connsiteX29" fmla="*/ 800523 w 904343"/>
                <a:gd name="connsiteY29" fmla="*/ 2244087 h 2280875"/>
                <a:gd name="connsiteX30" fmla="*/ 823418 w 904343"/>
                <a:gd name="connsiteY30" fmla="*/ 2251095 h 2280875"/>
                <a:gd name="connsiteX31" fmla="*/ 843043 w 904343"/>
                <a:gd name="connsiteY31" fmla="*/ 2266861 h 2280875"/>
                <a:gd name="connsiteX32" fmla="*/ 825054 w 904343"/>
                <a:gd name="connsiteY32" fmla="*/ 2258102 h 2280875"/>
                <a:gd name="connsiteX33" fmla="*/ 793981 w 904343"/>
                <a:gd name="connsiteY33" fmla="*/ 2256350 h 2280875"/>
                <a:gd name="connsiteX34" fmla="*/ 785804 w 904343"/>
                <a:gd name="connsiteY34" fmla="*/ 2244087 h 2280875"/>
                <a:gd name="connsiteX35" fmla="*/ 761273 w 904343"/>
                <a:gd name="connsiteY35" fmla="*/ 2238832 h 2280875"/>
                <a:gd name="connsiteX36" fmla="*/ 767815 w 904343"/>
                <a:gd name="connsiteY36" fmla="*/ 2247591 h 2280875"/>
                <a:gd name="connsiteX37" fmla="*/ 779263 w 904343"/>
                <a:gd name="connsiteY37" fmla="*/ 2254599 h 2280875"/>
                <a:gd name="connsiteX38" fmla="*/ 753096 w 904343"/>
                <a:gd name="connsiteY38" fmla="*/ 2242336 h 2280875"/>
                <a:gd name="connsiteX39" fmla="*/ 730201 w 904343"/>
                <a:gd name="connsiteY39" fmla="*/ 2237080 h 2280875"/>
                <a:gd name="connsiteX40" fmla="*/ 751461 w 904343"/>
                <a:gd name="connsiteY40" fmla="*/ 2237080 h 2280875"/>
                <a:gd name="connsiteX41" fmla="*/ 774357 w 904343"/>
                <a:gd name="connsiteY41" fmla="*/ 2230073 h 2280875"/>
                <a:gd name="connsiteX42" fmla="*/ 798887 w 904343"/>
                <a:gd name="connsiteY42" fmla="*/ 2226569 h 2280875"/>
                <a:gd name="connsiteX43" fmla="*/ 821680 w 904343"/>
                <a:gd name="connsiteY43" fmla="*/ 2225254 h 2280875"/>
                <a:gd name="connsiteX44" fmla="*/ 821683 w 904343"/>
                <a:gd name="connsiteY44" fmla="*/ 2225254 h 2280875"/>
                <a:gd name="connsiteX45" fmla="*/ 841407 w 904343"/>
                <a:gd name="connsiteY45" fmla="*/ 2225254 h 2280875"/>
                <a:gd name="connsiteX46" fmla="*/ 848486 w 904343"/>
                <a:gd name="connsiteY46" fmla="*/ 2226905 h 2280875"/>
                <a:gd name="connsiteX47" fmla="*/ 851692 w 904343"/>
                <a:gd name="connsiteY47" fmla="*/ 2227102 h 2280875"/>
                <a:gd name="connsiteX48" fmla="*/ 857805 w 904343"/>
                <a:gd name="connsiteY48" fmla="*/ 2229077 h 2280875"/>
                <a:gd name="connsiteX49" fmla="*/ 861134 w 904343"/>
                <a:gd name="connsiteY49" fmla="*/ 2229853 h 2280875"/>
                <a:gd name="connsiteX50" fmla="*/ 862415 w 904343"/>
                <a:gd name="connsiteY50" fmla="*/ 2230567 h 2280875"/>
                <a:gd name="connsiteX51" fmla="*/ 865275 w 904343"/>
                <a:gd name="connsiteY51" fmla="*/ 2231490 h 2280875"/>
                <a:gd name="connsiteX52" fmla="*/ 874115 w 904343"/>
                <a:gd name="connsiteY52" fmla="*/ 2237080 h 2280875"/>
                <a:gd name="connsiteX53" fmla="*/ 862667 w 904343"/>
                <a:gd name="connsiteY53" fmla="*/ 2249342 h 2280875"/>
                <a:gd name="connsiteX54" fmla="*/ 851219 w 904343"/>
                <a:gd name="connsiteY54" fmla="*/ 2242335 h 2280875"/>
                <a:gd name="connsiteX55" fmla="*/ 849584 w 904343"/>
                <a:gd name="connsiteY55" fmla="*/ 2245839 h 2280875"/>
                <a:gd name="connsiteX56" fmla="*/ 838136 w 904343"/>
                <a:gd name="connsiteY56" fmla="*/ 2245839 h 2280875"/>
                <a:gd name="connsiteX57" fmla="*/ 823418 w 904343"/>
                <a:gd name="connsiteY57" fmla="*/ 2242335 h 2280875"/>
                <a:gd name="connsiteX58" fmla="*/ 808699 w 904343"/>
                <a:gd name="connsiteY58" fmla="*/ 2231824 h 2280875"/>
                <a:gd name="connsiteX59" fmla="*/ 821680 w 904343"/>
                <a:gd name="connsiteY59" fmla="*/ 2225254 h 2280875"/>
                <a:gd name="connsiteX60" fmla="*/ 705670 w 904343"/>
                <a:gd name="connsiteY60" fmla="*/ 2224817 h 2280875"/>
                <a:gd name="connsiteX61" fmla="*/ 695858 w 904343"/>
                <a:gd name="connsiteY61" fmla="*/ 2230073 h 2280875"/>
                <a:gd name="connsiteX62" fmla="*/ 717118 w 904343"/>
                <a:gd name="connsiteY62" fmla="*/ 2237080 h 2280875"/>
                <a:gd name="connsiteX63" fmla="*/ 707306 w 904343"/>
                <a:gd name="connsiteY63" fmla="*/ 2242335 h 2280875"/>
                <a:gd name="connsiteX64" fmla="*/ 676233 w 904343"/>
                <a:gd name="connsiteY64" fmla="*/ 2226569 h 2280875"/>
                <a:gd name="connsiteX65" fmla="*/ 692587 w 904343"/>
                <a:gd name="connsiteY65" fmla="*/ 2228321 h 2280875"/>
                <a:gd name="connsiteX66" fmla="*/ 705670 w 904343"/>
                <a:gd name="connsiteY66" fmla="*/ 2224817 h 2280875"/>
                <a:gd name="connsiteX67" fmla="*/ 743488 w 904343"/>
                <a:gd name="connsiteY67" fmla="*/ 2223941 h 2280875"/>
                <a:gd name="connsiteX68" fmla="*/ 761273 w 904343"/>
                <a:gd name="connsiteY68" fmla="*/ 2226569 h 2280875"/>
                <a:gd name="connsiteX69" fmla="*/ 731836 w 904343"/>
                <a:gd name="connsiteY69" fmla="*/ 2231824 h 2280875"/>
                <a:gd name="connsiteX70" fmla="*/ 726930 w 904343"/>
                <a:gd name="connsiteY70" fmla="*/ 2226569 h 2280875"/>
                <a:gd name="connsiteX71" fmla="*/ 743488 w 904343"/>
                <a:gd name="connsiteY71" fmla="*/ 2223941 h 2280875"/>
                <a:gd name="connsiteX72" fmla="*/ 653338 w 904343"/>
                <a:gd name="connsiteY72" fmla="*/ 2221313 h 2280875"/>
                <a:gd name="connsiteX73" fmla="*/ 674598 w 904343"/>
                <a:gd name="connsiteY73" fmla="*/ 2223065 h 2280875"/>
                <a:gd name="connsiteX74" fmla="*/ 672963 w 904343"/>
                <a:gd name="connsiteY74" fmla="*/ 2226568 h 2280875"/>
                <a:gd name="connsiteX75" fmla="*/ 656609 w 904343"/>
                <a:gd name="connsiteY75" fmla="*/ 2226568 h 2280875"/>
                <a:gd name="connsiteX76" fmla="*/ 653338 w 904343"/>
                <a:gd name="connsiteY76" fmla="*/ 2221313 h 2280875"/>
                <a:gd name="connsiteX77" fmla="*/ 581380 w 904343"/>
                <a:gd name="connsiteY77" fmla="*/ 2193284 h 2280875"/>
                <a:gd name="connsiteX78" fmla="*/ 592828 w 904343"/>
                <a:gd name="connsiteY78" fmla="*/ 2193284 h 2280875"/>
                <a:gd name="connsiteX79" fmla="*/ 586286 w 904343"/>
                <a:gd name="connsiteY79" fmla="*/ 2196787 h 2280875"/>
                <a:gd name="connsiteX80" fmla="*/ 581380 w 904343"/>
                <a:gd name="connsiteY80" fmla="*/ 2193284 h 2280875"/>
                <a:gd name="connsiteX81" fmla="*/ 684819 w 904343"/>
                <a:gd name="connsiteY81" fmla="*/ 2183868 h 2280875"/>
                <a:gd name="connsiteX82" fmla="*/ 689316 w 904343"/>
                <a:gd name="connsiteY82" fmla="*/ 2188028 h 2280875"/>
                <a:gd name="connsiteX83" fmla="*/ 677868 w 904343"/>
                <a:gd name="connsiteY83" fmla="*/ 2186277 h 2280875"/>
                <a:gd name="connsiteX84" fmla="*/ 684819 w 904343"/>
                <a:gd name="connsiteY84" fmla="*/ 2183868 h 2280875"/>
                <a:gd name="connsiteX85" fmla="*/ 579745 w 904343"/>
                <a:gd name="connsiteY85" fmla="*/ 2177517 h 2280875"/>
                <a:gd name="connsiteX86" fmla="*/ 583015 w 904343"/>
                <a:gd name="connsiteY86" fmla="*/ 2177517 h 2280875"/>
                <a:gd name="connsiteX87" fmla="*/ 576474 w 904343"/>
                <a:gd name="connsiteY87" fmla="*/ 2184525 h 2280875"/>
                <a:gd name="connsiteX88" fmla="*/ 579745 w 904343"/>
                <a:gd name="connsiteY88" fmla="*/ 2177517 h 2280875"/>
                <a:gd name="connsiteX89" fmla="*/ 532728 w 904343"/>
                <a:gd name="connsiteY89" fmla="*/ 2175328 h 2280875"/>
                <a:gd name="connsiteX90" fmla="*/ 537225 w 904343"/>
                <a:gd name="connsiteY90" fmla="*/ 2181021 h 2280875"/>
                <a:gd name="connsiteX91" fmla="*/ 525777 w 904343"/>
                <a:gd name="connsiteY91" fmla="*/ 2177518 h 2280875"/>
                <a:gd name="connsiteX92" fmla="*/ 532728 w 904343"/>
                <a:gd name="connsiteY92" fmla="*/ 2175328 h 2280875"/>
                <a:gd name="connsiteX93" fmla="*/ 610817 w 904343"/>
                <a:gd name="connsiteY93" fmla="*/ 2172262 h 2280875"/>
                <a:gd name="connsiteX94" fmla="*/ 632077 w 904343"/>
                <a:gd name="connsiteY94" fmla="*/ 2174014 h 2280875"/>
                <a:gd name="connsiteX95" fmla="*/ 640254 w 904343"/>
                <a:gd name="connsiteY95" fmla="*/ 2182773 h 2280875"/>
                <a:gd name="connsiteX96" fmla="*/ 653337 w 904343"/>
                <a:gd name="connsiteY96" fmla="*/ 2188028 h 2280875"/>
                <a:gd name="connsiteX97" fmla="*/ 640254 w 904343"/>
                <a:gd name="connsiteY97" fmla="*/ 2191532 h 2280875"/>
                <a:gd name="connsiteX98" fmla="*/ 628806 w 904343"/>
                <a:gd name="connsiteY98" fmla="*/ 2179269 h 2280875"/>
                <a:gd name="connsiteX99" fmla="*/ 610817 w 904343"/>
                <a:gd name="connsiteY99" fmla="*/ 2172262 h 2280875"/>
                <a:gd name="connsiteX100" fmla="*/ 599370 w 904343"/>
                <a:gd name="connsiteY100" fmla="*/ 2167007 h 2280875"/>
                <a:gd name="connsiteX101" fmla="*/ 609182 w 904343"/>
                <a:gd name="connsiteY101" fmla="*/ 2170510 h 2280875"/>
                <a:gd name="connsiteX102" fmla="*/ 614088 w 904343"/>
                <a:gd name="connsiteY102" fmla="*/ 2179270 h 2280875"/>
                <a:gd name="connsiteX103" fmla="*/ 604276 w 904343"/>
                <a:gd name="connsiteY103" fmla="*/ 2177518 h 2280875"/>
                <a:gd name="connsiteX104" fmla="*/ 607547 w 904343"/>
                <a:gd name="connsiteY104" fmla="*/ 2191532 h 2280875"/>
                <a:gd name="connsiteX105" fmla="*/ 583016 w 904343"/>
                <a:gd name="connsiteY105" fmla="*/ 2172262 h 2280875"/>
                <a:gd name="connsiteX106" fmla="*/ 599370 w 904343"/>
                <a:gd name="connsiteY106" fmla="*/ 2167007 h 2280875"/>
                <a:gd name="connsiteX107" fmla="*/ 658244 w 904343"/>
                <a:gd name="connsiteY107" fmla="*/ 2152993 h 2280875"/>
                <a:gd name="connsiteX108" fmla="*/ 674598 w 904343"/>
                <a:gd name="connsiteY108" fmla="*/ 2170511 h 2280875"/>
                <a:gd name="connsiteX109" fmla="*/ 663150 w 904343"/>
                <a:gd name="connsiteY109" fmla="*/ 2170511 h 2280875"/>
                <a:gd name="connsiteX110" fmla="*/ 676233 w 904343"/>
                <a:gd name="connsiteY110" fmla="*/ 2186277 h 2280875"/>
                <a:gd name="connsiteX111" fmla="*/ 645161 w 904343"/>
                <a:gd name="connsiteY111" fmla="*/ 2165255 h 2280875"/>
                <a:gd name="connsiteX112" fmla="*/ 656609 w 904343"/>
                <a:gd name="connsiteY112" fmla="*/ 2165255 h 2280875"/>
                <a:gd name="connsiteX113" fmla="*/ 658244 w 904343"/>
                <a:gd name="connsiteY113" fmla="*/ 2152993 h 2280875"/>
                <a:gd name="connsiteX114" fmla="*/ 488776 w 904343"/>
                <a:gd name="connsiteY114" fmla="*/ 2144233 h 2280875"/>
                <a:gd name="connsiteX115" fmla="*/ 488777 w 904343"/>
                <a:gd name="connsiteY115" fmla="*/ 2144233 h 2280875"/>
                <a:gd name="connsiteX116" fmla="*/ 494705 w 904343"/>
                <a:gd name="connsiteY116" fmla="*/ 2144233 h 2280875"/>
                <a:gd name="connsiteX117" fmla="*/ 491434 w 904343"/>
                <a:gd name="connsiteY117" fmla="*/ 2149488 h 2280875"/>
                <a:gd name="connsiteX118" fmla="*/ 488776 w 904343"/>
                <a:gd name="connsiteY118" fmla="*/ 2144233 h 2280875"/>
                <a:gd name="connsiteX119" fmla="*/ 517600 w 904343"/>
                <a:gd name="connsiteY119" fmla="*/ 2138978 h 2280875"/>
                <a:gd name="connsiteX120" fmla="*/ 538860 w 904343"/>
                <a:gd name="connsiteY120" fmla="*/ 2151241 h 2280875"/>
                <a:gd name="connsiteX121" fmla="*/ 550308 w 904343"/>
                <a:gd name="connsiteY121" fmla="*/ 2152992 h 2280875"/>
                <a:gd name="connsiteX122" fmla="*/ 561756 w 904343"/>
                <a:gd name="connsiteY122" fmla="*/ 2152992 h 2280875"/>
                <a:gd name="connsiteX123" fmla="*/ 579745 w 904343"/>
                <a:gd name="connsiteY123" fmla="*/ 2165255 h 2280875"/>
                <a:gd name="connsiteX124" fmla="*/ 579745 w 904343"/>
                <a:gd name="connsiteY124" fmla="*/ 2172262 h 2280875"/>
                <a:gd name="connsiteX125" fmla="*/ 558485 w 904343"/>
                <a:gd name="connsiteY125" fmla="*/ 2181021 h 2280875"/>
                <a:gd name="connsiteX126" fmla="*/ 547037 w 904343"/>
                <a:gd name="connsiteY126" fmla="*/ 2177518 h 2280875"/>
                <a:gd name="connsiteX127" fmla="*/ 558485 w 904343"/>
                <a:gd name="connsiteY127" fmla="*/ 2174014 h 2280875"/>
                <a:gd name="connsiteX128" fmla="*/ 553579 w 904343"/>
                <a:gd name="connsiteY128" fmla="*/ 2170510 h 2280875"/>
                <a:gd name="connsiteX129" fmla="*/ 558485 w 904343"/>
                <a:gd name="connsiteY129" fmla="*/ 2165255 h 2280875"/>
                <a:gd name="connsiteX130" fmla="*/ 538860 w 904343"/>
                <a:gd name="connsiteY130" fmla="*/ 2170510 h 2280875"/>
                <a:gd name="connsiteX131" fmla="*/ 527412 w 904343"/>
                <a:gd name="connsiteY131" fmla="*/ 2168759 h 2280875"/>
                <a:gd name="connsiteX132" fmla="*/ 511059 w 904343"/>
                <a:gd name="connsiteY132" fmla="*/ 2158248 h 2280875"/>
                <a:gd name="connsiteX133" fmla="*/ 504517 w 904343"/>
                <a:gd name="connsiteY133" fmla="*/ 2152992 h 2280875"/>
                <a:gd name="connsiteX134" fmla="*/ 532319 w 904343"/>
                <a:gd name="connsiteY134" fmla="*/ 2154744 h 2280875"/>
                <a:gd name="connsiteX135" fmla="*/ 509423 w 904343"/>
                <a:gd name="connsiteY135" fmla="*/ 2144233 h 2280875"/>
                <a:gd name="connsiteX136" fmla="*/ 520871 w 904343"/>
                <a:gd name="connsiteY136" fmla="*/ 2144233 h 2280875"/>
                <a:gd name="connsiteX137" fmla="*/ 517600 w 904343"/>
                <a:gd name="connsiteY137" fmla="*/ 2138978 h 2280875"/>
                <a:gd name="connsiteX138" fmla="*/ 496340 w 904343"/>
                <a:gd name="connsiteY138" fmla="*/ 2138977 h 2280875"/>
                <a:gd name="connsiteX139" fmla="*/ 504517 w 904343"/>
                <a:gd name="connsiteY139" fmla="*/ 2138977 h 2280875"/>
                <a:gd name="connsiteX140" fmla="*/ 489799 w 904343"/>
                <a:gd name="connsiteY140" fmla="*/ 2142481 h 2280875"/>
                <a:gd name="connsiteX141" fmla="*/ 501247 w 904343"/>
                <a:gd name="connsiteY141" fmla="*/ 2144233 h 2280875"/>
                <a:gd name="connsiteX142" fmla="*/ 496340 w 904343"/>
                <a:gd name="connsiteY142" fmla="*/ 2138977 h 2280875"/>
                <a:gd name="connsiteX143" fmla="*/ 484279 w 904343"/>
                <a:gd name="connsiteY143" fmla="*/ 2107664 h 2280875"/>
                <a:gd name="connsiteX144" fmla="*/ 491434 w 904343"/>
                <a:gd name="connsiteY144" fmla="*/ 2112700 h 2280875"/>
                <a:gd name="connsiteX145" fmla="*/ 473445 w 904343"/>
                <a:gd name="connsiteY145" fmla="*/ 2109197 h 2280875"/>
                <a:gd name="connsiteX146" fmla="*/ 484279 w 904343"/>
                <a:gd name="connsiteY146" fmla="*/ 2107664 h 2280875"/>
                <a:gd name="connsiteX147" fmla="*/ 417842 w 904343"/>
                <a:gd name="connsiteY147" fmla="*/ 2102189 h 2280875"/>
                <a:gd name="connsiteX148" fmla="*/ 450550 w 904343"/>
                <a:gd name="connsiteY148" fmla="*/ 2112700 h 2280875"/>
                <a:gd name="connsiteX149" fmla="*/ 488163 w 904343"/>
                <a:gd name="connsiteY149" fmla="*/ 2124963 h 2280875"/>
                <a:gd name="connsiteX150" fmla="*/ 493070 w 904343"/>
                <a:gd name="connsiteY150" fmla="*/ 2123211 h 2280875"/>
                <a:gd name="connsiteX151" fmla="*/ 515965 w 904343"/>
                <a:gd name="connsiteY151" fmla="*/ 2133722 h 2280875"/>
                <a:gd name="connsiteX152" fmla="*/ 501247 w 904343"/>
                <a:gd name="connsiteY152" fmla="*/ 2133722 h 2280875"/>
                <a:gd name="connsiteX153" fmla="*/ 481622 w 904343"/>
                <a:gd name="connsiteY153" fmla="*/ 2124963 h 2280875"/>
                <a:gd name="connsiteX154" fmla="*/ 478760 w 904343"/>
                <a:gd name="connsiteY154" fmla="*/ 2124306 h 2280875"/>
                <a:gd name="connsiteX155" fmla="*/ 478759 w 904343"/>
                <a:gd name="connsiteY155" fmla="*/ 2124306 h 2280875"/>
                <a:gd name="connsiteX156" fmla="*/ 458727 w 904343"/>
                <a:gd name="connsiteY156" fmla="*/ 2119707 h 2280875"/>
                <a:gd name="connsiteX157" fmla="*/ 417842 w 904343"/>
                <a:gd name="connsiteY157" fmla="*/ 2102189 h 2280875"/>
                <a:gd name="connsiteX158" fmla="*/ 453820 w 904343"/>
                <a:gd name="connsiteY158" fmla="*/ 2082919 h 2280875"/>
                <a:gd name="connsiteX159" fmla="*/ 458726 w 904343"/>
                <a:gd name="connsiteY159" fmla="*/ 2100437 h 2280875"/>
                <a:gd name="connsiteX160" fmla="*/ 453820 w 904343"/>
                <a:gd name="connsiteY160" fmla="*/ 2082919 h 2280875"/>
                <a:gd name="connsiteX161" fmla="*/ 393311 w 904343"/>
                <a:gd name="connsiteY161" fmla="*/ 2070656 h 2280875"/>
                <a:gd name="connsiteX162" fmla="*/ 404759 w 904343"/>
                <a:gd name="connsiteY162" fmla="*/ 2075911 h 2280875"/>
                <a:gd name="connsiteX163" fmla="*/ 393311 w 904343"/>
                <a:gd name="connsiteY163" fmla="*/ 2070656 h 2280875"/>
                <a:gd name="connsiteX164" fmla="*/ 677947 w 904343"/>
                <a:gd name="connsiteY164" fmla="*/ 2070362 h 2280875"/>
                <a:gd name="connsiteX165" fmla="*/ 682738 w 904343"/>
                <a:gd name="connsiteY165" fmla="*/ 2070495 h 2280875"/>
                <a:gd name="connsiteX166" fmla="*/ 715483 w 904343"/>
                <a:gd name="connsiteY166" fmla="*/ 2075759 h 2280875"/>
                <a:gd name="connsiteX167" fmla="*/ 434195 w 904343"/>
                <a:gd name="connsiteY167" fmla="*/ 2068904 h 2280875"/>
                <a:gd name="connsiteX168" fmla="*/ 455455 w 904343"/>
                <a:gd name="connsiteY168" fmla="*/ 2079415 h 2280875"/>
                <a:gd name="connsiteX169" fmla="*/ 452184 w 904343"/>
                <a:gd name="connsiteY169" fmla="*/ 2081167 h 2280875"/>
                <a:gd name="connsiteX170" fmla="*/ 434195 w 904343"/>
                <a:gd name="connsiteY170" fmla="*/ 2068904 h 2280875"/>
                <a:gd name="connsiteX171" fmla="*/ 416206 w 904343"/>
                <a:gd name="connsiteY171" fmla="*/ 2067153 h 2280875"/>
                <a:gd name="connsiteX172" fmla="*/ 444008 w 904343"/>
                <a:gd name="connsiteY172" fmla="*/ 2075912 h 2280875"/>
                <a:gd name="connsiteX173" fmla="*/ 437466 w 904343"/>
                <a:gd name="connsiteY173" fmla="*/ 2081167 h 2280875"/>
                <a:gd name="connsiteX174" fmla="*/ 434196 w 904343"/>
                <a:gd name="connsiteY174" fmla="*/ 2072408 h 2280875"/>
                <a:gd name="connsiteX175" fmla="*/ 416206 w 904343"/>
                <a:gd name="connsiteY175" fmla="*/ 2067153 h 2280875"/>
                <a:gd name="connsiteX176" fmla="*/ 424383 w 904343"/>
                <a:gd name="connsiteY176" fmla="*/ 2054890 h 2280875"/>
                <a:gd name="connsiteX177" fmla="*/ 452185 w 904343"/>
                <a:gd name="connsiteY177" fmla="*/ 2070656 h 2280875"/>
                <a:gd name="connsiteX178" fmla="*/ 424383 w 904343"/>
                <a:gd name="connsiteY178" fmla="*/ 2054890 h 2280875"/>
                <a:gd name="connsiteX179" fmla="*/ 481621 w 904343"/>
                <a:gd name="connsiteY179" fmla="*/ 2053138 h 2280875"/>
                <a:gd name="connsiteX180" fmla="*/ 476715 w 904343"/>
                <a:gd name="connsiteY180" fmla="*/ 2061897 h 2280875"/>
                <a:gd name="connsiteX181" fmla="*/ 481621 w 904343"/>
                <a:gd name="connsiteY181" fmla="*/ 2053138 h 2280875"/>
                <a:gd name="connsiteX182" fmla="*/ 437466 w 904343"/>
                <a:gd name="connsiteY182" fmla="*/ 2053138 h 2280875"/>
                <a:gd name="connsiteX183" fmla="*/ 440737 w 904343"/>
                <a:gd name="connsiteY183" fmla="*/ 2058393 h 2280875"/>
                <a:gd name="connsiteX184" fmla="*/ 437466 w 904343"/>
                <a:gd name="connsiteY184" fmla="*/ 2053138 h 2280875"/>
                <a:gd name="connsiteX185" fmla="*/ 388405 w 904343"/>
                <a:gd name="connsiteY185" fmla="*/ 2051386 h 2280875"/>
                <a:gd name="connsiteX186" fmla="*/ 391676 w 904343"/>
                <a:gd name="connsiteY186" fmla="*/ 2065400 h 2280875"/>
                <a:gd name="connsiteX187" fmla="*/ 388405 w 904343"/>
                <a:gd name="connsiteY187" fmla="*/ 2051386 h 2280875"/>
                <a:gd name="connsiteX188" fmla="*/ 429289 w 904343"/>
                <a:gd name="connsiteY188" fmla="*/ 2049634 h 2280875"/>
                <a:gd name="connsiteX189" fmla="*/ 435831 w 904343"/>
                <a:gd name="connsiteY189" fmla="*/ 2053138 h 2280875"/>
                <a:gd name="connsiteX190" fmla="*/ 429289 w 904343"/>
                <a:gd name="connsiteY190" fmla="*/ 2049634 h 2280875"/>
                <a:gd name="connsiteX191" fmla="*/ 398217 w 904343"/>
                <a:gd name="connsiteY191" fmla="*/ 2042627 h 2280875"/>
                <a:gd name="connsiteX192" fmla="*/ 421112 w 904343"/>
                <a:gd name="connsiteY192" fmla="*/ 2054890 h 2280875"/>
                <a:gd name="connsiteX193" fmla="*/ 398217 w 904343"/>
                <a:gd name="connsiteY193" fmla="*/ 2042627 h 2280875"/>
                <a:gd name="connsiteX194" fmla="*/ 370415 w 904343"/>
                <a:gd name="connsiteY194" fmla="*/ 2042627 h 2280875"/>
                <a:gd name="connsiteX195" fmla="*/ 372051 w 904343"/>
                <a:gd name="connsiteY195" fmla="*/ 2053138 h 2280875"/>
                <a:gd name="connsiteX196" fmla="*/ 370415 w 904343"/>
                <a:gd name="connsiteY196" fmla="*/ 2042627 h 2280875"/>
                <a:gd name="connsiteX197" fmla="*/ 424383 w 904343"/>
                <a:gd name="connsiteY197" fmla="*/ 2040875 h 2280875"/>
                <a:gd name="connsiteX198" fmla="*/ 435831 w 904343"/>
                <a:gd name="connsiteY198" fmla="*/ 2047882 h 2280875"/>
                <a:gd name="connsiteX199" fmla="*/ 424383 w 904343"/>
                <a:gd name="connsiteY199" fmla="*/ 2040875 h 2280875"/>
                <a:gd name="connsiteX200" fmla="*/ 376957 w 904343"/>
                <a:gd name="connsiteY200" fmla="*/ 2040875 h 2280875"/>
                <a:gd name="connsiteX201" fmla="*/ 386769 w 904343"/>
                <a:gd name="connsiteY201" fmla="*/ 2065400 h 2280875"/>
                <a:gd name="connsiteX202" fmla="*/ 383499 w 904343"/>
                <a:gd name="connsiteY202" fmla="*/ 2049634 h 2280875"/>
                <a:gd name="connsiteX203" fmla="*/ 376957 w 904343"/>
                <a:gd name="connsiteY203" fmla="*/ 2040875 h 2280875"/>
                <a:gd name="connsiteX204" fmla="*/ 411300 w 904343"/>
                <a:gd name="connsiteY204" fmla="*/ 2032116 h 2280875"/>
                <a:gd name="connsiteX205" fmla="*/ 427654 w 904343"/>
                <a:gd name="connsiteY205" fmla="*/ 2044379 h 2280875"/>
                <a:gd name="connsiteX206" fmla="*/ 422748 w 904343"/>
                <a:gd name="connsiteY206" fmla="*/ 2046131 h 2280875"/>
                <a:gd name="connsiteX207" fmla="*/ 411300 w 904343"/>
                <a:gd name="connsiteY207" fmla="*/ 2032116 h 2280875"/>
                <a:gd name="connsiteX208" fmla="*/ 403123 w 904343"/>
                <a:gd name="connsiteY208" fmla="*/ 2018102 h 2280875"/>
                <a:gd name="connsiteX209" fmla="*/ 412935 w 904343"/>
                <a:gd name="connsiteY209" fmla="*/ 2019853 h 2280875"/>
                <a:gd name="connsiteX210" fmla="*/ 408029 w 904343"/>
                <a:gd name="connsiteY210" fmla="*/ 2021605 h 2280875"/>
                <a:gd name="connsiteX211" fmla="*/ 403123 w 904343"/>
                <a:gd name="connsiteY211" fmla="*/ 2018102 h 2280875"/>
                <a:gd name="connsiteX212" fmla="*/ 349155 w 904343"/>
                <a:gd name="connsiteY212" fmla="*/ 2016350 h 2280875"/>
                <a:gd name="connsiteX213" fmla="*/ 358967 w 904343"/>
                <a:gd name="connsiteY213" fmla="*/ 2019854 h 2280875"/>
                <a:gd name="connsiteX214" fmla="*/ 354061 w 904343"/>
                <a:gd name="connsiteY214" fmla="*/ 2037372 h 2280875"/>
                <a:gd name="connsiteX215" fmla="*/ 349155 w 904343"/>
                <a:gd name="connsiteY215" fmla="*/ 2016350 h 2280875"/>
                <a:gd name="connsiteX216" fmla="*/ 373481 w 904343"/>
                <a:gd name="connsiteY216" fmla="*/ 2013723 h 2280875"/>
                <a:gd name="connsiteX217" fmla="*/ 383498 w 904343"/>
                <a:gd name="connsiteY217" fmla="*/ 2023358 h 2280875"/>
                <a:gd name="connsiteX218" fmla="*/ 376956 w 904343"/>
                <a:gd name="connsiteY218" fmla="*/ 2019854 h 2280875"/>
                <a:gd name="connsiteX219" fmla="*/ 376956 w 904343"/>
                <a:gd name="connsiteY219" fmla="*/ 2026861 h 2280875"/>
                <a:gd name="connsiteX220" fmla="*/ 365509 w 904343"/>
                <a:gd name="connsiteY220" fmla="*/ 2028613 h 2280875"/>
                <a:gd name="connsiteX221" fmla="*/ 362238 w 904343"/>
                <a:gd name="connsiteY221" fmla="*/ 2019854 h 2280875"/>
                <a:gd name="connsiteX222" fmla="*/ 373481 w 904343"/>
                <a:gd name="connsiteY222" fmla="*/ 2013723 h 2280875"/>
                <a:gd name="connsiteX223" fmla="*/ 381863 w 904343"/>
                <a:gd name="connsiteY223" fmla="*/ 1997080 h 2280875"/>
                <a:gd name="connsiteX224" fmla="*/ 396581 w 904343"/>
                <a:gd name="connsiteY224" fmla="*/ 2012846 h 2280875"/>
                <a:gd name="connsiteX225" fmla="*/ 391675 w 904343"/>
                <a:gd name="connsiteY225" fmla="*/ 2012846 h 2280875"/>
                <a:gd name="connsiteX226" fmla="*/ 381863 w 904343"/>
                <a:gd name="connsiteY226" fmla="*/ 1997080 h 2280875"/>
                <a:gd name="connsiteX227" fmla="*/ 357332 w 904343"/>
                <a:gd name="connsiteY227" fmla="*/ 1986569 h 2280875"/>
                <a:gd name="connsiteX228" fmla="*/ 381863 w 904343"/>
                <a:gd name="connsiteY228" fmla="*/ 2002336 h 2280875"/>
                <a:gd name="connsiteX229" fmla="*/ 377105 w 904343"/>
                <a:gd name="connsiteY229" fmla="*/ 2004034 h 2280875"/>
                <a:gd name="connsiteX230" fmla="*/ 380840 w 904343"/>
                <a:gd name="connsiteY230" fmla="*/ 2007591 h 2280875"/>
                <a:gd name="connsiteX231" fmla="*/ 385133 w 904343"/>
                <a:gd name="connsiteY231" fmla="*/ 2012846 h 2280875"/>
                <a:gd name="connsiteX232" fmla="*/ 376548 w 904343"/>
                <a:gd name="connsiteY232" fmla="*/ 2009562 h 2280875"/>
                <a:gd name="connsiteX233" fmla="*/ 375695 w 904343"/>
                <a:gd name="connsiteY233" fmla="*/ 2004538 h 2280875"/>
                <a:gd name="connsiteX234" fmla="*/ 367144 w 904343"/>
                <a:gd name="connsiteY234" fmla="*/ 2007591 h 2280875"/>
                <a:gd name="connsiteX235" fmla="*/ 365509 w 904343"/>
                <a:gd name="connsiteY235" fmla="*/ 2002336 h 2280875"/>
                <a:gd name="connsiteX236" fmla="*/ 349155 w 904343"/>
                <a:gd name="connsiteY236" fmla="*/ 1993576 h 2280875"/>
                <a:gd name="connsiteX237" fmla="*/ 367144 w 904343"/>
                <a:gd name="connsiteY237" fmla="*/ 1997080 h 2280875"/>
                <a:gd name="connsiteX238" fmla="*/ 357332 w 904343"/>
                <a:gd name="connsiteY238" fmla="*/ 1986569 h 2280875"/>
                <a:gd name="connsiteX239" fmla="*/ 344249 w 904343"/>
                <a:gd name="connsiteY239" fmla="*/ 1983065 h 2280875"/>
                <a:gd name="connsiteX240" fmla="*/ 360603 w 904343"/>
                <a:gd name="connsiteY240" fmla="*/ 1993576 h 2280875"/>
                <a:gd name="connsiteX241" fmla="*/ 344249 w 904343"/>
                <a:gd name="connsiteY241" fmla="*/ 1983065 h 2280875"/>
                <a:gd name="connsiteX242" fmla="*/ 354061 w 904343"/>
                <a:gd name="connsiteY242" fmla="*/ 1972554 h 2280875"/>
                <a:gd name="connsiteX243" fmla="*/ 368779 w 904343"/>
                <a:gd name="connsiteY243" fmla="*/ 1976058 h 2280875"/>
                <a:gd name="connsiteX244" fmla="*/ 370415 w 904343"/>
                <a:gd name="connsiteY244" fmla="*/ 1981313 h 2280875"/>
                <a:gd name="connsiteX245" fmla="*/ 385133 w 904343"/>
                <a:gd name="connsiteY245" fmla="*/ 1991824 h 2280875"/>
                <a:gd name="connsiteX246" fmla="*/ 363873 w 904343"/>
                <a:gd name="connsiteY246" fmla="*/ 1983065 h 2280875"/>
                <a:gd name="connsiteX247" fmla="*/ 354061 w 904343"/>
                <a:gd name="connsiteY247" fmla="*/ 1972554 h 2280875"/>
                <a:gd name="connsiteX248" fmla="*/ 310724 w 904343"/>
                <a:gd name="connsiteY248" fmla="*/ 1972554 h 2280875"/>
                <a:gd name="connsiteX249" fmla="*/ 329531 w 904343"/>
                <a:gd name="connsiteY249" fmla="*/ 1972554 h 2280875"/>
                <a:gd name="connsiteX250" fmla="*/ 320982 w 904343"/>
                <a:gd name="connsiteY250" fmla="*/ 1976058 h 2280875"/>
                <a:gd name="connsiteX251" fmla="*/ 326112 w 904343"/>
                <a:gd name="connsiteY251" fmla="*/ 1988320 h 2280875"/>
                <a:gd name="connsiteX252" fmla="*/ 312434 w 904343"/>
                <a:gd name="connsiteY252" fmla="*/ 1981313 h 2280875"/>
                <a:gd name="connsiteX253" fmla="*/ 310724 w 904343"/>
                <a:gd name="connsiteY253" fmla="*/ 1972554 h 2280875"/>
                <a:gd name="connsiteX254" fmla="*/ 350791 w 904343"/>
                <a:gd name="connsiteY254" fmla="*/ 1963795 h 2280875"/>
                <a:gd name="connsiteX255" fmla="*/ 345885 w 904343"/>
                <a:gd name="connsiteY255" fmla="*/ 1972554 h 2280875"/>
                <a:gd name="connsiteX256" fmla="*/ 350791 w 904343"/>
                <a:gd name="connsiteY256" fmla="*/ 1963795 h 2280875"/>
                <a:gd name="connsiteX257" fmla="*/ 299276 w 904343"/>
                <a:gd name="connsiteY257" fmla="*/ 1946277 h 2280875"/>
                <a:gd name="connsiteX258" fmla="*/ 314363 w 904343"/>
                <a:gd name="connsiteY258" fmla="*/ 1946277 h 2280875"/>
                <a:gd name="connsiteX259" fmla="*/ 322744 w 904343"/>
                <a:gd name="connsiteY259" fmla="*/ 1946277 h 2280875"/>
                <a:gd name="connsiteX260" fmla="*/ 332802 w 904343"/>
                <a:gd name="connsiteY260" fmla="*/ 1951533 h 2280875"/>
                <a:gd name="connsiteX261" fmla="*/ 324421 w 904343"/>
                <a:gd name="connsiteY261" fmla="*/ 1960292 h 2280875"/>
                <a:gd name="connsiteX262" fmla="*/ 314363 w 904343"/>
                <a:gd name="connsiteY262" fmla="*/ 1967299 h 2280875"/>
                <a:gd name="connsiteX263" fmla="*/ 305981 w 904343"/>
                <a:gd name="connsiteY263" fmla="*/ 1960292 h 2280875"/>
                <a:gd name="connsiteX264" fmla="*/ 302629 w 904343"/>
                <a:gd name="connsiteY264" fmla="*/ 1951533 h 2280875"/>
                <a:gd name="connsiteX265" fmla="*/ 317715 w 904343"/>
                <a:gd name="connsiteY265" fmla="*/ 1956788 h 2280875"/>
                <a:gd name="connsiteX266" fmla="*/ 299276 w 904343"/>
                <a:gd name="connsiteY266" fmla="*/ 1946277 h 2280875"/>
                <a:gd name="connsiteX267" fmla="*/ 278016 w 904343"/>
                <a:gd name="connsiteY267" fmla="*/ 1921751 h 2280875"/>
                <a:gd name="connsiteX268" fmla="*/ 305818 w 904343"/>
                <a:gd name="connsiteY268" fmla="*/ 1937517 h 2280875"/>
                <a:gd name="connsiteX269" fmla="*/ 292735 w 904343"/>
                <a:gd name="connsiteY269" fmla="*/ 1928758 h 2280875"/>
                <a:gd name="connsiteX270" fmla="*/ 278016 w 904343"/>
                <a:gd name="connsiteY270" fmla="*/ 1921751 h 2280875"/>
                <a:gd name="connsiteX271" fmla="*/ 251850 w 904343"/>
                <a:gd name="connsiteY271" fmla="*/ 1877956 h 2280875"/>
                <a:gd name="connsiteX272" fmla="*/ 278016 w 904343"/>
                <a:gd name="connsiteY272" fmla="*/ 1890218 h 2280875"/>
                <a:gd name="connsiteX273" fmla="*/ 273681 w 904343"/>
                <a:gd name="connsiteY273" fmla="*/ 1888485 h 2280875"/>
                <a:gd name="connsiteX274" fmla="*/ 273315 w 904343"/>
                <a:gd name="connsiteY274" fmla="*/ 1891532 h 2280875"/>
                <a:gd name="connsiteX275" fmla="*/ 269839 w 904343"/>
                <a:gd name="connsiteY275" fmla="*/ 1900729 h 2280875"/>
                <a:gd name="connsiteX276" fmla="*/ 263604 w 904343"/>
                <a:gd name="connsiteY276" fmla="*/ 1898512 h 2280875"/>
                <a:gd name="connsiteX277" fmla="*/ 263604 w 904343"/>
                <a:gd name="connsiteY277" fmla="*/ 1898512 h 2280875"/>
                <a:gd name="connsiteX278" fmla="*/ 263604 w 904343"/>
                <a:gd name="connsiteY278" fmla="*/ 1898512 h 2280875"/>
                <a:gd name="connsiteX279" fmla="*/ 264115 w 904343"/>
                <a:gd name="connsiteY279" fmla="*/ 1894817 h 2280875"/>
                <a:gd name="connsiteX280" fmla="*/ 265814 w 904343"/>
                <a:gd name="connsiteY280" fmla="*/ 1890722 h 2280875"/>
                <a:gd name="connsiteX281" fmla="*/ 267730 w 904343"/>
                <a:gd name="connsiteY281" fmla="*/ 1886107 h 2280875"/>
                <a:gd name="connsiteX282" fmla="*/ 264320 w 904343"/>
                <a:gd name="connsiteY282" fmla="*/ 1884744 h 2280875"/>
                <a:gd name="connsiteX283" fmla="*/ 251850 w 904343"/>
                <a:gd name="connsiteY283" fmla="*/ 1877956 h 2280875"/>
                <a:gd name="connsiteX284" fmla="*/ 263298 w 904343"/>
                <a:gd name="connsiteY284" fmla="*/ 1865693 h 2280875"/>
                <a:gd name="connsiteX285" fmla="*/ 251850 w 904343"/>
                <a:gd name="connsiteY285" fmla="*/ 1872700 h 2280875"/>
                <a:gd name="connsiteX286" fmla="*/ 246944 w 904343"/>
                <a:gd name="connsiteY286" fmla="*/ 1867445 h 2280875"/>
                <a:gd name="connsiteX287" fmla="*/ 263298 w 904343"/>
                <a:gd name="connsiteY287" fmla="*/ 1865693 h 2280875"/>
                <a:gd name="connsiteX288" fmla="*/ 249193 w 904343"/>
                <a:gd name="connsiteY288" fmla="*/ 1852116 h 2280875"/>
                <a:gd name="connsiteX289" fmla="*/ 256756 w 904343"/>
                <a:gd name="connsiteY289" fmla="*/ 1856933 h 2280875"/>
                <a:gd name="connsiteX290" fmla="*/ 248579 w 904343"/>
                <a:gd name="connsiteY290" fmla="*/ 1865692 h 2280875"/>
                <a:gd name="connsiteX291" fmla="*/ 253485 w 904343"/>
                <a:gd name="connsiteY291" fmla="*/ 1863941 h 2280875"/>
                <a:gd name="connsiteX292" fmla="*/ 240402 w 904343"/>
                <a:gd name="connsiteY292" fmla="*/ 1855182 h 2280875"/>
                <a:gd name="connsiteX293" fmla="*/ 249193 w 904343"/>
                <a:gd name="connsiteY293" fmla="*/ 1852116 h 2280875"/>
                <a:gd name="connsiteX294" fmla="*/ 251850 w 904343"/>
                <a:gd name="connsiteY294" fmla="*/ 1832408 h 2280875"/>
                <a:gd name="connsiteX295" fmla="*/ 271475 w 904343"/>
                <a:gd name="connsiteY295" fmla="*/ 1851678 h 2280875"/>
                <a:gd name="connsiteX296" fmla="*/ 251850 w 904343"/>
                <a:gd name="connsiteY296" fmla="*/ 1832408 h 2280875"/>
                <a:gd name="connsiteX297" fmla="*/ 232225 w 904343"/>
                <a:gd name="connsiteY297" fmla="*/ 1830657 h 2280875"/>
                <a:gd name="connsiteX298" fmla="*/ 269839 w 904343"/>
                <a:gd name="connsiteY298" fmla="*/ 1867445 h 2280875"/>
                <a:gd name="connsiteX299" fmla="*/ 255120 w 904343"/>
                <a:gd name="connsiteY299" fmla="*/ 1851679 h 2280875"/>
                <a:gd name="connsiteX300" fmla="*/ 242037 w 904343"/>
                <a:gd name="connsiteY300" fmla="*/ 1849927 h 2280875"/>
                <a:gd name="connsiteX301" fmla="*/ 243673 w 904343"/>
                <a:gd name="connsiteY301" fmla="*/ 1841168 h 2280875"/>
                <a:gd name="connsiteX302" fmla="*/ 232225 w 904343"/>
                <a:gd name="connsiteY302" fmla="*/ 1830657 h 2280875"/>
                <a:gd name="connsiteX303" fmla="*/ 261662 w 904343"/>
                <a:gd name="connsiteY303" fmla="*/ 1814014 h 2280875"/>
                <a:gd name="connsiteX304" fmla="*/ 266568 w 904343"/>
                <a:gd name="connsiteY304" fmla="*/ 1830657 h 2280875"/>
                <a:gd name="connsiteX305" fmla="*/ 256447 w 904343"/>
                <a:gd name="connsiteY305" fmla="*/ 1829513 h 2280875"/>
                <a:gd name="connsiteX306" fmla="*/ 256446 w 904343"/>
                <a:gd name="connsiteY306" fmla="*/ 1829513 h 2280875"/>
                <a:gd name="connsiteX307" fmla="*/ 250215 w 904343"/>
                <a:gd name="connsiteY307" fmla="*/ 1828808 h 2280875"/>
                <a:gd name="connsiteX308" fmla="*/ 261662 w 904343"/>
                <a:gd name="connsiteY308" fmla="*/ 1825110 h 2280875"/>
                <a:gd name="connsiteX309" fmla="*/ 261662 w 904343"/>
                <a:gd name="connsiteY309" fmla="*/ 1814014 h 2280875"/>
                <a:gd name="connsiteX310" fmla="*/ 243673 w 904343"/>
                <a:gd name="connsiteY310" fmla="*/ 1807006 h 2280875"/>
                <a:gd name="connsiteX311" fmla="*/ 245309 w 904343"/>
                <a:gd name="connsiteY311" fmla="*/ 1815765 h 2280875"/>
                <a:gd name="connsiteX312" fmla="*/ 240402 w 904343"/>
                <a:gd name="connsiteY312" fmla="*/ 1812262 h 2280875"/>
                <a:gd name="connsiteX313" fmla="*/ 243673 w 904343"/>
                <a:gd name="connsiteY313" fmla="*/ 1807006 h 2280875"/>
                <a:gd name="connsiteX314" fmla="*/ 244509 w 904343"/>
                <a:gd name="connsiteY314" fmla="*/ 1758024 h 2280875"/>
                <a:gd name="connsiteX315" fmla="*/ 255413 w 904343"/>
                <a:gd name="connsiteY315" fmla="*/ 1761675 h 2280875"/>
                <a:gd name="connsiteX316" fmla="*/ 243952 w 904343"/>
                <a:gd name="connsiteY316" fmla="*/ 1758166 h 2280875"/>
                <a:gd name="connsiteX317" fmla="*/ 191706 w 904343"/>
                <a:gd name="connsiteY317" fmla="*/ 1754684 h 2280875"/>
                <a:gd name="connsiteX318" fmla="*/ 205476 w 904343"/>
                <a:gd name="connsiteY318" fmla="*/ 1757289 h 2280875"/>
                <a:gd name="connsiteX319" fmla="*/ 194834 w 904343"/>
                <a:gd name="connsiteY319" fmla="*/ 1759921 h 2280875"/>
                <a:gd name="connsiteX320" fmla="*/ 191628 w 904343"/>
                <a:gd name="connsiteY320" fmla="*/ 1754554 h 2280875"/>
                <a:gd name="connsiteX321" fmla="*/ 191706 w 904343"/>
                <a:gd name="connsiteY321" fmla="*/ 1754684 h 2280875"/>
                <a:gd name="connsiteX322" fmla="*/ 191560 w 904343"/>
                <a:gd name="connsiteY322" fmla="*/ 1754657 h 2280875"/>
                <a:gd name="connsiteX323" fmla="*/ 45843 w 904343"/>
                <a:gd name="connsiteY323" fmla="*/ 0 h 2280875"/>
                <a:gd name="connsiteX324" fmla="*/ 58941 w 904343"/>
                <a:gd name="connsiteY324" fmla="*/ 21056 h 2280875"/>
                <a:gd name="connsiteX325" fmla="*/ 73677 w 904343"/>
                <a:gd name="connsiteY325" fmla="*/ 33339 h 2280875"/>
                <a:gd name="connsiteX326" fmla="*/ 80226 w 904343"/>
                <a:gd name="connsiteY326" fmla="*/ 64922 h 2280875"/>
                <a:gd name="connsiteX327" fmla="*/ 108059 w 904343"/>
                <a:gd name="connsiteY327" fmla="*/ 105280 h 2280875"/>
                <a:gd name="connsiteX328" fmla="*/ 109696 w 904343"/>
                <a:gd name="connsiteY328" fmla="*/ 135109 h 2280875"/>
                <a:gd name="connsiteX329" fmla="*/ 121157 w 904343"/>
                <a:gd name="connsiteY329" fmla="*/ 149146 h 2280875"/>
                <a:gd name="connsiteX330" fmla="*/ 106422 w 904343"/>
                <a:gd name="connsiteY330" fmla="*/ 157919 h 2280875"/>
                <a:gd name="connsiteX331" fmla="*/ 112971 w 904343"/>
                <a:gd name="connsiteY331" fmla="*/ 178975 h 2280875"/>
                <a:gd name="connsiteX332" fmla="*/ 124432 w 904343"/>
                <a:gd name="connsiteY332" fmla="*/ 185994 h 2280875"/>
                <a:gd name="connsiteX333" fmla="*/ 124432 w 904343"/>
                <a:gd name="connsiteY333" fmla="*/ 196522 h 2280875"/>
                <a:gd name="connsiteX334" fmla="*/ 152265 w 904343"/>
                <a:gd name="connsiteY334" fmla="*/ 236879 h 2280875"/>
                <a:gd name="connsiteX335" fmla="*/ 176824 w 904343"/>
                <a:gd name="connsiteY335" fmla="*/ 294783 h 2280875"/>
                <a:gd name="connsiteX336" fmla="*/ 206295 w 904343"/>
                <a:gd name="connsiteY336" fmla="*/ 322857 h 2280875"/>
                <a:gd name="connsiteX337" fmla="*/ 229217 w 904343"/>
                <a:gd name="connsiteY337" fmla="*/ 349177 h 2280875"/>
                <a:gd name="connsiteX338" fmla="*/ 216118 w 904343"/>
                <a:gd name="connsiteY338" fmla="*/ 400062 h 2280875"/>
                <a:gd name="connsiteX339" fmla="*/ 160452 w 904343"/>
                <a:gd name="connsiteY339" fmla="*/ 435155 h 2280875"/>
                <a:gd name="connsiteX340" fmla="*/ 173550 w 904343"/>
                <a:gd name="connsiteY340" fmla="*/ 459720 h 2280875"/>
                <a:gd name="connsiteX341" fmla="*/ 171912 w 904343"/>
                <a:gd name="connsiteY341" fmla="*/ 493059 h 2280875"/>
                <a:gd name="connsiteX342" fmla="*/ 181736 w 904343"/>
                <a:gd name="connsiteY342" fmla="*/ 514115 h 2280875"/>
                <a:gd name="connsiteX343" fmla="*/ 176824 w 904343"/>
                <a:gd name="connsiteY343" fmla="*/ 536925 h 2280875"/>
                <a:gd name="connsiteX344" fmla="*/ 198109 w 904343"/>
                <a:gd name="connsiteY344" fmla="*/ 570264 h 2280875"/>
                <a:gd name="connsiteX345" fmla="*/ 176824 w 904343"/>
                <a:gd name="connsiteY345" fmla="*/ 580791 h 2280875"/>
                <a:gd name="connsiteX346" fmla="*/ 165363 w 904343"/>
                <a:gd name="connsiteY346" fmla="*/ 600093 h 2280875"/>
                <a:gd name="connsiteX347" fmla="*/ 142442 w 904343"/>
                <a:gd name="connsiteY347" fmla="*/ 657996 h 2280875"/>
                <a:gd name="connsiteX348" fmla="*/ 139167 w 904343"/>
                <a:gd name="connsiteY348" fmla="*/ 696599 h 2280875"/>
                <a:gd name="connsiteX349" fmla="*/ 130981 w 904343"/>
                <a:gd name="connsiteY349" fmla="*/ 715900 h 2280875"/>
                <a:gd name="connsiteX350" fmla="*/ 142442 w 904343"/>
                <a:gd name="connsiteY350" fmla="*/ 738711 h 2280875"/>
                <a:gd name="connsiteX351" fmla="*/ 147353 w 904343"/>
                <a:gd name="connsiteY351" fmla="*/ 750993 h 2280875"/>
                <a:gd name="connsiteX352" fmla="*/ 152265 w 904343"/>
                <a:gd name="connsiteY352" fmla="*/ 761521 h 2280875"/>
                <a:gd name="connsiteX353" fmla="*/ 137530 w 904343"/>
                <a:gd name="connsiteY353" fmla="*/ 773804 h 2280875"/>
                <a:gd name="connsiteX354" fmla="*/ 137530 w 904343"/>
                <a:gd name="connsiteY354" fmla="*/ 801878 h 2280875"/>
                <a:gd name="connsiteX355" fmla="*/ 135893 w 904343"/>
                <a:gd name="connsiteY355" fmla="*/ 819425 h 2280875"/>
                <a:gd name="connsiteX356" fmla="*/ 130981 w 904343"/>
                <a:gd name="connsiteY356" fmla="*/ 828198 h 2280875"/>
                <a:gd name="connsiteX357" fmla="*/ 145716 w 904343"/>
                <a:gd name="connsiteY357" fmla="*/ 861537 h 2280875"/>
                <a:gd name="connsiteX358" fmla="*/ 155540 w 904343"/>
                <a:gd name="connsiteY358" fmla="*/ 868555 h 2280875"/>
                <a:gd name="connsiteX359" fmla="*/ 152265 w 904343"/>
                <a:gd name="connsiteY359" fmla="*/ 875574 h 2280875"/>
                <a:gd name="connsiteX360" fmla="*/ 173550 w 904343"/>
                <a:gd name="connsiteY360" fmla="*/ 908912 h 2280875"/>
                <a:gd name="connsiteX361" fmla="*/ 183373 w 904343"/>
                <a:gd name="connsiteY361" fmla="*/ 921195 h 2280875"/>
                <a:gd name="connsiteX362" fmla="*/ 185010 w 904343"/>
                <a:gd name="connsiteY362" fmla="*/ 938741 h 2280875"/>
                <a:gd name="connsiteX363" fmla="*/ 206295 w 904343"/>
                <a:gd name="connsiteY363" fmla="*/ 959797 h 2280875"/>
                <a:gd name="connsiteX364" fmla="*/ 212844 w 904343"/>
                <a:gd name="connsiteY364" fmla="*/ 996645 h 2280875"/>
                <a:gd name="connsiteX365" fmla="*/ 212844 w 904343"/>
                <a:gd name="connsiteY365" fmla="*/ 1008928 h 2280875"/>
                <a:gd name="connsiteX366" fmla="*/ 206295 w 904343"/>
                <a:gd name="connsiteY366" fmla="*/ 1015946 h 2280875"/>
                <a:gd name="connsiteX367" fmla="*/ 203020 w 904343"/>
                <a:gd name="connsiteY367" fmla="*/ 1033493 h 2280875"/>
                <a:gd name="connsiteX368" fmla="*/ 204658 w 904343"/>
                <a:gd name="connsiteY368" fmla="*/ 1054549 h 2280875"/>
                <a:gd name="connsiteX369" fmla="*/ 196471 w 904343"/>
                <a:gd name="connsiteY369" fmla="*/ 1065077 h 2280875"/>
                <a:gd name="connsiteX370" fmla="*/ 201383 w 904343"/>
                <a:gd name="connsiteY370" fmla="*/ 1072095 h 2280875"/>
                <a:gd name="connsiteX371" fmla="*/ 219393 w 904343"/>
                <a:gd name="connsiteY371" fmla="*/ 1114207 h 2280875"/>
                <a:gd name="connsiteX372" fmla="*/ 214481 w 904343"/>
                <a:gd name="connsiteY372" fmla="*/ 1121226 h 2280875"/>
                <a:gd name="connsiteX373" fmla="*/ 207932 w 904343"/>
                <a:gd name="connsiteY373" fmla="*/ 1131754 h 2280875"/>
                <a:gd name="connsiteX374" fmla="*/ 193197 w 904343"/>
                <a:gd name="connsiteY374" fmla="*/ 1147545 h 2280875"/>
                <a:gd name="connsiteX375" fmla="*/ 194834 w 904343"/>
                <a:gd name="connsiteY375" fmla="*/ 1165092 h 2280875"/>
                <a:gd name="connsiteX376" fmla="*/ 199746 w 904343"/>
                <a:gd name="connsiteY376" fmla="*/ 1182639 h 2280875"/>
                <a:gd name="connsiteX377" fmla="*/ 209569 w 904343"/>
                <a:gd name="connsiteY377" fmla="*/ 1212468 h 2280875"/>
                <a:gd name="connsiteX378" fmla="*/ 227579 w 904343"/>
                <a:gd name="connsiteY378" fmla="*/ 1238788 h 2280875"/>
                <a:gd name="connsiteX379" fmla="*/ 239040 w 904343"/>
                <a:gd name="connsiteY379" fmla="*/ 1258089 h 2280875"/>
                <a:gd name="connsiteX380" fmla="*/ 243952 w 904343"/>
                <a:gd name="connsiteY380" fmla="*/ 1272126 h 2280875"/>
                <a:gd name="connsiteX381" fmla="*/ 225942 w 904343"/>
                <a:gd name="connsiteY381" fmla="*/ 1293182 h 2280875"/>
                <a:gd name="connsiteX382" fmla="*/ 230854 w 904343"/>
                <a:gd name="connsiteY382" fmla="*/ 1328275 h 2280875"/>
                <a:gd name="connsiteX383" fmla="*/ 224305 w 904343"/>
                <a:gd name="connsiteY383" fmla="*/ 1333539 h 2280875"/>
                <a:gd name="connsiteX384" fmla="*/ 227579 w 904343"/>
                <a:gd name="connsiteY384" fmla="*/ 1358104 h 2280875"/>
                <a:gd name="connsiteX385" fmla="*/ 237403 w 904343"/>
                <a:gd name="connsiteY385" fmla="*/ 1370387 h 2280875"/>
                <a:gd name="connsiteX386" fmla="*/ 234128 w 904343"/>
                <a:gd name="connsiteY386" fmla="*/ 1386179 h 2280875"/>
                <a:gd name="connsiteX387" fmla="*/ 247226 w 904343"/>
                <a:gd name="connsiteY387" fmla="*/ 1417763 h 2280875"/>
                <a:gd name="connsiteX388" fmla="*/ 257050 w 904343"/>
                <a:gd name="connsiteY388" fmla="*/ 1451101 h 2280875"/>
                <a:gd name="connsiteX389" fmla="*/ 276697 w 904343"/>
                <a:gd name="connsiteY389" fmla="*/ 1475666 h 2280875"/>
                <a:gd name="connsiteX390" fmla="*/ 261962 w 904343"/>
                <a:gd name="connsiteY390" fmla="*/ 1484440 h 2280875"/>
                <a:gd name="connsiteX391" fmla="*/ 270148 w 904343"/>
                <a:gd name="connsiteY391" fmla="*/ 1507250 h 2280875"/>
                <a:gd name="connsiteX392" fmla="*/ 283246 w 904343"/>
                <a:gd name="connsiteY392" fmla="*/ 1535325 h 2280875"/>
                <a:gd name="connsiteX393" fmla="*/ 304531 w 904343"/>
                <a:gd name="connsiteY393" fmla="*/ 1545852 h 2280875"/>
                <a:gd name="connsiteX394" fmla="*/ 304531 w 904343"/>
                <a:gd name="connsiteY394" fmla="*/ 1559890 h 2280875"/>
                <a:gd name="connsiteX395" fmla="*/ 314354 w 904343"/>
                <a:gd name="connsiteY395" fmla="*/ 1566908 h 2280875"/>
                <a:gd name="connsiteX396" fmla="*/ 315991 w 904343"/>
                <a:gd name="connsiteY396" fmla="*/ 1575682 h 2280875"/>
                <a:gd name="connsiteX397" fmla="*/ 324178 w 904343"/>
                <a:gd name="connsiteY397" fmla="*/ 1584455 h 2280875"/>
                <a:gd name="connsiteX398" fmla="*/ 324178 w 904343"/>
                <a:gd name="connsiteY398" fmla="*/ 1600247 h 2280875"/>
                <a:gd name="connsiteX399" fmla="*/ 335638 w 904343"/>
                <a:gd name="connsiteY399" fmla="*/ 1612529 h 2280875"/>
                <a:gd name="connsiteX400" fmla="*/ 368384 w 904343"/>
                <a:gd name="connsiteY400" fmla="*/ 1617793 h 2280875"/>
                <a:gd name="connsiteX401" fmla="*/ 366746 w 904343"/>
                <a:gd name="connsiteY401" fmla="*/ 1633585 h 2280875"/>
                <a:gd name="connsiteX402" fmla="*/ 337276 w 904343"/>
                <a:gd name="connsiteY402" fmla="*/ 1637095 h 2280875"/>
                <a:gd name="connsiteX403" fmla="*/ 347099 w 904343"/>
                <a:gd name="connsiteY403" fmla="*/ 1645868 h 2280875"/>
                <a:gd name="connsiteX404" fmla="*/ 371658 w 904343"/>
                <a:gd name="connsiteY404" fmla="*/ 1680961 h 2280875"/>
                <a:gd name="connsiteX405" fmla="*/ 363472 w 904343"/>
                <a:gd name="connsiteY405" fmla="*/ 1682716 h 2280875"/>
                <a:gd name="connsiteX406" fmla="*/ 371658 w 904343"/>
                <a:gd name="connsiteY406" fmla="*/ 1694998 h 2280875"/>
                <a:gd name="connsiteX407" fmla="*/ 378207 w 904343"/>
                <a:gd name="connsiteY407" fmla="*/ 1702017 h 2280875"/>
                <a:gd name="connsiteX408" fmla="*/ 370021 w 904343"/>
                <a:gd name="connsiteY408" fmla="*/ 1716054 h 2280875"/>
                <a:gd name="connsiteX409" fmla="*/ 394580 w 904343"/>
                <a:gd name="connsiteY409" fmla="*/ 1749393 h 2280875"/>
                <a:gd name="connsiteX410" fmla="*/ 389668 w 904343"/>
                <a:gd name="connsiteY410" fmla="*/ 1761675 h 2280875"/>
                <a:gd name="connsiteX411" fmla="*/ 392943 w 904343"/>
                <a:gd name="connsiteY411" fmla="*/ 1770449 h 2280875"/>
                <a:gd name="connsiteX412" fmla="*/ 399492 w 904343"/>
                <a:gd name="connsiteY412" fmla="*/ 1779222 h 2280875"/>
                <a:gd name="connsiteX413" fmla="*/ 384756 w 904343"/>
                <a:gd name="connsiteY413" fmla="*/ 1803787 h 2280875"/>
                <a:gd name="connsiteX414" fmla="*/ 388031 w 904343"/>
                <a:gd name="connsiteY414" fmla="*/ 1823088 h 2280875"/>
                <a:gd name="connsiteX415" fmla="*/ 409315 w 904343"/>
                <a:gd name="connsiteY415" fmla="*/ 1844144 h 2280875"/>
                <a:gd name="connsiteX416" fmla="*/ 401129 w 904343"/>
                <a:gd name="connsiteY416" fmla="*/ 1852917 h 2280875"/>
                <a:gd name="connsiteX417" fmla="*/ 406041 w 904343"/>
                <a:gd name="connsiteY417" fmla="*/ 1877483 h 2280875"/>
                <a:gd name="connsiteX418" fmla="*/ 392943 w 904343"/>
                <a:gd name="connsiteY418" fmla="*/ 1886256 h 2280875"/>
                <a:gd name="connsiteX419" fmla="*/ 378207 w 904343"/>
                <a:gd name="connsiteY419" fmla="*/ 1902048 h 2280875"/>
                <a:gd name="connsiteX420" fmla="*/ 383119 w 904343"/>
                <a:gd name="connsiteY420" fmla="*/ 1923104 h 2280875"/>
                <a:gd name="connsiteX421" fmla="*/ 397854 w 904343"/>
                <a:gd name="connsiteY421" fmla="*/ 1944160 h 2280875"/>
                <a:gd name="connsiteX422" fmla="*/ 417502 w 904343"/>
                <a:gd name="connsiteY422" fmla="*/ 1965215 h 2280875"/>
                <a:gd name="connsiteX423" fmla="*/ 433874 w 904343"/>
                <a:gd name="connsiteY423" fmla="*/ 1982762 h 2280875"/>
                <a:gd name="connsiteX424" fmla="*/ 446972 w 904343"/>
                <a:gd name="connsiteY424" fmla="*/ 1979253 h 2280875"/>
                <a:gd name="connsiteX425" fmla="*/ 461708 w 904343"/>
                <a:gd name="connsiteY425" fmla="*/ 1977498 h 2280875"/>
                <a:gd name="connsiteX426" fmla="*/ 482992 w 904343"/>
                <a:gd name="connsiteY426" fmla="*/ 1989781 h 2280875"/>
                <a:gd name="connsiteX427" fmla="*/ 489541 w 904343"/>
                <a:gd name="connsiteY427" fmla="*/ 2010836 h 2280875"/>
                <a:gd name="connsiteX428" fmla="*/ 496090 w 904343"/>
                <a:gd name="connsiteY428" fmla="*/ 2031892 h 2280875"/>
                <a:gd name="connsiteX429" fmla="*/ 530473 w 904343"/>
                <a:gd name="connsiteY429" fmla="*/ 2052948 h 2280875"/>
                <a:gd name="connsiteX430" fmla="*/ 581228 w 904343"/>
                <a:gd name="connsiteY430" fmla="*/ 2056458 h 2280875"/>
                <a:gd name="connsiteX431" fmla="*/ 677947 w 904343"/>
                <a:gd name="connsiteY431" fmla="*/ 2070362 h 2280875"/>
                <a:gd name="connsiteX432" fmla="*/ 672812 w 904343"/>
                <a:gd name="connsiteY432" fmla="*/ 2070221 h 2280875"/>
                <a:gd name="connsiteX433" fmla="*/ 666365 w 904343"/>
                <a:gd name="connsiteY433" fmla="*/ 2084532 h 2280875"/>
                <a:gd name="connsiteX434" fmla="*/ 643443 w 904343"/>
                <a:gd name="connsiteY434" fmla="*/ 2091551 h 2280875"/>
                <a:gd name="connsiteX435" fmla="*/ 612336 w 904343"/>
                <a:gd name="connsiteY435" fmla="*/ 2100324 h 2280875"/>
                <a:gd name="connsiteX436" fmla="*/ 622159 w 904343"/>
                <a:gd name="connsiteY436" fmla="*/ 2128398 h 2280875"/>
                <a:gd name="connsiteX437" fmla="*/ 635257 w 904343"/>
                <a:gd name="connsiteY437" fmla="*/ 2151209 h 2280875"/>
                <a:gd name="connsiteX438" fmla="*/ 605787 w 904343"/>
                <a:gd name="connsiteY438" fmla="*/ 2161737 h 2280875"/>
                <a:gd name="connsiteX439" fmla="*/ 555031 w 904343"/>
                <a:gd name="connsiteY439" fmla="*/ 2137172 h 2280875"/>
                <a:gd name="connsiteX440" fmla="*/ 566492 w 904343"/>
                <a:gd name="connsiteY440" fmla="*/ 2140681 h 2280875"/>
                <a:gd name="connsiteX441" fmla="*/ 574679 w 904343"/>
                <a:gd name="connsiteY441" fmla="*/ 2130153 h 2280875"/>
                <a:gd name="connsiteX442" fmla="*/ 584502 w 904343"/>
                <a:gd name="connsiteY442" fmla="*/ 2145945 h 2280875"/>
                <a:gd name="connsiteX443" fmla="*/ 597600 w 904343"/>
                <a:gd name="connsiteY443" fmla="*/ 2123134 h 2280875"/>
                <a:gd name="connsiteX444" fmla="*/ 602512 w 904343"/>
                <a:gd name="connsiteY444" fmla="*/ 2109097 h 2280875"/>
                <a:gd name="connsiteX445" fmla="*/ 584502 w 904343"/>
                <a:gd name="connsiteY445" fmla="*/ 2100324 h 2280875"/>
                <a:gd name="connsiteX446" fmla="*/ 566492 w 904343"/>
                <a:gd name="connsiteY446" fmla="*/ 2117870 h 2280875"/>
                <a:gd name="connsiteX447" fmla="*/ 540296 w 904343"/>
                <a:gd name="connsiteY447" fmla="*/ 2119625 h 2280875"/>
                <a:gd name="connsiteX448" fmla="*/ 556669 w 904343"/>
                <a:gd name="connsiteY448" fmla="*/ 2128398 h 2280875"/>
                <a:gd name="connsiteX449" fmla="*/ 545208 w 904343"/>
                <a:gd name="connsiteY449" fmla="*/ 2126644 h 2280875"/>
                <a:gd name="connsiteX450" fmla="*/ 543571 w 904343"/>
                <a:gd name="connsiteY450" fmla="*/ 2137172 h 2280875"/>
                <a:gd name="connsiteX451" fmla="*/ 559943 w 904343"/>
                <a:gd name="connsiteY451" fmla="*/ 2145945 h 2280875"/>
                <a:gd name="connsiteX452" fmla="*/ 504276 w 904343"/>
                <a:gd name="connsiteY452" fmla="*/ 2124889 h 2280875"/>
                <a:gd name="connsiteX453" fmla="*/ 532110 w 904343"/>
                <a:gd name="connsiteY453" fmla="*/ 2128398 h 2280875"/>
                <a:gd name="connsiteX454" fmla="*/ 512463 w 904343"/>
                <a:gd name="connsiteY454" fmla="*/ 2107342 h 2280875"/>
                <a:gd name="connsiteX455" fmla="*/ 525561 w 904343"/>
                <a:gd name="connsiteY455" fmla="*/ 2105588 h 2280875"/>
                <a:gd name="connsiteX456" fmla="*/ 541933 w 904343"/>
                <a:gd name="connsiteY456" fmla="*/ 2096815 h 2280875"/>
                <a:gd name="connsiteX457" fmla="*/ 577953 w 904343"/>
                <a:gd name="connsiteY457" fmla="*/ 2095060 h 2280875"/>
                <a:gd name="connsiteX458" fmla="*/ 528835 w 904343"/>
                <a:gd name="connsiteY458" fmla="*/ 2095060 h 2280875"/>
                <a:gd name="connsiteX459" fmla="*/ 528835 w 904343"/>
                <a:gd name="connsiteY459" fmla="*/ 2088041 h 2280875"/>
                <a:gd name="connsiteX460" fmla="*/ 505914 w 904343"/>
                <a:gd name="connsiteY460" fmla="*/ 2096815 h 2280875"/>
                <a:gd name="connsiteX461" fmla="*/ 517374 w 904343"/>
                <a:gd name="connsiteY461" fmla="*/ 2096815 h 2280875"/>
                <a:gd name="connsiteX462" fmla="*/ 509188 w 904343"/>
                <a:gd name="connsiteY462" fmla="*/ 2103833 h 2280875"/>
                <a:gd name="connsiteX463" fmla="*/ 509188 w 904343"/>
                <a:gd name="connsiteY463" fmla="*/ 2119625 h 2280875"/>
                <a:gd name="connsiteX464" fmla="*/ 501002 w 904343"/>
                <a:gd name="connsiteY464" fmla="*/ 2109097 h 2280875"/>
                <a:gd name="connsiteX465" fmla="*/ 482992 w 904343"/>
                <a:gd name="connsiteY465" fmla="*/ 2103833 h 2280875"/>
                <a:gd name="connsiteX466" fmla="*/ 494453 w 904343"/>
                <a:gd name="connsiteY466" fmla="*/ 2103833 h 2280875"/>
                <a:gd name="connsiteX467" fmla="*/ 489541 w 904343"/>
                <a:gd name="connsiteY467" fmla="*/ 2100324 h 2280875"/>
                <a:gd name="connsiteX468" fmla="*/ 497727 w 904343"/>
                <a:gd name="connsiteY468" fmla="*/ 2089796 h 2280875"/>
                <a:gd name="connsiteX469" fmla="*/ 497727 w 904343"/>
                <a:gd name="connsiteY469" fmla="*/ 2086287 h 2280875"/>
                <a:gd name="connsiteX470" fmla="*/ 486266 w 904343"/>
                <a:gd name="connsiteY470" fmla="*/ 2086287 h 2280875"/>
                <a:gd name="connsiteX471" fmla="*/ 489541 w 904343"/>
                <a:gd name="connsiteY471" fmla="*/ 2096815 h 2280875"/>
                <a:gd name="connsiteX472" fmla="*/ 479717 w 904343"/>
                <a:gd name="connsiteY472" fmla="*/ 2089796 h 2280875"/>
                <a:gd name="connsiteX473" fmla="*/ 473168 w 904343"/>
                <a:gd name="connsiteY473" fmla="*/ 2100324 h 2280875"/>
                <a:gd name="connsiteX474" fmla="*/ 466619 w 904343"/>
                <a:gd name="connsiteY474" fmla="*/ 2095060 h 2280875"/>
                <a:gd name="connsiteX475" fmla="*/ 446972 w 904343"/>
                <a:gd name="connsiteY475" fmla="*/ 2059967 h 2280875"/>
                <a:gd name="connsiteX476" fmla="*/ 469894 w 904343"/>
                <a:gd name="connsiteY476" fmla="*/ 2070495 h 2280875"/>
                <a:gd name="connsiteX477" fmla="*/ 484629 w 904343"/>
                <a:gd name="connsiteY477" fmla="*/ 2072249 h 2280875"/>
                <a:gd name="connsiteX478" fmla="*/ 492816 w 904343"/>
                <a:gd name="connsiteY478" fmla="*/ 2065231 h 2280875"/>
                <a:gd name="connsiteX479" fmla="*/ 487904 w 904343"/>
                <a:gd name="connsiteY479" fmla="*/ 2054703 h 2280875"/>
                <a:gd name="connsiteX480" fmla="*/ 504276 w 904343"/>
                <a:gd name="connsiteY480" fmla="*/ 2065231 h 2280875"/>
                <a:gd name="connsiteX481" fmla="*/ 502639 w 904343"/>
                <a:gd name="connsiteY481" fmla="*/ 2082777 h 2280875"/>
                <a:gd name="connsiteX482" fmla="*/ 519012 w 904343"/>
                <a:gd name="connsiteY482" fmla="*/ 2082777 h 2280875"/>
                <a:gd name="connsiteX483" fmla="*/ 510825 w 904343"/>
                <a:gd name="connsiteY483" fmla="*/ 2066985 h 2280875"/>
                <a:gd name="connsiteX484" fmla="*/ 505914 w 904343"/>
                <a:gd name="connsiteY484" fmla="*/ 2054703 h 2280875"/>
                <a:gd name="connsiteX485" fmla="*/ 491661 w 904343"/>
                <a:gd name="connsiteY485" fmla="*/ 2041975 h 2280875"/>
                <a:gd name="connsiteX486" fmla="*/ 489925 w 904343"/>
                <a:gd name="connsiteY486" fmla="*/ 2039514 h 2280875"/>
                <a:gd name="connsiteX487" fmla="*/ 487869 w 904343"/>
                <a:gd name="connsiteY487" fmla="*/ 2038588 h 2280875"/>
                <a:gd name="connsiteX488" fmla="*/ 486266 w 904343"/>
                <a:gd name="connsiteY488" fmla="*/ 2037156 h 2280875"/>
                <a:gd name="connsiteX489" fmla="*/ 458433 w 904343"/>
                <a:gd name="connsiteY489" fmla="*/ 2024874 h 2280875"/>
                <a:gd name="connsiteX490" fmla="*/ 455159 w 904343"/>
                <a:gd name="connsiteY490" fmla="*/ 2030138 h 2280875"/>
                <a:gd name="connsiteX491" fmla="*/ 477876 w 904343"/>
                <a:gd name="connsiteY491" fmla="*/ 2034086 h 2280875"/>
                <a:gd name="connsiteX492" fmla="*/ 487869 w 904343"/>
                <a:gd name="connsiteY492" fmla="*/ 2038588 h 2280875"/>
                <a:gd name="connsiteX493" fmla="*/ 491661 w 904343"/>
                <a:gd name="connsiteY493" fmla="*/ 2041975 h 2280875"/>
                <a:gd name="connsiteX494" fmla="*/ 494453 w 904343"/>
                <a:gd name="connsiteY494" fmla="*/ 2045930 h 2280875"/>
                <a:gd name="connsiteX495" fmla="*/ 455159 w 904343"/>
                <a:gd name="connsiteY495" fmla="*/ 2037156 h 2280875"/>
                <a:gd name="connsiteX496" fmla="*/ 468257 w 904343"/>
                <a:gd name="connsiteY496" fmla="*/ 2042420 h 2280875"/>
                <a:gd name="connsiteX497" fmla="*/ 476443 w 904343"/>
                <a:gd name="connsiteY497" fmla="*/ 2052948 h 2280875"/>
                <a:gd name="connsiteX498" fmla="*/ 471531 w 904343"/>
                <a:gd name="connsiteY498" fmla="*/ 2063476 h 2280875"/>
                <a:gd name="connsiteX499" fmla="*/ 455159 w 904343"/>
                <a:gd name="connsiteY499" fmla="*/ 2042420 h 2280875"/>
                <a:gd name="connsiteX500" fmla="*/ 468257 w 904343"/>
                <a:gd name="connsiteY500" fmla="*/ 2066985 h 2280875"/>
                <a:gd name="connsiteX501" fmla="*/ 445335 w 904343"/>
                <a:gd name="connsiteY501" fmla="*/ 2047684 h 2280875"/>
                <a:gd name="connsiteX502" fmla="*/ 456796 w 904343"/>
                <a:gd name="connsiteY502" fmla="*/ 2054703 h 2280875"/>
                <a:gd name="connsiteX503" fmla="*/ 445335 w 904343"/>
                <a:gd name="connsiteY503" fmla="*/ 2040666 h 2280875"/>
                <a:gd name="connsiteX504" fmla="*/ 435511 w 904343"/>
                <a:gd name="connsiteY504" fmla="*/ 2042420 h 2280875"/>
                <a:gd name="connsiteX505" fmla="*/ 427325 w 904343"/>
                <a:gd name="connsiteY505" fmla="*/ 2037156 h 2280875"/>
                <a:gd name="connsiteX506" fmla="*/ 415864 w 904343"/>
                <a:gd name="connsiteY506" fmla="*/ 2021364 h 2280875"/>
                <a:gd name="connsiteX507" fmla="*/ 438786 w 904343"/>
                <a:gd name="connsiteY507" fmla="*/ 2037156 h 2280875"/>
                <a:gd name="connsiteX508" fmla="*/ 417502 w 904343"/>
                <a:gd name="connsiteY508" fmla="*/ 2012591 h 2280875"/>
                <a:gd name="connsiteX509" fmla="*/ 415864 w 904343"/>
                <a:gd name="connsiteY509" fmla="*/ 2009082 h 2280875"/>
                <a:gd name="connsiteX510" fmla="*/ 414227 w 904343"/>
                <a:gd name="connsiteY510" fmla="*/ 2014346 h 2280875"/>
                <a:gd name="connsiteX511" fmla="*/ 401129 w 904343"/>
                <a:gd name="connsiteY511" fmla="*/ 2007327 h 2280875"/>
                <a:gd name="connsiteX512" fmla="*/ 388031 w 904343"/>
                <a:gd name="connsiteY512" fmla="*/ 1998554 h 2280875"/>
                <a:gd name="connsiteX513" fmla="*/ 394580 w 904343"/>
                <a:gd name="connsiteY513" fmla="*/ 1993290 h 2280875"/>
                <a:gd name="connsiteX514" fmla="*/ 402766 w 904343"/>
                <a:gd name="connsiteY514" fmla="*/ 1993290 h 2280875"/>
                <a:gd name="connsiteX515" fmla="*/ 407678 w 904343"/>
                <a:gd name="connsiteY515" fmla="*/ 1989781 h 2280875"/>
                <a:gd name="connsiteX516" fmla="*/ 410952 w 904343"/>
                <a:gd name="connsiteY516" fmla="*/ 1979253 h 2280875"/>
                <a:gd name="connsiteX517" fmla="*/ 401129 w 904343"/>
                <a:gd name="connsiteY517" fmla="*/ 1966970 h 2280875"/>
                <a:gd name="connsiteX518" fmla="*/ 397854 w 904343"/>
                <a:gd name="connsiteY518" fmla="*/ 1989781 h 2280875"/>
                <a:gd name="connsiteX519" fmla="*/ 368384 w 904343"/>
                <a:gd name="connsiteY519" fmla="*/ 1970479 h 2280875"/>
                <a:gd name="connsiteX520" fmla="*/ 381482 w 904343"/>
                <a:gd name="connsiteY520" fmla="*/ 1975743 h 2280875"/>
                <a:gd name="connsiteX521" fmla="*/ 388031 w 904343"/>
                <a:gd name="connsiteY521" fmla="*/ 1972234 h 2280875"/>
                <a:gd name="connsiteX522" fmla="*/ 361835 w 904343"/>
                <a:gd name="connsiteY522" fmla="*/ 1959951 h 2280875"/>
                <a:gd name="connsiteX523" fmla="*/ 338913 w 904343"/>
                <a:gd name="connsiteY523" fmla="*/ 1952933 h 2280875"/>
                <a:gd name="connsiteX524" fmla="*/ 359993 w 904343"/>
                <a:gd name="connsiteY524" fmla="*/ 1951178 h 2280875"/>
                <a:gd name="connsiteX525" fmla="*/ 361291 w 904343"/>
                <a:gd name="connsiteY525" fmla="*/ 1951638 h 2280875"/>
                <a:gd name="connsiteX526" fmla="*/ 363063 w 904343"/>
                <a:gd name="connsiteY526" fmla="*/ 1952714 h 2280875"/>
                <a:gd name="connsiteX527" fmla="*/ 384756 w 904343"/>
                <a:gd name="connsiteY527" fmla="*/ 1959951 h 2280875"/>
                <a:gd name="connsiteX528" fmla="*/ 361291 w 904343"/>
                <a:gd name="connsiteY528" fmla="*/ 1951638 h 2280875"/>
                <a:gd name="connsiteX529" fmla="*/ 353444 w 904343"/>
                <a:gd name="connsiteY529" fmla="*/ 1946874 h 2280875"/>
                <a:gd name="connsiteX530" fmla="*/ 348737 w 904343"/>
                <a:gd name="connsiteY530" fmla="*/ 1938896 h 2280875"/>
                <a:gd name="connsiteX531" fmla="*/ 373295 w 904343"/>
                <a:gd name="connsiteY531" fmla="*/ 1944160 h 2280875"/>
                <a:gd name="connsiteX532" fmla="*/ 368384 w 904343"/>
                <a:gd name="connsiteY532" fmla="*/ 1935386 h 2280875"/>
                <a:gd name="connsiteX533" fmla="*/ 355286 w 904343"/>
                <a:gd name="connsiteY533" fmla="*/ 1926613 h 2280875"/>
                <a:gd name="connsiteX534" fmla="*/ 345462 w 904343"/>
                <a:gd name="connsiteY534" fmla="*/ 1917840 h 2280875"/>
                <a:gd name="connsiteX535" fmla="*/ 374933 w 904343"/>
                <a:gd name="connsiteY535" fmla="*/ 1926613 h 2280875"/>
                <a:gd name="connsiteX536" fmla="*/ 353648 w 904343"/>
                <a:gd name="connsiteY536" fmla="*/ 1914330 h 2280875"/>
                <a:gd name="connsiteX537" fmla="*/ 345462 w 904343"/>
                <a:gd name="connsiteY537" fmla="*/ 1907312 h 2280875"/>
                <a:gd name="connsiteX538" fmla="*/ 355286 w 904343"/>
                <a:gd name="connsiteY538" fmla="*/ 1903802 h 2280875"/>
                <a:gd name="connsiteX539" fmla="*/ 346076 w 904343"/>
                <a:gd name="connsiteY539" fmla="*/ 1891739 h 2280875"/>
                <a:gd name="connsiteX540" fmla="*/ 345477 w 904343"/>
                <a:gd name="connsiteY540" fmla="*/ 1887006 h 2280875"/>
                <a:gd name="connsiteX541" fmla="*/ 350374 w 904343"/>
                <a:gd name="connsiteY541" fmla="*/ 1886256 h 2280875"/>
                <a:gd name="connsiteX542" fmla="*/ 345385 w 904343"/>
                <a:gd name="connsiteY542" fmla="*/ 1886283 h 2280875"/>
                <a:gd name="connsiteX543" fmla="*/ 345477 w 904343"/>
                <a:gd name="connsiteY543" fmla="*/ 1887006 h 2280875"/>
                <a:gd name="connsiteX544" fmla="*/ 338913 w 904343"/>
                <a:gd name="connsiteY544" fmla="*/ 1888011 h 2280875"/>
                <a:gd name="connsiteX545" fmla="*/ 340550 w 904343"/>
                <a:gd name="connsiteY545" fmla="*/ 1914330 h 2280875"/>
                <a:gd name="connsiteX546" fmla="*/ 319266 w 904343"/>
                <a:gd name="connsiteY546" fmla="*/ 1880992 h 2280875"/>
                <a:gd name="connsiteX547" fmla="*/ 312717 w 904343"/>
                <a:gd name="connsiteY547" fmla="*/ 1870464 h 2280875"/>
                <a:gd name="connsiteX548" fmla="*/ 329089 w 904343"/>
                <a:gd name="connsiteY548" fmla="*/ 1868709 h 2280875"/>
                <a:gd name="connsiteX549" fmla="*/ 309442 w 904343"/>
                <a:gd name="connsiteY549" fmla="*/ 1856427 h 2280875"/>
                <a:gd name="connsiteX550" fmla="*/ 329089 w 904343"/>
                <a:gd name="connsiteY550" fmla="*/ 1859936 h 2280875"/>
                <a:gd name="connsiteX551" fmla="*/ 325815 w 904343"/>
                <a:gd name="connsiteY551" fmla="*/ 1849408 h 2280875"/>
                <a:gd name="connsiteX552" fmla="*/ 314354 w 904343"/>
                <a:gd name="connsiteY552" fmla="*/ 1844144 h 2280875"/>
                <a:gd name="connsiteX553" fmla="*/ 279972 w 904343"/>
                <a:gd name="connsiteY553" fmla="*/ 1830107 h 2280875"/>
                <a:gd name="connsiteX554" fmla="*/ 304531 w 904343"/>
                <a:gd name="connsiteY554" fmla="*/ 1835371 h 2280875"/>
                <a:gd name="connsiteX555" fmla="*/ 296344 w 904343"/>
                <a:gd name="connsiteY555" fmla="*/ 1824843 h 2280875"/>
                <a:gd name="connsiteX556" fmla="*/ 322540 w 904343"/>
                <a:gd name="connsiteY556" fmla="*/ 1831861 h 2280875"/>
                <a:gd name="connsiteX557" fmla="*/ 335638 w 904343"/>
                <a:gd name="connsiteY557" fmla="*/ 1833616 h 2280875"/>
                <a:gd name="connsiteX558" fmla="*/ 350374 w 904343"/>
                <a:gd name="connsiteY558" fmla="*/ 1838880 h 2280875"/>
                <a:gd name="connsiteX559" fmla="*/ 350374 w 904343"/>
                <a:gd name="connsiteY559" fmla="*/ 1830107 h 2280875"/>
                <a:gd name="connsiteX560" fmla="*/ 327452 w 904343"/>
                <a:gd name="connsiteY560" fmla="*/ 1819579 h 2280875"/>
                <a:gd name="connsiteX561" fmla="*/ 337978 w 904343"/>
                <a:gd name="connsiteY561" fmla="*/ 1821835 h 2280875"/>
                <a:gd name="connsiteX562" fmla="*/ 342188 w 904343"/>
                <a:gd name="connsiteY562" fmla="*/ 1824843 h 2280875"/>
                <a:gd name="connsiteX563" fmla="*/ 352011 w 904343"/>
                <a:gd name="connsiteY563" fmla="*/ 1824843 h 2280875"/>
                <a:gd name="connsiteX564" fmla="*/ 337978 w 904343"/>
                <a:gd name="connsiteY564" fmla="*/ 1821835 h 2280875"/>
                <a:gd name="connsiteX565" fmla="*/ 327452 w 904343"/>
                <a:gd name="connsiteY565" fmla="*/ 1814315 h 2280875"/>
                <a:gd name="connsiteX566" fmla="*/ 315991 w 904343"/>
                <a:gd name="connsiteY566" fmla="*/ 1809051 h 2280875"/>
                <a:gd name="connsiteX567" fmla="*/ 312717 w 904343"/>
                <a:gd name="connsiteY567" fmla="*/ 1798523 h 2280875"/>
                <a:gd name="connsiteX568" fmla="*/ 306168 w 904343"/>
                <a:gd name="connsiteY568" fmla="*/ 1816070 h 2280875"/>
                <a:gd name="connsiteX569" fmla="*/ 265236 w 904343"/>
                <a:gd name="connsiteY569" fmla="*/ 1807296 h 2280875"/>
                <a:gd name="connsiteX570" fmla="*/ 268511 w 904343"/>
                <a:gd name="connsiteY570" fmla="*/ 1800278 h 2280875"/>
                <a:gd name="connsiteX571" fmla="*/ 294707 w 904343"/>
                <a:gd name="connsiteY571" fmla="*/ 1810806 h 2280875"/>
                <a:gd name="connsiteX572" fmla="*/ 297981 w 904343"/>
                <a:gd name="connsiteY572" fmla="*/ 1803787 h 2280875"/>
                <a:gd name="connsiteX573" fmla="*/ 284883 w 904343"/>
                <a:gd name="connsiteY573" fmla="*/ 1800278 h 2280875"/>
                <a:gd name="connsiteX574" fmla="*/ 271785 w 904343"/>
                <a:gd name="connsiteY574" fmla="*/ 1793259 h 2280875"/>
                <a:gd name="connsiteX575" fmla="*/ 284883 w 904343"/>
                <a:gd name="connsiteY575" fmla="*/ 1782731 h 2280875"/>
                <a:gd name="connsiteX576" fmla="*/ 289795 w 904343"/>
                <a:gd name="connsiteY576" fmla="*/ 1777467 h 2280875"/>
                <a:gd name="connsiteX577" fmla="*/ 286521 w 904343"/>
                <a:gd name="connsiteY577" fmla="*/ 1770449 h 2280875"/>
                <a:gd name="connsiteX578" fmla="*/ 275060 w 904343"/>
                <a:gd name="connsiteY578" fmla="*/ 1772203 h 2280875"/>
                <a:gd name="connsiteX579" fmla="*/ 286521 w 904343"/>
                <a:gd name="connsiteY579" fmla="*/ 1768694 h 2280875"/>
                <a:gd name="connsiteX580" fmla="*/ 270148 w 904343"/>
                <a:gd name="connsiteY580" fmla="*/ 1761675 h 2280875"/>
                <a:gd name="connsiteX581" fmla="*/ 257664 w 904343"/>
                <a:gd name="connsiteY581" fmla="*/ 1754657 h 2280875"/>
                <a:gd name="connsiteX582" fmla="*/ 244509 w 904343"/>
                <a:gd name="connsiteY582" fmla="*/ 1758024 h 2280875"/>
                <a:gd name="connsiteX583" fmla="*/ 229217 w 904343"/>
                <a:gd name="connsiteY583" fmla="*/ 1752902 h 2280875"/>
                <a:gd name="connsiteX584" fmla="*/ 219393 w 904343"/>
                <a:gd name="connsiteY584" fmla="*/ 1735355 h 2280875"/>
                <a:gd name="connsiteX585" fmla="*/ 195218 w 904343"/>
                <a:gd name="connsiteY585" fmla="*/ 1749173 h 2280875"/>
                <a:gd name="connsiteX586" fmla="*/ 191628 w 904343"/>
                <a:gd name="connsiteY586" fmla="*/ 1754554 h 2280875"/>
                <a:gd name="connsiteX587" fmla="*/ 188643 w 904343"/>
                <a:gd name="connsiteY587" fmla="*/ 1749557 h 2280875"/>
                <a:gd name="connsiteX588" fmla="*/ 211207 w 904343"/>
                <a:gd name="connsiteY588" fmla="*/ 1728337 h 2280875"/>
                <a:gd name="connsiteX589" fmla="*/ 207932 w 904343"/>
                <a:gd name="connsiteY589" fmla="*/ 1721318 h 2280875"/>
                <a:gd name="connsiteX590" fmla="*/ 221030 w 904343"/>
                <a:gd name="connsiteY590" fmla="*/ 1721318 h 2280875"/>
                <a:gd name="connsiteX591" fmla="*/ 214481 w 904343"/>
                <a:gd name="connsiteY591" fmla="*/ 1703772 h 2280875"/>
                <a:gd name="connsiteX592" fmla="*/ 209569 w 904343"/>
                <a:gd name="connsiteY592" fmla="*/ 1709036 h 2280875"/>
                <a:gd name="connsiteX593" fmla="*/ 196471 w 904343"/>
                <a:gd name="connsiteY593" fmla="*/ 1700262 h 2280875"/>
                <a:gd name="connsiteX594" fmla="*/ 217756 w 904343"/>
                <a:gd name="connsiteY594" fmla="*/ 1696753 h 2280875"/>
                <a:gd name="connsiteX595" fmla="*/ 234128 w 904343"/>
                <a:gd name="connsiteY595" fmla="*/ 1705526 h 2280875"/>
                <a:gd name="connsiteX596" fmla="*/ 239040 w 904343"/>
                <a:gd name="connsiteY596" fmla="*/ 1696753 h 2280875"/>
                <a:gd name="connsiteX597" fmla="*/ 252138 w 904343"/>
                <a:gd name="connsiteY597" fmla="*/ 1703772 h 2280875"/>
                <a:gd name="connsiteX598" fmla="*/ 253775 w 904343"/>
                <a:gd name="connsiteY598" fmla="*/ 1707281 h 2280875"/>
                <a:gd name="connsiteX599" fmla="*/ 235766 w 904343"/>
                <a:gd name="connsiteY599" fmla="*/ 1719563 h 2280875"/>
                <a:gd name="connsiteX600" fmla="*/ 270148 w 904343"/>
                <a:gd name="connsiteY600" fmla="*/ 1726582 h 2280875"/>
                <a:gd name="connsiteX601" fmla="*/ 263599 w 904343"/>
                <a:gd name="connsiteY601" fmla="*/ 1716054 h 2280875"/>
                <a:gd name="connsiteX602" fmla="*/ 276697 w 904343"/>
                <a:gd name="connsiteY602" fmla="*/ 1726582 h 2280875"/>
                <a:gd name="connsiteX603" fmla="*/ 275060 w 904343"/>
                <a:gd name="connsiteY603" fmla="*/ 1742374 h 2280875"/>
                <a:gd name="connsiteX604" fmla="*/ 288158 w 904343"/>
                <a:gd name="connsiteY604" fmla="*/ 1710790 h 2280875"/>
                <a:gd name="connsiteX605" fmla="*/ 279972 w 904343"/>
                <a:gd name="connsiteY605" fmla="*/ 1724827 h 2280875"/>
                <a:gd name="connsiteX606" fmla="*/ 276083 w 904343"/>
                <a:gd name="connsiteY606" fmla="*/ 1702456 h 2280875"/>
                <a:gd name="connsiteX607" fmla="*/ 277394 w 904343"/>
                <a:gd name="connsiteY607" fmla="*/ 1692594 h 2280875"/>
                <a:gd name="connsiteX608" fmla="*/ 288158 w 904343"/>
                <a:gd name="connsiteY608" fmla="*/ 1687980 h 2280875"/>
                <a:gd name="connsiteX609" fmla="*/ 277439 w 904343"/>
                <a:gd name="connsiteY609" fmla="*/ 1692257 h 2280875"/>
                <a:gd name="connsiteX610" fmla="*/ 277394 w 904343"/>
                <a:gd name="connsiteY610" fmla="*/ 1692594 h 2280875"/>
                <a:gd name="connsiteX611" fmla="*/ 271785 w 904343"/>
                <a:gd name="connsiteY611" fmla="*/ 1694998 h 2280875"/>
                <a:gd name="connsiteX612" fmla="*/ 268511 w 904343"/>
                <a:gd name="connsiteY612" fmla="*/ 1679206 h 2280875"/>
                <a:gd name="connsiteX613" fmla="*/ 278048 w 904343"/>
                <a:gd name="connsiteY613" fmla="*/ 1667281 h 2280875"/>
                <a:gd name="connsiteX614" fmla="*/ 279425 w 904343"/>
                <a:gd name="connsiteY614" fmla="*/ 1667508 h 2280875"/>
                <a:gd name="connsiteX615" fmla="*/ 294707 w 904343"/>
                <a:gd name="connsiteY615" fmla="*/ 1675697 h 2280875"/>
                <a:gd name="connsiteX616" fmla="*/ 297981 w 904343"/>
                <a:gd name="connsiteY616" fmla="*/ 1672188 h 2280875"/>
                <a:gd name="connsiteX617" fmla="*/ 286521 w 904343"/>
                <a:gd name="connsiteY617" fmla="*/ 1668678 h 2280875"/>
                <a:gd name="connsiteX618" fmla="*/ 279425 w 904343"/>
                <a:gd name="connsiteY618" fmla="*/ 1667508 h 2280875"/>
                <a:gd name="connsiteX619" fmla="*/ 278334 w 904343"/>
                <a:gd name="connsiteY619" fmla="*/ 1666924 h 2280875"/>
                <a:gd name="connsiteX620" fmla="*/ 278048 w 904343"/>
                <a:gd name="connsiteY620" fmla="*/ 1667281 h 2280875"/>
                <a:gd name="connsiteX621" fmla="*/ 265236 w 904343"/>
                <a:gd name="connsiteY621" fmla="*/ 1665169 h 2280875"/>
                <a:gd name="connsiteX622" fmla="*/ 270148 w 904343"/>
                <a:gd name="connsiteY622" fmla="*/ 1645868 h 2280875"/>
                <a:gd name="connsiteX623" fmla="*/ 286521 w 904343"/>
                <a:gd name="connsiteY623" fmla="*/ 1612529 h 2280875"/>
                <a:gd name="connsiteX624" fmla="*/ 245589 w 904343"/>
                <a:gd name="connsiteY624" fmla="*/ 1594983 h 2280875"/>
                <a:gd name="connsiteX625" fmla="*/ 252138 w 904343"/>
                <a:gd name="connsiteY625" fmla="*/ 1594983 h 2280875"/>
                <a:gd name="connsiteX626" fmla="*/ 255413 w 904343"/>
                <a:gd name="connsiteY626" fmla="*/ 1570418 h 2280875"/>
                <a:gd name="connsiteX627" fmla="*/ 247226 w 904343"/>
                <a:gd name="connsiteY627" fmla="*/ 1570418 h 2280875"/>
                <a:gd name="connsiteX628" fmla="*/ 237403 w 904343"/>
                <a:gd name="connsiteY628" fmla="*/ 1558135 h 2280875"/>
                <a:gd name="connsiteX629" fmla="*/ 239040 w 904343"/>
                <a:gd name="connsiteY629" fmla="*/ 1542343 h 2280875"/>
                <a:gd name="connsiteX630" fmla="*/ 243952 w 904343"/>
                <a:gd name="connsiteY630" fmla="*/ 1531815 h 2280875"/>
                <a:gd name="connsiteX631" fmla="*/ 235766 w 904343"/>
                <a:gd name="connsiteY631" fmla="*/ 1521287 h 2280875"/>
                <a:gd name="connsiteX632" fmla="*/ 230854 w 904343"/>
                <a:gd name="connsiteY632" fmla="*/ 1509005 h 2280875"/>
                <a:gd name="connsiteX633" fmla="*/ 242315 w 904343"/>
                <a:gd name="connsiteY633" fmla="*/ 1501986 h 2280875"/>
                <a:gd name="connsiteX634" fmla="*/ 222667 w 904343"/>
                <a:gd name="connsiteY634" fmla="*/ 1486194 h 2280875"/>
                <a:gd name="connsiteX635" fmla="*/ 247226 w 904343"/>
                <a:gd name="connsiteY635" fmla="*/ 1498477 h 2280875"/>
                <a:gd name="connsiteX636" fmla="*/ 232491 w 904343"/>
                <a:gd name="connsiteY636" fmla="*/ 1468648 h 2280875"/>
                <a:gd name="connsiteX637" fmla="*/ 217756 w 904343"/>
                <a:gd name="connsiteY637" fmla="*/ 1456365 h 2280875"/>
                <a:gd name="connsiteX638" fmla="*/ 227579 w 904343"/>
                <a:gd name="connsiteY638" fmla="*/ 1437064 h 2280875"/>
                <a:gd name="connsiteX639" fmla="*/ 196471 w 904343"/>
                <a:gd name="connsiteY639" fmla="*/ 1442328 h 2280875"/>
                <a:gd name="connsiteX640" fmla="*/ 188285 w 904343"/>
                <a:gd name="connsiteY640" fmla="*/ 1458120 h 2280875"/>
                <a:gd name="connsiteX641" fmla="*/ 165363 w 904343"/>
                <a:gd name="connsiteY641" fmla="*/ 1447592 h 2280875"/>
                <a:gd name="connsiteX642" fmla="*/ 127706 w 904343"/>
                <a:gd name="connsiteY642" fmla="*/ 1384424 h 2280875"/>
                <a:gd name="connsiteX643" fmla="*/ 124432 w 904343"/>
                <a:gd name="connsiteY643" fmla="*/ 1349331 h 2280875"/>
                <a:gd name="connsiteX644" fmla="*/ 132618 w 904343"/>
                <a:gd name="connsiteY644" fmla="*/ 1337048 h 2280875"/>
                <a:gd name="connsiteX645" fmla="*/ 132618 w 904343"/>
                <a:gd name="connsiteY645" fmla="*/ 1315993 h 2280875"/>
                <a:gd name="connsiteX646" fmla="*/ 117883 w 904343"/>
                <a:gd name="connsiteY646" fmla="*/ 1286163 h 2280875"/>
                <a:gd name="connsiteX647" fmla="*/ 93324 w 904343"/>
                <a:gd name="connsiteY647" fmla="*/ 1249316 h 2280875"/>
                <a:gd name="connsiteX648" fmla="*/ 85138 w 904343"/>
                <a:gd name="connsiteY648" fmla="*/ 1228260 h 2280875"/>
                <a:gd name="connsiteX649" fmla="*/ 72039 w 904343"/>
                <a:gd name="connsiteY649" fmla="*/ 1212468 h 2280875"/>
                <a:gd name="connsiteX650" fmla="*/ 72039 w 904343"/>
                <a:gd name="connsiteY650" fmla="*/ 1200185 h 2280875"/>
                <a:gd name="connsiteX651" fmla="*/ 65490 w 904343"/>
                <a:gd name="connsiteY651" fmla="*/ 1182639 h 2280875"/>
                <a:gd name="connsiteX652" fmla="*/ 86775 w 904343"/>
                <a:gd name="connsiteY652" fmla="*/ 1179129 h 2280875"/>
                <a:gd name="connsiteX653" fmla="*/ 81863 w 904343"/>
                <a:gd name="connsiteY653" fmla="*/ 1149300 h 2280875"/>
                <a:gd name="connsiteX654" fmla="*/ 90049 w 904343"/>
                <a:gd name="connsiteY654" fmla="*/ 1154564 h 2280875"/>
                <a:gd name="connsiteX655" fmla="*/ 86775 w 904343"/>
                <a:gd name="connsiteY655" fmla="*/ 1147545 h 2280875"/>
                <a:gd name="connsiteX656" fmla="*/ 90049 w 904343"/>
                <a:gd name="connsiteY656" fmla="*/ 1131754 h 2280875"/>
                <a:gd name="connsiteX657" fmla="*/ 90049 w 904343"/>
                <a:gd name="connsiteY657" fmla="*/ 1103679 h 2280875"/>
                <a:gd name="connsiteX658" fmla="*/ 90049 w 904343"/>
                <a:gd name="connsiteY658" fmla="*/ 1080869 h 2280875"/>
                <a:gd name="connsiteX659" fmla="*/ 101510 w 904343"/>
                <a:gd name="connsiteY659" fmla="*/ 1054549 h 2280875"/>
                <a:gd name="connsiteX660" fmla="*/ 96598 w 904343"/>
                <a:gd name="connsiteY660" fmla="*/ 998400 h 2280875"/>
                <a:gd name="connsiteX661" fmla="*/ 106422 w 904343"/>
                <a:gd name="connsiteY661" fmla="*/ 970325 h 2280875"/>
                <a:gd name="connsiteX662" fmla="*/ 94961 w 904343"/>
                <a:gd name="connsiteY662" fmla="*/ 945760 h 2280875"/>
                <a:gd name="connsiteX663" fmla="*/ 99873 w 904343"/>
                <a:gd name="connsiteY663" fmla="*/ 926459 h 2280875"/>
                <a:gd name="connsiteX664" fmla="*/ 96598 w 904343"/>
                <a:gd name="connsiteY664" fmla="*/ 905403 h 2280875"/>
                <a:gd name="connsiteX665" fmla="*/ 96598 w 904343"/>
                <a:gd name="connsiteY665" fmla="*/ 893120 h 2280875"/>
                <a:gd name="connsiteX666" fmla="*/ 86775 w 904343"/>
                <a:gd name="connsiteY666" fmla="*/ 879083 h 2280875"/>
                <a:gd name="connsiteX667" fmla="*/ 75314 w 904343"/>
                <a:gd name="connsiteY667" fmla="*/ 847499 h 2280875"/>
                <a:gd name="connsiteX668" fmla="*/ 52392 w 904343"/>
                <a:gd name="connsiteY668" fmla="*/ 784332 h 2280875"/>
                <a:gd name="connsiteX669" fmla="*/ 60579 w 904343"/>
                <a:gd name="connsiteY669" fmla="*/ 766785 h 2280875"/>
                <a:gd name="connsiteX670" fmla="*/ 65490 w 904343"/>
                <a:gd name="connsiteY670" fmla="*/ 745729 h 2280875"/>
                <a:gd name="connsiteX671" fmla="*/ 50755 w 904343"/>
                <a:gd name="connsiteY671" fmla="*/ 708881 h 2280875"/>
                <a:gd name="connsiteX672" fmla="*/ 42569 w 904343"/>
                <a:gd name="connsiteY672" fmla="*/ 684316 h 2280875"/>
                <a:gd name="connsiteX673" fmla="*/ 52392 w 904343"/>
                <a:gd name="connsiteY673" fmla="*/ 654487 h 2280875"/>
                <a:gd name="connsiteX674" fmla="*/ 49118 w 904343"/>
                <a:gd name="connsiteY674" fmla="*/ 628167 h 2280875"/>
                <a:gd name="connsiteX675" fmla="*/ 54030 w 904343"/>
                <a:gd name="connsiteY675" fmla="*/ 596583 h 2280875"/>
                <a:gd name="connsiteX676" fmla="*/ 57304 w 904343"/>
                <a:gd name="connsiteY676" fmla="*/ 536925 h 2280875"/>
                <a:gd name="connsiteX677" fmla="*/ 47481 w 904343"/>
                <a:gd name="connsiteY677" fmla="*/ 489549 h 2280875"/>
                <a:gd name="connsiteX678" fmla="*/ 57304 w 904343"/>
                <a:gd name="connsiteY678" fmla="*/ 470248 h 2280875"/>
                <a:gd name="connsiteX679" fmla="*/ 45843 w 904343"/>
                <a:gd name="connsiteY679" fmla="*/ 435155 h 2280875"/>
                <a:gd name="connsiteX680" fmla="*/ 42569 w 904343"/>
                <a:gd name="connsiteY680" fmla="*/ 398307 h 2280875"/>
                <a:gd name="connsiteX681" fmla="*/ 40932 w 904343"/>
                <a:gd name="connsiteY681" fmla="*/ 382515 h 2280875"/>
                <a:gd name="connsiteX682" fmla="*/ 44206 w 904343"/>
                <a:gd name="connsiteY682" fmla="*/ 366723 h 2280875"/>
                <a:gd name="connsiteX683" fmla="*/ 29471 w 904343"/>
                <a:gd name="connsiteY683" fmla="*/ 356195 h 2280875"/>
                <a:gd name="connsiteX684" fmla="*/ 31108 w 904343"/>
                <a:gd name="connsiteY684" fmla="*/ 333385 h 2280875"/>
                <a:gd name="connsiteX685" fmla="*/ 44206 w 904343"/>
                <a:gd name="connsiteY685" fmla="*/ 303556 h 2280875"/>
                <a:gd name="connsiteX686" fmla="*/ 37657 w 904343"/>
                <a:gd name="connsiteY686" fmla="*/ 214068 h 2280875"/>
                <a:gd name="connsiteX687" fmla="*/ 21284 w 904343"/>
                <a:gd name="connsiteY687" fmla="*/ 121072 h 2280875"/>
                <a:gd name="connsiteX688" fmla="*/ 8186 w 904343"/>
                <a:gd name="connsiteY688" fmla="*/ 80714 h 2280875"/>
                <a:gd name="connsiteX689" fmla="*/ 0 w 904343"/>
                <a:gd name="connsiteY689" fmla="*/ 50885 h 2280875"/>
                <a:gd name="connsiteX690" fmla="*/ 31108 w 904343"/>
                <a:gd name="connsiteY690" fmla="*/ 35093 h 2280875"/>
                <a:gd name="connsiteX691" fmla="*/ 29471 w 904343"/>
                <a:gd name="connsiteY691" fmla="*/ 12283 h 2280875"/>
                <a:gd name="connsiteX692" fmla="*/ 34382 w 904343"/>
                <a:gd name="connsiteY692" fmla="*/ 10528 h 2280875"/>
                <a:gd name="connsiteX693" fmla="*/ 45843 w 904343"/>
                <a:gd name="connsiteY693" fmla="*/ 0 h 2280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Lst>
              <a:rect l="l" t="t" r="r" b="b"/>
              <a:pathLst>
                <a:path w="904343" h="2280875">
                  <a:moveTo>
                    <a:pt x="872480" y="2277372"/>
                  </a:moveTo>
                  <a:cubicBezTo>
                    <a:pt x="872480" y="2279124"/>
                    <a:pt x="872480" y="2279124"/>
                    <a:pt x="872480" y="2280875"/>
                  </a:cubicBezTo>
                  <a:cubicBezTo>
                    <a:pt x="869209" y="2279124"/>
                    <a:pt x="864303" y="2277372"/>
                    <a:pt x="861032" y="2279124"/>
                  </a:cubicBezTo>
                  <a:cubicBezTo>
                    <a:pt x="864303" y="2277372"/>
                    <a:pt x="867574" y="2275620"/>
                    <a:pt x="872480" y="2277372"/>
                  </a:cubicBezTo>
                  <a:close/>
                  <a:moveTo>
                    <a:pt x="874115" y="2265109"/>
                  </a:moveTo>
                  <a:cubicBezTo>
                    <a:pt x="877386" y="2268613"/>
                    <a:pt x="880657" y="2270365"/>
                    <a:pt x="882292" y="2273868"/>
                  </a:cubicBezTo>
                  <a:cubicBezTo>
                    <a:pt x="877386" y="2273868"/>
                    <a:pt x="874115" y="2272116"/>
                    <a:pt x="870844" y="2272116"/>
                  </a:cubicBezTo>
                  <a:cubicBezTo>
                    <a:pt x="870844" y="2268613"/>
                    <a:pt x="872479" y="2266861"/>
                    <a:pt x="874115" y="2265109"/>
                  </a:cubicBezTo>
                  <a:close/>
                  <a:moveTo>
                    <a:pt x="855717" y="2259853"/>
                  </a:moveTo>
                  <a:cubicBezTo>
                    <a:pt x="856125" y="2258977"/>
                    <a:pt x="857761" y="2258977"/>
                    <a:pt x="861032" y="2259853"/>
                  </a:cubicBezTo>
                  <a:cubicBezTo>
                    <a:pt x="859397" y="2261605"/>
                    <a:pt x="859397" y="2263356"/>
                    <a:pt x="857761" y="2265108"/>
                  </a:cubicBezTo>
                  <a:cubicBezTo>
                    <a:pt x="856125" y="2262481"/>
                    <a:pt x="855308" y="2260729"/>
                    <a:pt x="855717" y="2259853"/>
                  </a:cubicBezTo>
                  <a:close/>
                  <a:moveTo>
                    <a:pt x="736743" y="2247590"/>
                  </a:moveTo>
                  <a:cubicBezTo>
                    <a:pt x="736743" y="2247590"/>
                    <a:pt x="738378" y="2249342"/>
                    <a:pt x="738378" y="2251094"/>
                  </a:cubicBezTo>
                  <a:cubicBezTo>
                    <a:pt x="731836" y="2249342"/>
                    <a:pt x="731836" y="2247590"/>
                    <a:pt x="736743" y="2247590"/>
                  </a:cubicBezTo>
                  <a:close/>
                  <a:moveTo>
                    <a:pt x="887198" y="2242335"/>
                  </a:moveTo>
                  <a:cubicBezTo>
                    <a:pt x="887198" y="2244087"/>
                    <a:pt x="888834" y="2245839"/>
                    <a:pt x="890469" y="2247590"/>
                  </a:cubicBezTo>
                  <a:cubicBezTo>
                    <a:pt x="887198" y="2249342"/>
                    <a:pt x="882292" y="2247590"/>
                    <a:pt x="879021" y="2245839"/>
                  </a:cubicBezTo>
                  <a:cubicBezTo>
                    <a:pt x="880656" y="2244087"/>
                    <a:pt x="883927" y="2242335"/>
                    <a:pt x="887198" y="2242335"/>
                  </a:cubicBezTo>
                  <a:close/>
                  <a:moveTo>
                    <a:pt x="898646" y="2240583"/>
                  </a:moveTo>
                  <a:cubicBezTo>
                    <a:pt x="903552" y="2238831"/>
                    <a:pt x="906823" y="2242335"/>
                    <a:pt x="901917" y="2245838"/>
                  </a:cubicBezTo>
                  <a:cubicBezTo>
                    <a:pt x="900281" y="2244086"/>
                    <a:pt x="900281" y="2242335"/>
                    <a:pt x="898646" y="2240583"/>
                  </a:cubicBezTo>
                  <a:close/>
                  <a:moveTo>
                    <a:pt x="872480" y="2230072"/>
                  </a:moveTo>
                  <a:cubicBezTo>
                    <a:pt x="875751" y="2230072"/>
                    <a:pt x="880657" y="2231824"/>
                    <a:pt x="883928" y="2233576"/>
                  </a:cubicBezTo>
                  <a:cubicBezTo>
                    <a:pt x="880657" y="2233576"/>
                    <a:pt x="872480" y="2233576"/>
                    <a:pt x="872480" y="2230072"/>
                  </a:cubicBezTo>
                  <a:close/>
                  <a:moveTo>
                    <a:pt x="798887" y="2226569"/>
                  </a:moveTo>
                  <a:cubicBezTo>
                    <a:pt x="805429" y="2226569"/>
                    <a:pt x="810335" y="2235328"/>
                    <a:pt x="802158" y="2235328"/>
                  </a:cubicBezTo>
                  <a:cubicBezTo>
                    <a:pt x="790710" y="2235328"/>
                    <a:pt x="787440" y="2235328"/>
                    <a:pt x="775992" y="2231825"/>
                  </a:cubicBezTo>
                  <a:cubicBezTo>
                    <a:pt x="789075" y="2244087"/>
                    <a:pt x="808700" y="2237080"/>
                    <a:pt x="823418" y="2245839"/>
                  </a:cubicBezTo>
                  <a:cubicBezTo>
                    <a:pt x="815241" y="2247591"/>
                    <a:pt x="805429" y="2249343"/>
                    <a:pt x="800523" y="2244087"/>
                  </a:cubicBezTo>
                  <a:cubicBezTo>
                    <a:pt x="805429" y="2251095"/>
                    <a:pt x="816877" y="2249343"/>
                    <a:pt x="823418" y="2251095"/>
                  </a:cubicBezTo>
                  <a:cubicBezTo>
                    <a:pt x="833231" y="2254599"/>
                    <a:pt x="838137" y="2259854"/>
                    <a:pt x="843043" y="2266861"/>
                  </a:cubicBezTo>
                  <a:cubicBezTo>
                    <a:pt x="833231" y="2268613"/>
                    <a:pt x="831595" y="2259854"/>
                    <a:pt x="825054" y="2258102"/>
                  </a:cubicBezTo>
                  <a:cubicBezTo>
                    <a:pt x="818512" y="2256350"/>
                    <a:pt x="800523" y="2252847"/>
                    <a:pt x="793981" y="2256350"/>
                  </a:cubicBezTo>
                  <a:cubicBezTo>
                    <a:pt x="797252" y="2252847"/>
                    <a:pt x="792346" y="2244087"/>
                    <a:pt x="785804" y="2244087"/>
                  </a:cubicBezTo>
                  <a:cubicBezTo>
                    <a:pt x="777627" y="2244087"/>
                    <a:pt x="769450" y="2235328"/>
                    <a:pt x="761273" y="2238832"/>
                  </a:cubicBezTo>
                  <a:cubicBezTo>
                    <a:pt x="779263" y="2242336"/>
                    <a:pt x="753096" y="2238832"/>
                    <a:pt x="767815" y="2247591"/>
                  </a:cubicBezTo>
                  <a:cubicBezTo>
                    <a:pt x="772721" y="2249343"/>
                    <a:pt x="775992" y="2251095"/>
                    <a:pt x="779263" y="2254599"/>
                  </a:cubicBezTo>
                  <a:cubicBezTo>
                    <a:pt x="772721" y="2258102"/>
                    <a:pt x="748190" y="2251095"/>
                    <a:pt x="753096" y="2242336"/>
                  </a:cubicBezTo>
                  <a:cubicBezTo>
                    <a:pt x="748190" y="2244087"/>
                    <a:pt x="733472" y="2242336"/>
                    <a:pt x="730201" y="2237080"/>
                  </a:cubicBezTo>
                  <a:cubicBezTo>
                    <a:pt x="736743" y="2231825"/>
                    <a:pt x="748190" y="2228321"/>
                    <a:pt x="751461" y="2237080"/>
                  </a:cubicBezTo>
                  <a:cubicBezTo>
                    <a:pt x="743284" y="2226569"/>
                    <a:pt x="769450" y="2230073"/>
                    <a:pt x="774357" y="2230073"/>
                  </a:cubicBezTo>
                  <a:cubicBezTo>
                    <a:pt x="782534" y="2226569"/>
                    <a:pt x="790710" y="2224817"/>
                    <a:pt x="798887" y="2226569"/>
                  </a:cubicBezTo>
                  <a:close/>
                  <a:moveTo>
                    <a:pt x="821680" y="2225254"/>
                  </a:moveTo>
                  <a:lnTo>
                    <a:pt x="821683" y="2225254"/>
                  </a:lnTo>
                  <a:lnTo>
                    <a:pt x="841407" y="2225254"/>
                  </a:lnTo>
                  <a:lnTo>
                    <a:pt x="848486" y="2226905"/>
                  </a:lnTo>
                  <a:lnTo>
                    <a:pt x="851692" y="2227102"/>
                  </a:lnTo>
                  <a:lnTo>
                    <a:pt x="857805" y="2229077"/>
                  </a:lnTo>
                  <a:lnTo>
                    <a:pt x="861134" y="2229853"/>
                  </a:lnTo>
                  <a:lnTo>
                    <a:pt x="862415" y="2230567"/>
                  </a:lnTo>
                  <a:lnTo>
                    <a:pt x="865275" y="2231490"/>
                  </a:lnTo>
                  <a:cubicBezTo>
                    <a:pt x="869170" y="2233200"/>
                    <a:pt x="872275" y="2235109"/>
                    <a:pt x="874115" y="2237080"/>
                  </a:cubicBezTo>
                  <a:cubicBezTo>
                    <a:pt x="875750" y="2242335"/>
                    <a:pt x="869208" y="2251094"/>
                    <a:pt x="862667" y="2249342"/>
                  </a:cubicBezTo>
                  <a:cubicBezTo>
                    <a:pt x="859396" y="2247591"/>
                    <a:pt x="856125" y="2238831"/>
                    <a:pt x="851219" y="2242335"/>
                  </a:cubicBezTo>
                  <a:cubicBezTo>
                    <a:pt x="849584" y="2242335"/>
                    <a:pt x="852855" y="2245839"/>
                    <a:pt x="849584" y="2245839"/>
                  </a:cubicBezTo>
                  <a:cubicBezTo>
                    <a:pt x="846313" y="2245839"/>
                    <a:pt x="843042" y="2245839"/>
                    <a:pt x="838136" y="2245839"/>
                  </a:cubicBezTo>
                  <a:cubicBezTo>
                    <a:pt x="851219" y="2244087"/>
                    <a:pt x="826688" y="2244087"/>
                    <a:pt x="823418" y="2242335"/>
                  </a:cubicBezTo>
                  <a:cubicBezTo>
                    <a:pt x="818511" y="2237080"/>
                    <a:pt x="816876" y="2228320"/>
                    <a:pt x="808699" y="2231824"/>
                  </a:cubicBezTo>
                  <a:cubicBezTo>
                    <a:pt x="811152" y="2228320"/>
                    <a:pt x="815854" y="2226240"/>
                    <a:pt x="821680" y="2225254"/>
                  </a:cubicBezTo>
                  <a:close/>
                  <a:moveTo>
                    <a:pt x="705670" y="2224817"/>
                  </a:moveTo>
                  <a:cubicBezTo>
                    <a:pt x="704035" y="2228321"/>
                    <a:pt x="699129" y="2230073"/>
                    <a:pt x="695858" y="2230073"/>
                  </a:cubicBezTo>
                  <a:cubicBezTo>
                    <a:pt x="702399" y="2231824"/>
                    <a:pt x="713847" y="2230073"/>
                    <a:pt x="717118" y="2237080"/>
                  </a:cubicBezTo>
                  <a:cubicBezTo>
                    <a:pt x="710576" y="2233576"/>
                    <a:pt x="708941" y="2237080"/>
                    <a:pt x="707306" y="2242335"/>
                  </a:cubicBezTo>
                  <a:cubicBezTo>
                    <a:pt x="700764" y="2230073"/>
                    <a:pt x="681139" y="2238832"/>
                    <a:pt x="676233" y="2226569"/>
                  </a:cubicBezTo>
                  <a:cubicBezTo>
                    <a:pt x="681139" y="2224817"/>
                    <a:pt x="686045" y="2226569"/>
                    <a:pt x="692587" y="2228321"/>
                  </a:cubicBezTo>
                  <a:cubicBezTo>
                    <a:pt x="697493" y="2228321"/>
                    <a:pt x="700764" y="2223065"/>
                    <a:pt x="705670" y="2224817"/>
                  </a:cubicBezTo>
                  <a:close/>
                  <a:moveTo>
                    <a:pt x="743488" y="2223941"/>
                  </a:moveTo>
                  <a:cubicBezTo>
                    <a:pt x="750234" y="2224379"/>
                    <a:pt x="757184" y="2225693"/>
                    <a:pt x="761273" y="2226569"/>
                  </a:cubicBezTo>
                  <a:cubicBezTo>
                    <a:pt x="753096" y="2231824"/>
                    <a:pt x="741648" y="2230072"/>
                    <a:pt x="731836" y="2231824"/>
                  </a:cubicBezTo>
                  <a:cubicBezTo>
                    <a:pt x="730201" y="2230072"/>
                    <a:pt x="728565" y="2228321"/>
                    <a:pt x="726930" y="2226569"/>
                  </a:cubicBezTo>
                  <a:cubicBezTo>
                    <a:pt x="730201" y="2223941"/>
                    <a:pt x="736742" y="2223503"/>
                    <a:pt x="743488" y="2223941"/>
                  </a:cubicBezTo>
                  <a:close/>
                  <a:moveTo>
                    <a:pt x="653338" y="2221313"/>
                  </a:moveTo>
                  <a:cubicBezTo>
                    <a:pt x="659880" y="2219561"/>
                    <a:pt x="668056" y="2223065"/>
                    <a:pt x="674598" y="2223065"/>
                  </a:cubicBezTo>
                  <a:cubicBezTo>
                    <a:pt x="674598" y="2224816"/>
                    <a:pt x="674598" y="2226568"/>
                    <a:pt x="672963" y="2226568"/>
                  </a:cubicBezTo>
                  <a:cubicBezTo>
                    <a:pt x="668056" y="2223065"/>
                    <a:pt x="661515" y="2221313"/>
                    <a:pt x="656609" y="2226568"/>
                  </a:cubicBezTo>
                  <a:cubicBezTo>
                    <a:pt x="654973" y="2224816"/>
                    <a:pt x="653338" y="2223065"/>
                    <a:pt x="653338" y="2221313"/>
                  </a:cubicBezTo>
                  <a:close/>
                  <a:moveTo>
                    <a:pt x="581380" y="2193284"/>
                  </a:moveTo>
                  <a:cubicBezTo>
                    <a:pt x="584651" y="2191532"/>
                    <a:pt x="589557" y="2191532"/>
                    <a:pt x="592828" y="2193284"/>
                  </a:cubicBezTo>
                  <a:cubicBezTo>
                    <a:pt x="587922" y="2193284"/>
                    <a:pt x="587922" y="2195036"/>
                    <a:pt x="586286" y="2196787"/>
                  </a:cubicBezTo>
                  <a:cubicBezTo>
                    <a:pt x="584651" y="2196787"/>
                    <a:pt x="583015" y="2195036"/>
                    <a:pt x="581380" y="2193284"/>
                  </a:cubicBezTo>
                  <a:close/>
                  <a:moveTo>
                    <a:pt x="684819" y="2183868"/>
                  </a:moveTo>
                  <a:cubicBezTo>
                    <a:pt x="687272" y="2184087"/>
                    <a:pt x="689316" y="2185401"/>
                    <a:pt x="689316" y="2188028"/>
                  </a:cubicBezTo>
                  <a:cubicBezTo>
                    <a:pt x="684410" y="2188028"/>
                    <a:pt x="681139" y="2186277"/>
                    <a:pt x="677868" y="2186277"/>
                  </a:cubicBezTo>
                  <a:cubicBezTo>
                    <a:pt x="679503" y="2184525"/>
                    <a:pt x="682365" y="2183649"/>
                    <a:pt x="684819" y="2183868"/>
                  </a:cubicBezTo>
                  <a:close/>
                  <a:moveTo>
                    <a:pt x="579745" y="2177517"/>
                  </a:moveTo>
                  <a:cubicBezTo>
                    <a:pt x="581380" y="2177517"/>
                    <a:pt x="583015" y="2177517"/>
                    <a:pt x="583015" y="2177517"/>
                  </a:cubicBezTo>
                  <a:cubicBezTo>
                    <a:pt x="594463" y="2181021"/>
                    <a:pt x="584651" y="2191532"/>
                    <a:pt x="576474" y="2184525"/>
                  </a:cubicBezTo>
                  <a:cubicBezTo>
                    <a:pt x="581380" y="2184525"/>
                    <a:pt x="583015" y="2181021"/>
                    <a:pt x="579745" y="2177517"/>
                  </a:cubicBezTo>
                  <a:close/>
                  <a:moveTo>
                    <a:pt x="532728" y="2175328"/>
                  </a:moveTo>
                  <a:cubicBezTo>
                    <a:pt x="535181" y="2175766"/>
                    <a:pt x="537225" y="2177518"/>
                    <a:pt x="537225" y="2181021"/>
                  </a:cubicBezTo>
                  <a:cubicBezTo>
                    <a:pt x="533954" y="2177518"/>
                    <a:pt x="530683" y="2175766"/>
                    <a:pt x="525777" y="2177518"/>
                  </a:cubicBezTo>
                  <a:cubicBezTo>
                    <a:pt x="527413" y="2175766"/>
                    <a:pt x="530275" y="2174890"/>
                    <a:pt x="532728" y="2175328"/>
                  </a:cubicBezTo>
                  <a:close/>
                  <a:moveTo>
                    <a:pt x="610817" y="2172262"/>
                  </a:moveTo>
                  <a:cubicBezTo>
                    <a:pt x="617359" y="2170510"/>
                    <a:pt x="625535" y="2170510"/>
                    <a:pt x="632077" y="2174014"/>
                  </a:cubicBezTo>
                  <a:cubicBezTo>
                    <a:pt x="632077" y="2177517"/>
                    <a:pt x="635348" y="2181021"/>
                    <a:pt x="640254" y="2182773"/>
                  </a:cubicBezTo>
                  <a:cubicBezTo>
                    <a:pt x="636983" y="2168758"/>
                    <a:pt x="650066" y="2184525"/>
                    <a:pt x="653337" y="2188028"/>
                  </a:cubicBezTo>
                  <a:cubicBezTo>
                    <a:pt x="648431" y="2189780"/>
                    <a:pt x="645160" y="2191532"/>
                    <a:pt x="640254" y="2191532"/>
                  </a:cubicBezTo>
                  <a:cubicBezTo>
                    <a:pt x="643525" y="2179269"/>
                    <a:pt x="628806" y="2191532"/>
                    <a:pt x="628806" y="2179269"/>
                  </a:cubicBezTo>
                  <a:cubicBezTo>
                    <a:pt x="628806" y="2198539"/>
                    <a:pt x="612452" y="2172262"/>
                    <a:pt x="610817" y="2172262"/>
                  </a:cubicBezTo>
                  <a:close/>
                  <a:moveTo>
                    <a:pt x="599370" y="2167007"/>
                  </a:moveTo>
                  <a:cubicBezTo>
                    <a:pt x="601005" y="2172262"/>
                    <a:pt x="604276" y="2168759"/>
                    <a:pt x="609182" y="2170510"/>
                  </a:cubicBezTo>
                  <a:cubicBezTo>
                    <a:pt x="610817" y="2174014"/>
                    <a:pt x="612453" y="2177518"/>
                    <a:pt x="614088" y="2179270"/>
                  </a:cubicBezTo>
                  <a:cubicBezTo>
                    <a:pt x="610817" y="2181021"/>
                    <a:pt x="607547" y="2181021"/>
                    <a:pt x="604276" y="2177518"/>
                  </a:cubicBezTo>
                  <a:cubicBezTo>
                    <a:pt x="607547" y="2181021"/>
                    <a:pt x="622265" y="2191532"/>
                    <a:pt x="607547" y="2191532"/>
                  </a:cubicBezTo>
                  <a:cubicBezTo>
                    <a:pt x="610817" y="2181021"/>
                    <a:pt x="586287" y="2181021"/>
                    <a:pt x="583016" y="2172262"/>
                  </a:cubicBezTo>
                  <a:cubicBezTo>
                    <a:pt x="586287" y="2172262"/>
                    <a:pt x="596099" y="2163503"/>
                    <a:pt x="599370" y="2167007"/>
                  </a:cubicBezTo>
                  <a:close/>
                  <a:moveTo>
                    <a:pt x="658244" y="2152993"/>
                  </a:moveTo>
                  <a:cubicBezTo>
                    <a:pt x="666421" y="2156496"/>
                    <a:pt x="666421" y="2167007"/>
                    <a:pt x="674598" y="2170511"/>
                  </a:cubicBezTo>
                  <a:cubicBezTo>
                    <a:pt x="671327" y="2174014"/>
                    <a:pt x="666421" y="2174014"/>
                    <a:pt x="663150" y="2170511"/>
                  </a:cubicBezTo>
                  <a:cubicBezTo>
                    <a:pt x="666421" y="2175766"/>
                    <a:pt x="672962" y="2179270"/>
                    <a:pt x="676233" y="2186277"/>
                  </a:cubicBezTo>
                  <a:cubicBezTo>
                    <a:pt x="661515" y="2182774"/>
                    <a:pt x="653338" y="2175766"/>
                    <a:pt x="645161" y="2165255"/>
                  </a:cubicBezTo>
                  <a:cubicBezTo>
                    <a:pt x="650067" y="2163504"/>
                    <a:pt x="653338" y="2163504"/>
                    <a:pt x="656609" y="2165255"/>
                  </a:cubicBezTo>
                  <a:cubicBezTo>
                    <a:pt x="651702" y="2161752"/>
                    <a:pt x="646796" y="2145985"/>
                    <a:pt x="658244" y="2152993"/>
                  </a:cubicBezTo>
                  <a:close/>
                  <a:moveTo>
                    <a:pt x="488776" y="2144233"/>
                  </a:moveTo>
                  <a:lnTo>
                    <a:pt x="488777" y="2144233"/>
                  </a:lnTo>
                  <a:lnTo>
                    <a:pt x="494705" y="2144233"/>
                  </a:lnTo>
                  <a:cubicBezTo>
                    <a:pt x="493070" y="2145985"/>
                    <a:pt x="491434" y="2147736"/>
                    <a:pt x="491434" y="2149488"/>
                  </a:cubicBezTo>
                  <a:cubicBezTo>
                    <a:pt x="488981" y="2146861"/>
                    <a:pt x="488163" y="2145109"/>
                    <a:pt x="488776" y="2144233"/>
                  </a:cubicBezTo>
                  <a:close/>
                  <a:moveTo>
                    <a:pt x="517600" y="2138978"/>
                  </a:moveTo>
                  <a:cubicBezTo>
                    <a:pt x="525777" y="2135474"/>
                    <a:pt x="535589" y="2147737"/>
                    <a:pt x="538860" y="2151241"/>
                  </a:cubicBezTo>
                  <a:cubicBezTo>
                    <a:pt x="538860" y="2140730"/>
                    <a:pt x="547037" y="2149489"/>
                    <a:pt x="550308" y="2152992"/>
                  </a:cubicBezTo>
                  <a:cubicBezTo>
                    <a:pt x="548673" y="2144233"/>
                    <a:pt x="558485" y="2149489"/>
                    <a:pt x="561756" y="2152992"/>
                  </a:cubicBezTo>
                  <a:cubicBezTo>
                    <a:pt x="566662" y="2160000"/>
                    <a:pt x="578110" y="2154744"/>
                    <a:pt x="579745" y="2165255"/>
                  </a:cubicBezTo>
                  <a:cubicBezTo>
                    <a:pt x="571568" y="2161751"/>
                    <a:pt x="573203" y="2170510"/>
                    <a:pt x="579745" y="2172262"/>
                  </a:cubicBezTo>
                  <a:cubicBezTo>
                    <a:pt x="571568" y="2174014"/>
                    <a:pt x="565026" y="2177518"/>
                    <a:pt x="558485" y="2181021"/>
                  </a:cubicBezTo>
                  <a:cubicBezTo>
                    <a:pt x="555214" y="2179269"/>
                    <a:pt x="551943" y="2177518"/>
                    <a:pt x="547037" y="2177518"/>
                  </a:cubicBezTo>
                  <a:cubicBezTo>
                    <a:pt x="551943" y="2177518"/>
                    <a:pt x="555214" y="2175766"/>
                    <a:pt x="558485" y="2174014"/>
                  </a:cubicBezTo>
                  <a:cubicBezTo>
                    <a:pt x="556850" y="2174014"/>
                    <a:pt x="555214" y="2172262"/>
                    <a:pt x="553579" y="2170510"/>
                  </a:cubicBezTo>
                  <a:cubicBezTo>
                    <a:pt x="555214" y="2168759"/>
                    <a:pt x="556850" y="2167007"/>
                    <a:pt x="558485" y="2165255"/>
                  </a:cubicBezTo>
                  <a:cubicBezTo>
                    <a:pt x="551943" y="2163503"/>
                    <a:pt x="542131" y="2163503"/>
                    <a:pt x="538860" y="2170510"/>
                  </a:cubicBezTo>
                  <a:cubicBezTo>
                    <a:pt x="535589" y="2174014"/>
                    <a:pt x="530683" y="2172262"/>
                    <a:pt x="527412" y="2168759"/>
                  </a:cubicBezTo>
                  <a:cubicBezTo>
                    <a:pt x="522506" y="2161751"/>
                    <a:pt x="525777" y="2152992"/>
                    <a:pt x="511059" y="2158248"/>
                  </a:cubicBezTo>
                  <a:cubicBezTo>
                    <a:pt x="512694" y="2154744"/>
                    <a:pt x="509423" y="2152992"/>
                    <a:pt x="504517" y="2152992"/>
                  </a:cubicBezTo>
                  <a:cubicBezTo>
                    <a:pt x="511059" y="2144233"/>
                    <a:pt x="524142" y="2154744"/>
                    <a:pt x="532319" y="2154744"/>
                  </a:cubicBezTo>
                  <a:cubicBezTo>
                    <a:pt x="524142" y="2152992"/>
                    <a:pt x="517600" y="2147737"/>
                    <a:pt x="509423" y="2144233"/>
                  </a:cubicBezTo>
                  <a:cubicBezTo>
                    <a:pt x="514329" y="2144233"/>
                    <a:pt x="517600" y="2144233"/>
                    <a:pt x="520871" y="2144233"/>
                  </a:cubicBezTo>
                  <a:cubicBezTo>
                    <a:pt x="520871" y="2142481"/>
                    <a:pt x="519236" y="2140730"/>
                    <a:pt x="517600" y="2138978"/>
                  </a:cubicBezTo>
                  <a:close/>
                  <a:moveTo>
                    <a:pt x="496340" y="2138977"/>
                  </a:moveTo>
                  <a:cubicBezTo>
                    <a:pt x="499611" y="2138977"/>
                    <a:pt x="502882" y="2138977"/>
                    <a:pt x="504517" y="2138977"/>
                  </a:cubicBezTo>
                  <a:cubicBezTo>
                    <a:pt x="512694" y="2149488"/>
                    <a:pt x="494705" y="2142481"/>
                    <a:pt x="489799" y="2142481"/>
                  </a:cubicBezTo>
                  <a:cubicBezTo>
                    <a:pt x="493070" y="2142481"/>
                    <a:pt x="497976" y="2142481"/>
                    <a:pt x="501247" y="2144233"/>
                  </a:cubicBezTo>
                  <a:cubicBezTo>
                    <a:pt x="499611" y="2142481"/>
                    <a:pt x="497976" y="2140729"/>
                    <a:pt x="496340" y="2138977"/>
                  </a:cubicBezTo>
                  <a:close/>
                  <a:moveTo>
                    <a:pt x="484279" y="2107664"/>
                  </a:moveTo>
                  <a:cubicBezTo>
                    <a:pt x="487754" y="2107883"/>
                    <a:pt x="490616" y="2109197"/>
                    <a:pt x="491434" y="2112700"/>
                  </a:cubicBezTo>
                  <a:cubicBezTo>
                    <a:pt x="486528" y="2109197"/>
                    <a:pt x="479986" y="2107445"/>
                    <a:pt x="473445" y="2109197"/>
                  </a:cubicBezTo>
                  <a:cubicBezTo>
                    <a:pt x="476715" y="2108321"/>
                    <a:pt x="480804" y="2107445"/>
                    <a:pt x="484279" y="2107664"/>
                  </a:cubicBezTo>
                  <a:close/>
                  <a:moveTo>
                    <a:pt x="417842" y="2102189"/>
                  </a:moveTo>
                  <a:cubicBezTo>
                    <a:pt x="430925" y="2098685"/>
                    <a:pt x="439102" y="2110948"/>
                    <a:pt x="450550" y="2112700"/>
                  </a:cubicBezTo>
                  <a:cubicBezTo>
                    <a:pt x="463633" y="2116204"/>
                    <a:pt x="475080" y="2116204"/>
                    <a:pt x="488163" y="2124963"/>
                  </a:cubicBezTo>
                  <a:cubicBezTo>
                    <a:pt x="470174" y="2109196"/>
                    <a:pt x="511059" y="2138977"/>
                    <a:pt x="493070" y="2123211"/>
                  </a:cubicBezTo>
                  <a:cubicBezTo>
                    <a:pt x="501247" y="2126714"/>
                    <a:pt x="507788" y="2131970"/>
                    <a:pt x="515965" y="2133722"/>
                  </a:cubicBezTo>
                  <a:cubicBezTo>
                    <a:pt x="511059" y="2135474"/>
                    <a:pt x="506153" y="2135474"/>
                    <a:pt x="501247" y="2133722"/>
                  </a:cubicBezTo>
                  <a:cubicBezTo>
                    <a:pt x="493070" y="2135474"/>
                    <a:pt x="488163" y="2126714"/>
                    <a:pt x="481622" y="2124963"/>
                  </a:cubicBezTo>
                  <a:lnTo>
                    <a:pt x="478760" y="2124306"/>
                  </a:lnTo>
                  <a:lnTo>
                    <a:pt x="478759" y="2124306"/>
                  </a:lnTo>
                  <a:lnTo>
                    <a:pt x="458727" y="2119707"/>
                  </a:lnTo>
                  <a:cubicBezTo>
                    <a:pt x="442373" y="2116204"/>
                    <a:pt x="432560" y="2107444"/>
                    <a:pt x="417842" y="2102189"/>
                  </a:cubicBezTo>
                  <a:close/>
                  <a:moveTo>
                    <a:pt x="453820" y="2082919"/>
                  </a:moveTo>
                  <a:cubicBezTo>
                    <a:pt x="463632" y="2081167"/>
                    <a:pt x="466903" y="2096934"/>
                    <a:pt x="458726" y="2100437"/>
                  </a:cubicBezTo>
                  <a:cubicBezTo>
                    <a:pt x="458726" y="2096934"/>
                    <a:pt x="445643" y="2084671"/>
                    <a:pt x="453820" y="2082919"/>
                  </a:cubicBezTo>
                  <a:close/>
                  <a:moveTo>
                    <a:pt x="393311" y="2070656"/>
                  </a:moveTo>
                  <a:cubicBezTo>
                    <a:pt x="396582" y="2072408"/>
                    <a:pt x="409665" y="2070656"/>
                    <a:pt x="404759" y="2075911"/>
                  </a:cubicBezTo>
                  <a:cubicBezTo>
                    <a:pt x="399853" y="2074160"/>
                    <a:pt x="396582" y="2072408"/>
                    <a:pt x="393311" y="2070656"/>
                  </a:cubicBezTo>
                  <a:close/>
                  <a:moveTo>
                    <a:pt x="677947" y="2070362"/>
                  </a:moveTo>
                  <a:lnTo>
                    <a:pt x="682738" y="2070495"/>
                  </a:lnTo>
                  <a:cubicBezTo>
                    <a:pt x="694199" y="2072249"/>
                    <a:pt x="704022" y="2077513"/>
                    <a:pt x="715483" y="2075759"/>
                  </a:cubicBezTo>
                  <a:close/>
                  <a:moveTo>
                    <a:pt x="434195" y="2068904"/>
                  </a:moveTo>
                  <a:cubicBezTo>
                    <a:pt x="442372" y="2068904"/>
                    <a:pt x="452184" y="2072408"/>
                    <a:pt x="455455" y="2079415"/>
                  </a:cubicBezTo>
                  <a:cubicBezTo>
                    <a:pt x="453820" y="2079415"/>
                    <a:pt x="452184" y="2081167"/>
                    <a:pt x="452184" y="2081167"/>
                  </a:cubicBezTo>
                  <a:cubicBezTo>
                    <a:pt x="447278" y="2075912"/>
                    <a:pt x="440737" y="2074160"/>
                    <a:pt x="434195" y="2068904"/>
                  </a:cubicBezTo>
                  <a:close/>
                  <a:moveTo>
                    <a:pt x="416206" y="2067153"/>
                  </a:moveTo>
                  <a:cubicBezTo>
                    <a:pt x="424383" y="2060145"/>
                    <a:pt x="437466" y="2072408"/>
                    <a:pt x="444008" y="2075912"/>
                  </a:cubicBezTo>
                  <a:cubicBezTo>
                    <a:pt x="442373" y="2079415"/>
                    <a:pt x="440737" y="2079415"/>
                    <a:pt x="437466" y="2081167"/>
                  </a:cubicBezTo>
                  <a:cubicBezTo>
                    <a:pt x="432560" y="2079415"/>
                    <a:pt x="419477" y="2068904"/>
                    <a:pt x="434196" y="2072408"/>
                  </a:cubicBezTo>
                  <a:cubicBezTo>
                    <a:pt x="427654" y="2070656"/>
                    <a:pt x="422748" y="2065401"/>
                    <a:pt x="416206" y="2067153"/>
                  </a:cubicBezTo>
                  <a:close/>
                  <a:moveTo>
                    <a:pt x="424383" y="2054890"/>
                  </a:moveTo>
                  <a:cubicBezTo>
                    <a:pt x="434195" y="2054890"/>
                    <a:pt x="450550" y="2061897"/>
                    <a:pt x="452185" y="2070656"/>
                  </a:cubicBezTo>
                  <a:cubicBezTo>
                    <a:pt x="444008" y="2065401"/>
                    <a:pt x="430925" y="2063649"/>
                    <a:pt x="424383" y="2054890"/>
                  </a:cubicBezTo>
                  <a:close/>
                  <a:moveTo>
                    <a:pt x="481621" y="2053138"/>
                  </a:moveTo>
                  <a:cubicBezTo>
                    <a:pt x="484892" y="2056642"/>
                    <a:pt x="481621" y="2060145"/>
                    <a:pt x="476715" y="2061897"/>
                  </a:cubicBezTo>
                  <a:cubicBezTo>
                    <a:pt x="475080" y="2056642"/>
                    <a:pt x="478351" y="2053138"/>
                    <a:pt x="481621" y="2053138"/>
                  </a:cubicBezTo>
                  <a:close/>
                  <a:moveTo>
                    <a:pt x="437466" y="2053138"/>
                  </a:moveTo>
                  <a:cubicBezTo>
                    <a:pt x="444008" y="2054890"/>
                    <a:pt x="445643" y="2056642"/>
                    <a:pt x="440737" y="2058393"/>
                  </a:cubicBezTo>
                  <a:cubicBezTo>
                    <a:pt x="439101" y="2056642"/>
                    <a:pt x="439101" y="2054890"/>
                    <a:pt x="437466" y="2053138"/>
                  </a:cubicBezTo>
                  <a:close/>
                  <a:moveTo>
                    <a:pt x="388405" y="2051386"/>
                  </a:moveTo>
                  <a:cubicBezTo>
                    <a:pt x="398217" y="2047882"/>
                    <a:pt x="394946" y="2061897"/>
                    <a:pt x="391676" y="2065400"/>
                  </a:cubicBezTo>
                  <a:cubicBezTo>
                    <a:pt x="391676" y="2060145"/>
                    <a:pt x="388405" y="2056641"/>
                    <a:pt x="388405" y="2051386"/>
                  </a:cubicBezTo>
                  <a:close/>
                  <a:moveTo>
                    <a:pt x="429289" y="2049634"/>
                  </a:moveTo>
                  <a:cubicBezTo>
                    <a:pt x="434195" y="2049634"/>
                    <a:pt x="432560" y="2051386"/>
                    <a:pt x="435831" y="2053138"/>
                  </a:cubicBezTo>
                  <a:cubicBezTo>
                    <a:pt x="432560" y="2051386"/>
                    <a:pt x="430925" y="2051386"/>
                    <a:pt x="429289" y="2049634"/>
                  </a:cubicBezTo>
                  <a:close/>
                  <a:moveTo>
                    <a:pt x="398217" y="2042627"/>
                  </a:moveTo>
                  <a:cubicBezTo>
                    <a:pt x="404758" y="2042627"/>
                    <a:pt x="421112" y="2049635"/>
                    <a:pt x="421112" y="2054890"/>
                  </a:cubicBezTo>
                  <a:cubicBezTo>
                    <a:pt x="412935" y="2051387"/>
                    <a:pt x="404758" y="2047883"/>
                    <a:pt x="398217" y="2042627"/>
                  </a:cubicBezTo>
                  <a:close/>
                  <a:moveTo>
                    <a:pt x="370415" y="2042627"/>
                  </a:moveTo>
                  <a:cubicBezTo>
                    <a:pt x="373686" y="2044379"/>
                    <a:pt x="378592" y="2049635"/>
                    <a:pt x="372051" y="2053138"/>
                  </a:cubicBezTo>
                  <a:cubicBezTo>
                    <a:pt x="370415" y="2049635"/>
                    <a:pt x="368780" y="2046131"/>
                    <a:pt x="370415" y="2042627"/>
                  </a:cubicBezTo>
                  <a:close/>
                  <a:moveTo>
                    <a:pt x="424383" y="2040875"/>
                  </a:moveTo>
                  <a:cubicBezTo>
                    <a:pt x="427654" y="2040875"/>
                    <a:pt x="435831" y="2042627"/>
                    <a:pt x="435831" y="2047882"/>
                  </a:cubicBezTo>
                  <a:cubicBezTo>
                    <a:pt x="430925" y="2046130"/>
                    <a:pt x="427654" y="2042627"/>
                    <a:pt x="424383" y="2040875"/>
                  </a:cubicBezTo>
                  <a:close/>
                  <a:moveTo>
                    <a:pt x="376957" y="2040875"/>
                  </a:moveTo>
                  <a:cubicBezTo>
                    <a:pt x="388405" y="2039123"/>
                    <a:pt x="390040" y="2058393"/>
                    <a:pt x="386769" y="2065400"/>
                  </a:cubicBezTo>
                  <a:cubicBezTo>
                    <a:pt x="381863" y="2061897"/>
                    <a:pt x="372051" y="2047882"/>
                    <a:pt x="383499" y="2049634"/>
                  </a:cubicBezTo>
                  <a:cubicBezTo>
                    <a:pt x="380228" y="2047882"/>
                    <a:pt x="378592" y="2044379"/>
                    <a:pt x="376957" y="2040875"/>
                  </a:cubicBezTo>
                  <a:close/>
                  <a:moveTo>
                    <a:pt x="411300" y="2032116"/>
                  </a:moveTo>
                  <a:cubicBezTo>
                    <a:pt x="417842" y="2035620"/>
                    <a:pt x="421112" y="2040876"/>
                    <a:pt x="427654" y="2044379"/>
                  </a:cubicBezTo>
                  <a:cubicBezTo>
                    <a:pt x="426019" y="2044379"/>
                    <a:pt x="424383" y="2046131"/>
                    <a:pt x="422748" y="2046131"/>
                  </a:cubicBezTo>
                  <a:cubicBezTo>
                    <a:pt x="414571" y="2042627"/>
                    <a:pt x="414571" y="2040876"/>
                    <a:pt x="411300" y="2032116"/>
                  </a:cubicBezTo>
                  <a:close/>
                  <a:moveTo>
                    <a:pt x="403123" y="2018102"/>
                  </a:moveTo>
                  <a:cubicBezTo>
                    <a:pt x="406394" y="2012846"/>
                    <a:pt x="409664" y="2014598"/>
                    <a:pt x="412935" y="2019853"/>
                  </a:cubicBezTo>
                  <a:cubicBezTo>
                    <a:pt x="411300" y="2019853"/>
                    <a:pt x="409664" y="2021605"/>
                    <a:pt x="408029" y="2021605"/>
                  </a:cubicBezTo>
                  <a:cubicBezTo>
                    <a:pt x="406394" y="2021605"/>
                    <a:pt x="404758" y="2019853"/>
                    <a:pt x="403123" y="2018102"/>
                  </a:cubicBezTo>
                  <a:close/>
                  <a:moveTo>
                    <a:pt x="349155" y="2016350"/>
                  </a:moveTo>
                  <a:cubicBezTo>
                    <a:pt x="350790" y="2021606"/>
                    <a:pt x="354061" y="2023358"/>
                    <a:pt x="358967" y="2019854"/>
                  </a:cubicBezTo>
                  <a:cubicBezTo>
                    <a:pt x="357332" y="2025109"/>
                    <a:pt x="362238" y="2035620"/>
                    <a:pt x="354061" y="2037372"/>
                  </a:cubicBezTo>
                  <a:cubicBezTo>
                    <a:pt x="349155" y="2032117"/>
                    <a:pt x="349155" y="2023358"/>
                    <a:pt x="349155" y="2016350"/>
                  </a:cubicBezTo>
                  <a:close/>
                  <a:moveTo>
                    <a:pt x="373481" y="2013723"/>
                  </a:moveTo>
                  <a:cubicBezTo>
                    <a:pt x="376956" y="2015474"/>
                    <a:pt x="380227" y="2019854"/>
                    <a:pt x="383498" y="2023358"/>
                  </a:cubicBezTo>
                  <a:cubicBezTo>
                    <a:pt x="380227" y="2023358"/>
                    <a:pt x="378592" y="2021606"/>
                    <a:pt x="376956" y="2019854"/>
                  </a:cubicBezTo>
                  <a:cubicBezTo>
                    <a:pt x="376956" y="2023358"/>
                    <a:pt x="376956" y="2025110"/>
                    <a:pt x="376956" y="2026861"/>
                  </a:cubicBezTo>
                  <a:cubicBezTo>
                    <a:pt x="375321" y="2019854"/>
                    <a:pt x="372050" y="2026861"/>
                    <a:pt x="365509" y="2028613"/>
                  </a:cubicBezTo>
                  <a:cubicBezTo>
                    <a:pt x="368780" y="2025110"/>
                    <a:pt x="367144" y="2021606"/>
                    <a:pt x="362238" y="2019854"/>
                  </a:cubicBezTo>
                  <a:cubicBezTo>
                    <a:pt x="366327" y="2012847"/>
                    <a:pt x="370006" y="2011971"/>
                    <a:pt x="373481" y="2013723"/>
                  </a:cubicBezTo>
                  <a:close/>
                  <a:moveTo>
                    <a:pt x="381863" y="1997080"/>
                  </a:moveTo>
                  <a:cubicBezTo>
                    <a:pt x="386769" y="2002336"/>
                    <a:pt x="391675" y="2007591"/>
                    <a:pt x="396581" y="2012846"/>
                  </a:cubicBezTo>
                  <a:cubicBezTo>
                    <a:pt x="394946" y="2012846"/>
                    <a:pt x="393310" y="2012846"/>
                    <a:pt x="391675" y="2012846"/>
                  </a:cubicBezTo>
                  <a:cubicBezTo>
                    <a:pt x="388404" y="2007591"/>
                    <a:pt x="385134" y="2002336"/>
                    <a:pt x="381863" y="1997080"/>
                  </a:cubicBezTo>
                  <a:close/>
                  <a:moveTo>
                    <a:pt x="357332" y="1986569"/>
                  </a:moveTo>
                  <a:cubicBezTo>
                    <a:pt x="372051" y="1984817"/>
                    <a:pt x="373686" y="1997080"/>
                    <a:pt x="381863" y="2002336"/>
                  </a:cubicBezTo>
                  <a:lnTo>
                    <a:pt x="377105" y="2004034"/>
                  </a:lnTo>
                  <a:lnTo>
                    <a:pt x="380840" y="2007591"/>
                  </a:lnTo>
                  <a:cubicBezTo>
                    <a:pt x="383089" y="2008905"/>
                    <a:pt x="385133" y="2010218"/>
                    <a:pt x="385133" y="2012846"/>
                  </a:cubicBezTo>
                  <a:cubicBezTo>
                    <a:pt x="382680" y="2011970"/>
                    <a:pt x="379001" y="2011094"/>
                    <a:pt x="376548" y="2009562"/>
                  </a:cubicBezTo>
                  <a:lnTo>
                    <a:pt x="375695" y="2004538"/>
                  </a:lnTo>
                  <a:lnTo>
                    <a:pt x="367144" y="2007591"/>
                  </a:lnTo>
                  <a:cubicBezTo>
                    <a:pt x="367144" y="2005839"/>
                    <a:pt x="367144" y="2004088"/>
                    <a:pt x="365509" y="2002336"/>
                  </a:cubicBezTo>
                  <a:cubicBezTo>
                    <a:pt x="360603" y="2005839"/>
                    <a:pt x="349155" y="2000584"/>
                    <a:pt x="349155" y="1993576"/>
                  </a:cubicBezTo>
                  <a:cubicBezTo>
                    <a:pt x="355697" y="1995328"/>
                    <a:pt x="360603" y="1995328"/>
                    <a:pt x="367144" y="1997080"/>
                  </a:cubicBezTo>
                  <a:cubicBezTo>
                    <a:pt x="363874" y="1993576"/>
                    <a:pt x="360603" y="1990073"/>
                    <a:pt x="357332" y="1986569"/>
                  </a:cubicBezTo>
                  <a:close/>
                  <a:moveTo>
                    <a:pt x="344249" y="1983065"/>
                  </a:moveTo>
                  <a:cubicBezTo>
                    <a:pt x="349155" y="1979561"/>
                    <a:pt x="362238" y="1990072"/>
                    <a:pt x="360603" y="1993576"/>
                  </a:cubicBezTo>
                  <a:cubicBezTo>
                    <a:pt x="355697" y="1993576"/>
                    <a:pt x="336072" y="1990072"/>
                    <a:pt x="344249" y="1983065"/>
                  </a:cubicBezTo>
                  <a:close/>
                  <a:moveTo>
                    <a:pt x="354061" y="1972554"/>
                  </a:moveTo>
                  <a:cubicBezTo>
                    <a:pt x="360602" y="1969050"/>
                    <a:pt x="365509" y="1970802"/>
                    <a:pt x="368779" y="1976058"/>
                  </a:cubicBezTo>
                  <a:cubicBezTo>
                    <a:pt x="373685" y="1979561"/>
                    <a:pt x="380227" y="1981313"/>
                    <a:pt x="370415" y="1981313"/>
                  </a:cubicBezTo>
                  <a:cubicBezTo>
                    <a:pt x="375321" y="1983065"/>
                    <a:pt x="385133" y="1986569"/>
                    <a:pt x="385133" y="1991824"/>
                  </a:cubicBezTo>
                  <a:cubicBezTo>
                    <a:pt x="376956" y="1988321"/>
                    <a:pt x="368779" y="1988321"/>
                    <a:pt x="363873" y="1983065"/>
                  </a:cubicBezTo>
                  <a:cubicBezTo>
                    <a:pt x="360602" y="1979561"/>
                    <a:pt x="358967" y="1974306"/>
                    <a:pt x="354061" y="1972554"/>
                  </a:cubicBezTo>
                  <a:close/>
                  <a:moveTo>
                    <a:pt x="310724" y="1972554"/>
                  </a:moveTo>
                  <a:cubicBezTo>
                    <a:pt x="317563" y="1969050"/>
                    <a:pt x="322692" y="1972554"/>
                    <a:pt x="329531" y="1972554"/>
                  </a:cubicBezTo>
                  <a:cubicBezTo>
                    <a:pt x="329531" y="1976058"/>
                    <a:pt x="324402" y="1977809"/>
                    <a:pt x="320982" y="1976058"/>
                  </a:cubicBezTo>
                  <a:cubicBezTo>
                    <a:pt x="322692" y="1979561"/>
                    <a:pt x="327821" y="1983065"/>
                    <a:pt x="326112" y="1988320"/>
                  </a:cubicBezTo>
                  <a:cubicBezTo>
                    <a:pt x="319273" y="1988320"/>
                    <a:pt x="320982" y="1981313"/>
                    <a:pt x="312434" y="1981313"/>
                  </a:cubicBezTo>
                  <a:cubicBezTo>
                    <a:pt x="317563" y="1977809"/>
                    <a:pt x="317563" y="1974306"/>
                    <a:pt x="310724" y="1972554"/>
                  </a:cubicBezTo>
                  <a:close/>
                  <a:moveTo>
                    <a:pt x="350791" y="1963795"/>
                  </a:moveTo>
                  <a:cubicBezTo>
                    <a:pt x="349156" y="1967299"/>
                    <a:pt x="347520" y="1969051"/>
                    <a:pt x="345885" y="1972554"/>
                  </a:cubicBezTo>
                  <a:cubicBezTo>
                    <a:pt x="342614" y="1967299"/>
                    <a:pt x="345885" y="1965547"/>
                    <a:pt x="350791" y="1963795"/>
                  </a:cubicBezTo>
                  <a:close/>
                  <a:moveTo>
                    <a:pt x="299276" y="1946277"/>
                  </a:moveTo>
                  <a:cubicBezTo>
                    <a:pt x="304305" y="1946277"/>
                    <a:pt x="309334" y="1942773"/>
                    <a:pt x="314363" y="1946277"/>
                  </a:cubicBezTo>
                  <a:cubicBezTo>
                    <a:pt x="317715" y="1948029"/>
                    <a:pt x="319392" y="1948029"/>
                    <a:pt x="322744" y="1946277"/>
                  </a:cubicBezTo>
                  <a:cubicBezTo>
                    <a:pt x="321068" y="1955036"/>
                    <a:pt x="326097" y="1955036"/>
                    <a:pt x="332802" y="1951533"/>
                  </a:cubicBezTo>
                  <a:cubicBezTo>
                    <a:pt x="329449" y="1953284"/>
                    <a:pt x="326097" y="1956788"/>
                    <a:pt x="324421" y="1960292"/>
                  </a:cubicBezTo>
                  <a:cubicBezTo>
                    <a:pt x="322744" y="1963796"/>
                    <a:pt x="319392" y="1967299"/>
                    <a:pt x="314363" y="1967299"/>
                  </a:cubicBezTo>
                  <a:cubicBezTo>
                    <a:pt x="321068" y="1958540"/>
                    <a:pt x="311010" y="1963796"/>
                    <a:pt x="305981" y="1960292"/>
                  </a:cubicBezTo>
                  <a:cubicBezTo>
                    <a:pt x="304305" y="1958540"/>
                    <a:pt x="302629" y="1955036"/>
                    <a:pt x="302629" y="1951533"/>
                  </a:cubicBezTo>
                  <a:cubicBezTo>
                    <a:pt x="311010" y="1949781"/>
                    <a:pt x="309334" y="1958540"/>
                    <a:pt x="317715" y="1956788"/>
                  </a:cubicBezTo>
                  <a:cubicBezTo>
                    <a:pt x="317715" y="1951533"/>
                    <a:pt x="302629" y="1949781"/>
                    <a:pt x="299276" y="1946277"/>
                  </a:cubicBezTo>
                  <a:close/>
                  <a:moveTo>
                    <a:pt x="278016" y="1921751"/>
                  </a:moveTo>
                  <a:cubicBezTo>
                    <a:pt x="289464" y="1921751"/>
                    <a:pt x="300912" y="1927007"/>
                    <a:pt x="305818" y="1937517"/>
                  </a:cubicBezTo>
                  <a:cubicBezTo>
                    <a:pt x="300912" y="1934014"/>
                    <a:pt x="292735" y="1935765"/>
                    <a:pt x="292735" y="1928758"/>
                  </a:cubicBezTo>
                  <a:cubicBezTo>
                    <a:pt x="286193" y="1934014"/>
                    <a:pt x="279651" y="1927007"/>
                    <a:pt x="278016" y="1921751"/>
                  </a:cubicBezTo>
                  <a:close/>
                  <a:moveTo>
                    <a:pt x="251850" y="1877956"/>
                  </a:moveTo>
                  <a:cubicBezTo>
                    <a:pt x="260027" y="1872700"/>
                    <a:pt x="276381" y="1881459"/>
                    <a:pt x="278016" y="1890218"/>
                  </a:cubicBezTo>
                  <a:lnTo>
                    <a:pt x="273681" y="1888485"/>
                  </a:lnTo>
                  <a:lnTo>
                    <a:pt x="273315" y="1891532"/>
                  </a:lnTo>
                  <a:cubicBezTo>
                    <a:pt x="271884" y="1894160"/>
                    <a:pt x="269022" y="1897226"/>
                    <a:pt x="269839" y="1900729"/>
                  </a:cubicBezTo>
                  <a:cubicBezTo>
                    <a:pt x="266160" y="1900291"/>
                    <a:pt x="264320" y="1899525"/>
                    <a:pt x="263604" y="1898512"/>
                  </a:cubicBezTo>
                  <a:lnTo>
                    <a:pt x="263604" y="1898512"/>
                  </a:lnTo>
                  <a:lnTo>
                    <a:pt x="263604" y="1898512"/>
                  </a:lnTo>
                  <a:cubicBezTo>
                    <a:pt x="262889" y="1897499"/>
                    <a:pt x="263298" y="1896240"/>
                    <a:pt x="264115" y="1894817"/>
                  </a:cubicBezTo>
                  <a:lnTo>
                    <a:pt x="265814" y="1890722"/>
                  </a:lnTo>
                  <a:lnTo>
                    <a:pt x="267730" y="1886107"/>
                  </a:lnTo>
                  <a:lnTo>
                    <a:pt x="264320" y="1884744"/>
                  </a:lnTo>
                  <a:cubicBezTo>
                    <a:pt x="258801" y="1884087"/>
                    <a:pt x="253486" y="1883211"/>
                    <a:pt x="251850" y="1877956"/>
                  </a:cubicBezTo>
                  <a:close/>
                  <a:moveTo>
                    <a:pt x="263298" y="1865693"/>
                  </a:moveTo>
                  <a:cubicBezTo>
                    <a:pt x="260027" y="1869197"/>
                    <a:pt x="256756" y="1870948"/>
                    <a:pt x="251850" y="1872700"/>
                  </a:cubicBezTo>
                  <a:cubicBezTo>
                    <a:pt x="250215" y="1870948"/>
                    <a:pt x="248579" y="1869197"/>
                    <a:pt x="246944" y="1867445"/>
                  </a:cubicBezTo>
                  <a:cubicBezTo>
                    <a:pt x="253486" y="1870948"/>
                    <a:pt x="256756" y="1863941"/>
                    <a:pt x="263298" y="1865693"/>
                  </a:cubicBezTo>
                  <a:close/>
                  <a:moveTo>
                    <a:pt x="249193" y="1852116"/>
                  </a:moveTo>
                  <a:cubicBezTo>
                    <a:pt x="251850" y="1851678"/>
                    <a:pt x="254303" y="1852554"/>
                    <a:pt x="256756" y="1856933"/>
                  </a:cubicBezTo>
                  <a:cubicBezTo>
                    <a:pt x="261662" y="1862189"/>
                    <a:pt x="256756" y="1867444"/>
                    <a:pt x="248579" y="1865692"/>
                  </a:cubicBezTo>
                  <a:cubicBezTo>
                    <a:pt x="250214" y="1865692"/>
                    <a:pt x="251850" y="1863941"/>
                    <a:pt x="253485" y="1863941"/>
                  </a:cubicBezTo>
                  <a:cubicBezTo>
                    <a:pt x="248579" y="1862189"/>
                    <a:pt x="242037" y="1862189"/>
                    <a:pt x="240402" y="1855182"/>
                  </a:cubicBezTo>
                  <a:cubicBezTo>
                    <a:pt x="243673" y="1854306"/>
                    <a:pt x="246535" y="1852554"/>
                    <a:pt x="249193" y="1852116"/>
                  </a:cubicBezTo>
                  <a:close/>
                  <a:moveTo>
                    <a:pt x="251850" y="1832408"/>
                  </a:moveTo>
                  <a:cubicBezTo>
                    <a:pt x="263298" y="1830656"/>
                    <a:pt x="287829" y="1841167"/>
                    <a:pt x="271475" y="1851678"/>
                  </a:cubicBezTo>
                  <a:cubicBezTo>
                    <a:pt x="263298" y="1846423"/>
                    <a:pt x="256756" y="1841167"/>
                    <a:pt x="251850" y="1832408"/>
                  </a:cubicBezTo>
                  <a:close/>
                  <a:moveTo>
                    <a:pt x="232225" y="1830657"/>
                  </a:moveTo>
                  <a:cubicBezTo>
                    <a:pt x="245308" y="1825401"/>
                    <a:pt x="279651" y="1856934"/>
                    <a:pt x="269839" y="1867445"/>
                  </a:cubicBezTo>
                  <a:cubicBezTo>
                    <a:pt x="263297" y="1863942"/>
                    <a:pt x="258391" y="1856934"/>
                    <a:pt x="255120" y="1851679"/>
                  </a:cubicBezTo>
                  <a:cubicBezTo>
                    <a:pt x="253485" y="1846423"/>
                    <a:pt x="246943" y="1851679"/>
                    <a:pt x="242037" y="1849927"/>
                  </a:cubicBezTo>
                  <a:cubicBezTo>
                    <a:pt x="251850" y="1846423"/>
                    <a:pt x="243673" y="1846423"/>
                    <a:pt x="243673" y="1841168"/>
                  </a:cubicBezTo>
                  <a:cubicBezTo>
                    <a:pt x="242037" y="1837664"/>
                    <a:pt x="233860" y="1834160"/>
                    <a:pt x="232225" y="1830657"/>
                  </a:cubicBezTo>
                  <a:close/>
                  <a:moveTo>
                    <a:pt x="261662" y="1814014"/>
                  </a:moveTo>
                  <a:cubicBezTo>
                    <a:pt x="266568" y="1817713"/>
                    <a:pt x="269839" y="1825110"/>
                    <a:pt x="266568" y="1830657"/>
                  </a:cubicBezTo>
                  <a:lnTo>
                    <a:pt x="256447" y="1829513"/>
                  </a:lnTo>
                  <a:lnTo>
                    <a:pt x="256446" y="1829513"/>
                  </a:lnTo>
                  <a:lnTo>
                    <a:pt x="250215" y="1828808"/>
                  </a:lnTo>
                  <a:cubicBezTo>
                    <a:pt x="246944" y="1819562"/>
                    <a:pt x="256756" y="1821411"/>
                    <a:pt x="261662" y="1825110"/>
                  </a:cubicBezTo>
                  <a:cubicBezTo>
                    <a:pt x="258391" y="1821411"/>
                    <a:pt x="258391" y="1817713"/>
                    <a:pt x="261662" y="1814014"/>
                  </a:cubicBezTo>
                  <a:close/>
                  <a:moveTo>
                    <a:pt x="243673" y="1807006"/>
                  </a:moveTo>
                  <a:cubicBezTo>
                    <a:pt x="246944" y="1810510"/>
                    <a:pt x="246944" y="1812262"/>
                    <a:pt x="245309" y="1815765"/>
                  </a:cubicBezTo>
                  <a:cubicBezTo>
                    <a:pt x="243673" y="1814013"/>
                    <a:pt x="242037" y="1814013"/>
                    <a:pt x="240402" y="1812262"/>
                  </a:cubicBezTo>
                  <a:cubicBezTo>
                    <a:pt x="240402" y="1810510"/>
                    <a:pt x="242037" y="1808758"/>
                    <a:pt x="243673" y="1807006"/>
                  </a:cubicBezTo>
                  <a:close/>
                  <a:moveTo>
                    <a:pt x="244509" y="1758024"/>
                  </a:moveTo>
                  <a:lnTo>
                    <a:pt x="255413" y="1761675"/>
                  </a:lnTo>
                  <a:cubicBezTo>
                    <a:pt x="253775" y="1758166"/>
                    <a:pt x="248864" y="1756411"/>
                    <a:pt x="243952" y="1758166"/>
                  </a:cubicBezTo>
                  <a:close/>
                  <a:moveTo>
                    <a:pt x="191706" y="1754684"/>
                  </a:moveTo>
                  <a:lnTo>
                    <a:pt x="205476" y="1757289"/>
                  </a:lnTo>
                  <a:cubicBezTo>
                    <a:pt x="207932" y="1762552"/>
                    <a:pt x="206295" y="1767816"/>
                    <a:pt x="194834" y="1759921"/>
                  </a:cubicBezTo>
                  <a:close/>
                  <a:moveTo>
                    <a:pt x="191628" y="1754554"/>
                  </a:moveTo>
                  <a:lnTo>
                    <a:pt x="191706" y="1754684"/>
                  </a:lnTo>
                  <a:lnTo>
                    <a:pt x="191560" y="1754657"/>
                  </a:lnTo>
                  <a:close/>
                  <a:moveTo>
                    <a:pt x="45843" y="0"/>
                  </a:moveTo>
                  <a:cubicBezTo>
                    <a:pt x="45843" y="8773"/>
                    <a:pt x="55667" y="14037"/>
                    <a:pt x="58941" y="21056"/>
                  </a:cubicBezTo>
                  <a:cubicBezTo>
                    <a:pt x="60579" y="28075"/>
                    <a:pt x="65490" y="31584"/>
                    <a:pt x="73677" y="33339"/>
                  </a:cubicBezTo>
                  <a:cubicBezTo>
                    <a:pt x="67128" y="38603"/>
                    <a:pt x="78589" y="57904"/>
                    <a:pt x="80226" y="64922"/>
                  </a:cubicBezTo>
                  <a:cubicBezTo>
                    <a:pt x="86775" y="82469"/>
                    <a:pt x="91687" y="92997"/>
                    <a:pt x="108059" y="105280"/>
                  </a:cubicBezTo>
                  <a:cubicBezTo>
                    <a:pt x="122795" y="115808"/>
                    <a:pt x="116246" y="121072"/>
                    <a:pt x="109696" y="135109"/>
                  </a:cubicBezTo>
                  <a:cubicBezTo>
                    <a:pt x="109696" y="136863"/>
                    <a:pt x="121157" y="143882"/>
                    <a:pt x="121157" y="149146"/>
                  </a:cubicBezTo>
                  <a:cubicBezTo>
                    <a:pt x="121157" y="154410"/>
                    <a:pt x="111334" y="154410"/>
                    <a:pt x="106422" y="157919"/>
                  </a:cubicBezTo>
                  <a:cubicBezTo>
                    <a:pt x="114608" y="164938"/>
                    <a:pt x="108059" y="171957"/>
                    <a:pt x="112971" y="178975"/>
                  </a:cubicBezTo>
                  <a:cubicBezTo>
                    <a:pt x="116246" y="182485"/>
                    <a:pt x="122795" y="182485"/>
                    <a:pt x="124432" y="185994"/>
                  </a:cubicBezTo>
                  <a:cubicBezTo>
                    <a:pt x="129344" y="191258"/>
                    <a:pt x="124432" y="191258"/>
                    <a:pt x="124432" y="196522"/>
                  </a:cubicBezTo>
                  <a:cubicBezTo>
                    <a:pt x="127706" y="212314"/>
                    <a:pt x="150628" y="219332"/>
                    <a:pt x="152265" y="236879"/>
                  </a:cubicBezTo>
                  <a:cubicBezTo>
                    <a:pt x="153903" y="257935"/>
                    <a:pt x="170275" y="275481"/>
                    <a:pt x="176824" y="294783"/>
                  </a:cubicBezTo>
                  <a:cubicBezTo>
                    <a:pt x="181736" y="310574"/>
                    <a:pt x="181736" y="329876"/>
                    <a:pt x="206295" y="322857"/>
                  </a:cubicBezTo>
                  <a:cubicBezTo>
                    <a:pt x="230854" y="315838"/>
                    <a:pt x="232491" y="329876"/>
                    <a:pt x="229217" y="349177"/>
                  </a:cubicBezTo>
                  <a:cubicBezTo>
                    <a:pt x="227579" y="363214"/>
                    <a:pt x="229217" y="389534"/>
                    <a:pt x="216118" y="400062"/>
                  </a:cubicBezTo>
                  <a:cubicBezTo>
                    <a:pt x="186648" y="407081"/>
                    <a:pt x="167001" y="419363"/>
                    <a:pt x="160452" y="435155"/>
                  </a:cubicBezTo>
                  <a:cubicBezTo>
                    <a:pt x="158814" y="442174"/>
                    <a:pt x="170275" y="452702"/>
                    <a:pt x="173550" y="459720"/>
                  </a:cubicBezTo>
                  <a:cubicBezTo>
                    <a:pt x="155540" y="459720"/>
                    <a:pt x="167001" y="486040"/>
                    <a:pt x="171912" y="493059"/>
                  </a:cubicBezTo>
                  <a:cubicBezTo>
                    <a:pt x="175187" y="498323"/>
                    <a:pt x="180099" y="508851"/>
                    <a:pt x="181736" y="514115"/>
                  </a:cubicBezTo>
                  <a:cubicBezTo>
                    <a:pt x="186648" y="524642"/>
                    <a:pt x="175187" y="526397"/>
                    <a:pt x="176824" y="536925"/>
                  </a:cubicBezTo>
                  <a:cubicBezTo>
                    <a:pt x="176824" y="549208"/>
                    <a:pt x="201383" y="559736"/>
                    <a:pt x="198109" y="570264"/>
                  </a:cubicBezTo>
                  <a:cubicBezTo>
                    <a:pt x="194834" y="577282"/>
                    <a:pt x="183373" y="582546"/>
                    <a:pt x="176824" y="580791"/>
                  </a:cubicBezTo>
                  <a:cubicBezTo>
                    <a:pt x="168638" y="577282"/>
                    <a:pt x="165363" y="596583"/>
                    <a:pt x="165363" y="600093"/>
                  </a:cubicBezTo>
                  <a:cubicBezTo>
                    <a:pt x="163726" y="615885"/>
                    <a:pt x="157177" y="638695"/>
                    <a:pt x="142442" y="657996"/>
                  </a:cubicBezTo>
                  <a:cubicBezTo>
                    <a:pt x="130981" y="672034"/>
                    <a:pt x="145716" y="682562"/>
                    <a:pt x="139167" y="696599"/>
                  </a:cubicBezTo>
                  <a:cubicBezTo>
                    <a:pt x="137530" y="705372"/>
                    <a:pt x="127706" y="705372"/>
                    <a:pt x="130981" y="715900"/>
                  </a:cubicBezTo>
                  <a:cubicBezTo>
                    <a:pt x="132618" y="722919"/>
                    <a:pt x="139167" y="729937"/>
                    <a:pt x="142442" y="738711"/>
                  </a:cubicBezTo>
                  <a:cubicBezTo>
                    <a:pt x="144079" y="742220"/>
                    <a:pt x="145716" y="745729"/>
                    <a:pt x="147353" y="750993"/>
                  </a:cubicBezTo>
                  <a:cubicBezTo>
                    <a:pt x="148991" y="754502"/>
                    <a:pt x="150628" y="758012"/>
                    <a:pt x="152265" y="761521"/>
                  </a:cubicBezTo>
                  <a:cubicBezTo>
                    <a:pt x="155540" y="770294"/>
                    <a:pt x="145716" y="784332"/>
                    <a:pt x="137530" y="773804"/>
                  </a:cubicBezTo>
                  <a:cubicBezTo>
                    <a:pt x="142442" y="780822"/>
                    <a:pt x="137530" y="793105"/>
                    <a:pt x="137530" y="801878"/>
                  </a:cubicBezTo>
                  <a:cubicBezTo>
                    <a:pt x="137530" y="807142"/>
                    <a:pt x="140804" y="814161"/>
                    <a:pt x="135893" y="819425"/>
                  </a:cubicBezTo>
                  <a:cubicBezTo>
                    <a:pt x="130981" y="821179"/>
                    <a:pt x="130981" y="821179"/>
                    <a:pt x="130981" y="828198"/>
                  </a:cubicBezTo>
                  <a:cubicBezTo>
                    <a:pt x="129344" y="840481"/>
                    <a:pt x="139167" y="851009"/>
                    <a:pt x="145716" y="861537"/>
                  </a:cubicBezTo>
                  <a:cubicBezTo>
                    <a:pt x="148991" y="865046"/>
                    <a:pt x="152265" y="865046"/>
                    <a:pt x="155540" y="868555"/>
                  </a:cubicBezTo>
                  <a:cubicBezTo>
                    <a:pt x="157177" y="872064"/>
                    <a:pt x="157177" y="877328"/>
                    <a:pt x="152265" y="875574"/>
                  </a:cubicBezTo>
                  <a:cubicBezTo>
                    <a:pt x="155540" y="889611"/>
                    <a:pt x="170275" y="894875"/>
                    <a:pt x="173550" y="908912"/>
                  </a:cubicBezTo>
                  <a:cubicBezTo>
                    <a:pt x="173550" y="914176"/>
                    <a:pt x="176824" y="917686"/>
                    <a:pt x="183373" y="921195"/>
                  </a:cubicBezTo>
                  <a:cubicBezTo>
                    <a:pt x="191560" y="924704"/>
                    <a:pt x="183373" y="933477"/>
                    <a:pt x="185010" y="938741"/>
                  </a:cubicBezTo>
                  <a:cubicBezTo>
                    <a:pt x="189922" y="954533"/>
                    <a:pt x="206295" y="940496"/>
                    <a:pt x="206295" y="959797"/>
                  </a:cubicBezTo>
                  <a:cubicBezTo>
                    <a:pt x="206295" y="973835"/>
                    <a:pt x="204658" y="984362"/>
                    <a:pt x="212844" y="996645"/>
                  </a:cubicBezTo>
                  <a:cubicBezTo>
                    <a:pt x="214481" y="998400"/>
                    <a:pt x="221030" y="1008928"/>
                    <a:pt x="212844" y="1008928"/>
                  </a:cubicBezTo>
                  <a:cubicBezTo>
                    <a:pt x="207932" y="1010682"/>
                    <a:pt x="207932" y="1012437"/>
                    <a:pt x="206295" y="1015946"/>
                  </a:cubicBezTo>
                  <a:cubicBezTo>
                    <a:pt x="204658" y="1021210"/>
                    <a:pt x="203020" y="1028229"/>
                    <a:pt x="203020" y="1033493"/>
                  </a:cubicBezTo>
                  <a:cubicBezTo>
                    <a:pt x="201383" y="1040511"/>
                    <a:pt x="203020" y="1047530"/>
                    <a:pt x="204658" y="1054549"/>
                  </a:cubicBezTo>
                  <a:cubicBezTo>
                    <a:pt x="206295" y="1063322"/>
                    <a:pt x="199746" y="1065077"/>
                    <a:pt x="196471" y="1065077"/>
                  </a:cubicBezTo>
                  <a:cubicBezTo>
                    <a:pt x="191560" y="1063322"/>
                    <a:pt x="198109" y="1068586"/>
                    <a:pt x="201383" y="1072095"/>
                  </a:cubicBezTo>
                  <a:cubicBezTo>
                    <a:pt x="211207" y="1086133"/>
                    <a:pt x="217756" y="1100170"/>
                    <a:pt x="219393" y="1114207"/>
                  </a:cubicBezTo>
                  <a:cubicBezTo>
                    <a:pt x="219393" y="1119471"/>
                    <a:pt x="219393" y="1121226"/>
                    <a:pt x="214481" y="1121226"/>
                  </a:cubicBezTo>
                  <a:cubicBezTo>
                    <a:pt x="209569" y="1122980"/>
                    <a:pt x="207932" y="1128244"/>
                    <a:pt x="207932" y="1131754"/>
                  </a:cubicBezTo>
                  <a:cubicBezTo>
                    <a:pt x="206295" y="1144036"/>
                    <a:pt x="196471" y="1133508"/>
                    <a:pt x="193197" y="1147545"/>
                  </a:cubicBezTo>
                  <a:cubicBezTo>
                    <a:pt x="191560" y="1152809"/>
                    <a:pt x="191560" y="1158073"/>
                    <a:pt x="194834" y="1165092"/>
                  </a:cubicBezTo>
                  <a:cubicBezTo>
                    <a:pt x="196471" y="1170356"/>
                    <a:pt x="196471" y="1175620"/>
                    <a:pt x="199746" y="1182639"/>
                  </a:cubicBezTo>
                  <a:cubicBezTo>
                    <a:pt x="209569" y="1196676"/>
                    <a:pt x="207932" y="1201940"/>
                    <a:pt x="209569" y="1212468"/>
                  </a:cubicBezTo>
                  <a:cubicBezTo>
                    <a:pt x="211207" y="1222996"/>
                    <a:pt x="222667" y="1230014"/>
                    <a:pt x="227579" y="1238788"/>
                  </a:cubicBezTo>
                  <a:cubicBezTo>
                    <a:pt x="230854" y="1245806"/>
                    <a:pt x="234128" y="1251070"/>
                    <a:pt x="239040" y="1258089"/>
                  </a:cubicBezTo>
                  <a:cubicBezTo>
                    <a:pt x="240677" y="1259844"/>
                    <a:pt x="247226" y="1266862"/>
                    <a:pt x="243952" y="1272126"/>
                  </a:cubicBezTo>
                  <a:cubicBezTo>
                    <a:pt x="240677" y="1280899"/>
                    <a:pt x="222667" y="1280899"/>
                    <a:pt x="225942" y="1293182"/>
                  </a:cubicBezTo>
                  <a:cubicBezTo>
                    <a:pt x="229217" y="1301955"/>
                    <a:pt x="224305" y="1321256"/>
                    <a:pt x="230854" y="1328275"/>
                  </a:cubicBezTo>
                  <a:cubicBezTo>
                    <a:pt x="222667" y="1330030"/>
                    <a:pt x="217756" y="1331784"/>
                    <a:pt x="224305" y="1333539"/>
                  </a:cubicBezTo>
                  <a:cubicBezTo>
                    <a:pt x="227579" y="1333539"/>
                    <a:pt x="243952" y="1361614"/>
                    <a:pt x="227579" y="1358104"/>
                  </a:cubicBezTo>
                  <a:cubicBezTo>
                    <a:pt x="229217" y="1365123"/>
                    <a:pt x="234128" y="1365123"/>
                    <a:pt x="237403" y="1370387"/>
                  </a:cubicBezTo>
                  <a:cubicBezTo>
                    <a:pt x="239040" y="1375651"/>
                    <a:pt x="235766" y="1382669"/>
                    <a:pt x="234128" y="1386179"/>
                  </a:cubicBezTo>
                  <a:cubicBezTo>
                    <a:pt x="230854" y="1400216"/>
                    <a:pt x="237403" y="1408989"/>
                    <a:pt x="247226" y="1417763"/>
                  </a:cubicBezTo>
                  <a:cubicBezTo>
                    <a:pt x="255413" y="1424781"/>
                    <a:pt x="257050" y="1438818"/>
                    <a:pt x="257050" y="1451101"/>
                  </a:cubicBezTo>
                  <a:cubicBezTo>
                    <a:pt x="258687" y="1461629"/>
                    <a:pt x="270148" y="1468648"/>
                    <a:pt x="276697" y="1475666"/>
                  </a:cubicBezTo>
                  <a:cubicBezTo>
                    <a:pt x="271785" y="1480930"/>
                    <a:pt x="263599" y="1479176"/>
                    <a:pt x="261962" y="1484440"/>
                  </a:cubicBezTo>
                  <a:cubicBezTo>
                    <a:pt x="260324" y="1491458"/>
                    <a:pt x="270148" y="1500231"/>
                    <a:pt x="270148" y="1507250"/>
                  </a:cubicBezTo>
                  <a:cubicBezTo>
                    <a:pt x="271785" y="1514269"/>
                    <a:pt x="275060" y="1530061"/>
                    <a:pt x="283246" y="1535325"/>
                  </a:cubicBezTo>
                  <a:cubicBezTo>
                    <a:pt x="289795" y="1538834"/>
                    <a:pt x="302893" y="1535325"/>
                    <a:pt x="304531" y="1545852"/>
                  </a:cubicBezTo>
                  <a:cubicBezTo>
                    <a:pt x="304531" y="1554626"/>
                    <a:pt x="289795" y="1549362"/>
                    <a:pt x="304531" y="1559890"/>
                  </a:cubicBezTo>
                  <a:cubicBezTo>
                    <a:pt x="307805" y="1561644"/>
                    <a:pt x="311080" y="1565154"/>
                    <a:pt x="314354" y="1566908"/>
                  </a:cubicBezTo>
                  <a:cubicBezTo>
                    <a:pt x="320903" y="1573927"/>
                    <a:pt x="314354" y="1572172"/>
                    <a:pt x="315991" y="1575682"/>
                  </a:cubicBezTo>
                  <a:cubicBezTo>
                    <a:pt x="317629" y="1579191"/>
                    <a:pt x="320903" y="1580946"/>
                    <a:pt x="324178" y="1584455"/>
                  </a:cubicBezTo>
                  <a:cubicBezTo>
                    <a:pt x="327452" y="1591474"/>
                    <a:pt x="320903" y="1594983"/>
                    <a:pt x="324178" y="1600247"/>
                  </a:cubicBezTo>
                  <a:cubicBezTo>
                    <a:pt x="327452" y="1605511"/>
                    <a:pt x="329089" y="1610775"/>
                    <a:pt x="335638" y="1612529"/>
                  </a:cubicBezTo>
                  <a:cubicBezTo>
                    <a:pt x="347099" y="1614284"/>
                    <a:pt x="360197" y="1610775"/>
                    <a:pt x="368384" y="1617793"/>
                  </a:cubicBezTo>
                  <a:cubicBezTo>
                    <a:pt x="370021" y="1621303"/>
                    <a:pt x="370021" y="1631831"/>
                    <a:pt x="366746" y="1633585"/>
                  </a:cubicBezTo>
                  <a:cubicBezTo>
                    <a:pt x="358560" y="1640604"/>
                    <a:pt x="345462" y="1637095"/>
                    <a:pt x="337276" y="1637095"/>
                  </a:cubicBezTo>
                  <a:cubicBezTo>
                    <a:pt x="317629" y="1638849"/>
                    <a:pt x="338913" y="1645868"/>
                    <a:pt x="347099" y="1645868"/>
                  </a:cubicBezTo>
                  <a:cubicBezTo>
                    <a:pt x="366746" y="1647623"/>
                    <a:pt x="392943" y="1665169"/>
                    <a:pt x="371658" y="1680961"/>
                  </a:cubicBezTo>
                  <a:cubicBezTo>
                    <a:pt x="370021" y="1682716"/>
                    <a:pt x="366746" y="1679206"/>
                    <a:pt x="363472" y="1682716"/>
                  </a:cubicBezTo>
                  <a:cubicBezTo>
                    <a:pt x="361835" y="1686225"/>
                    <a:pt x="370021" y="1691489"/>
                    <a:pt x="371658" y="1694998"/>
                  </a:cubicBezTo>
                  <a:cubicBezTo>
                    <a:pt x="371658" y="1698508"/>
                    <a:pt x="376570" y="1700262"/>
                    <a:pt x="378207" y="1702017"/>
                  </a:cubicBezTo>
                  <a:cubicBezTo>
                    <a:pt x="383119" y="1707281"/>
                    <a:pt x="376570" y="1716054"/>
                    <a:pt x="370021" y="1716054"/>
                  </a:cubicBezTo>
                  <a:cubicBezTo>
                    <a:pt x="378207" y="1721318"/>
                    <a:pt x="401129" y="1738865"/>
                    <a:pt x="394580" y="1749393"/>
                  </a:cubicBezTo>
                  <a:cubicBezTo>
                    <a:pt x="391305" y="1754657"/>
                    <a:pt x="386394" y="1754657"/>
                    <a:pt x="389668" y="1761675"/>
                  </a:cubicBezTo>
                  <a:cubicBezTo>
                    <a:pt x="391305" y="1763430"/>
                    <a:pt x="389668" y="1770449"/>
                    <a:pt x="392943" y="1770449"/>
                  </a:cubicBezTo>
                  <a:cubicBezTo>
                    <a:pt x="396217" y="1772203"/>
                    <a:pt x="397854" y="1775712"/>
                    <a:pt x="399492" y="1779222"/>
                  </a:cubicBezTo>
                  <a:cubicBezTo>
                    <a:pt x="391305" y="1777467"/>
                    <a:pt x="384756" y="1798523"/>
                    <a:pt x="384756" y="1803787"/>
                  </a:cubicBezTo>
                  <a:cubicBezTo>
                    <a:pt x="384756" y="1810806"/>
                    <a:pt x="383119" y="1816070"/>
                    <a:pt x="388031" y="1823088"/>
                  </a:cubicBezTo>
                  <a:cubicBezTo>
                    <a:pt x="392943" y="1826598"/>
                    <a:pt x="412590" y="1837125"/>
                    <a:pt x="409315" y="1844144"/>
                  </a:cubicBezTo>
                  <a:cubicBezTo>
                    <a:pt x="409315" y="1849408"/>
                    <a:pt x="401129" y="1849408"/>
                    <a:pt x="401129" y="1852917"/>
                  </a:cubicBezTo>
                  <a:cubicBezTo>
                    <a:pt x="397854" y="1859936"/>
                    <a:pt x="412590" y="1868709"/>
                    <a:pt x="406041" y="1877483"/>
                  </a:cubicBezTo>
                  <a:cubicBezTo>
                    <a:pt x="402766" y="1882747"/>
                    <a:pt x="394580" y="1879237"/>
                    <a:pt x="392943" y="1886256"/>
                  </a:cubicBezTo>
                  <a:cubicBezTo>
                    <a:pt x="389668" y="1893274"/>
                    <a:pt x="392943" y="1903802"/>
                    <a:pt x="378207" y="1902048"/>
                  </a:cubicBezTo>
                  <a:cubicBezTo>
                    <a:pt x="379845" y="1909066"/>
                    <a:pt x="376570" y="1917840"/>
                    <a:pt x="383119" y="1923104"/>
                  </a:cubicBezTo>
                  <a:cubicBezTo>
                    <a:pt x="392943" y="1928368"/>
                    <a:pt x="396217" y="1938896"/>
                    <a:pt x="397854" y="1944160"/>
                  </a:cubicBezTo>
                  <a:cubicBezTo>
                    <a:pt x="397854" y="1952933"/>
                    <a:pt x="412590" y="1958197"/>
                    <a:pt x="417502" y="1965215"/>
                  </a:cubicBezTo>
                  <a:cubicBezTo>
                    <a:pt x="422413" y="1970479"/>
                    <a:pt x="425688" y="1979253"/>
                    <a:pt x="433874" y="1982762"/>
                  </a:cubicBezTo>
                  <a:cubicBezTo>
                    <a:pt x="440423" y="1986271"/>
                    <a:pt x="443698" y="1982762"/>
                    <a:pt x="446972" y="1979253"/>
                  </a:cubicBezTo>
                  <a:cubicBezTo>
                    <a:pt x="451884" y="1975743"/>
                    <a:pt x="456796" y="1977498"/>
                    <a:pt x="461708" y="1977498"/>
                  </a:cubicBezTo>
                  <a:cubicBezTo>
                    <a:pt x="473168" y="1977498"/>
                    <a:pt x="476443" y="1979253"/>
                    <a:pt x="482992" y="1989781"/>
                  </a:cubicBezTo>
                  <a:cubicBezTo>
                    <a:pt x="489541" y="1996799"/>
                    <a:pt x="481355" y="2005572"/>
                    <a:pt x="489541" y="2010836"/>
                  </a:cubicBezTo>
                  <a:cubicBezTo>
                    <a:pt x="496090" y="2014346"/>
                    <a:pt x="501002" y="2026628"/>
                    <a:pt x="496090" y="2031892"/>
                  </a:cubicBezTo>
                  <a:cubicBezTo>
                    <a:pt x="507551" y="2033647"/>
                    <a:pt x="523923" y="2045930"/>
                    <a:pt x="530473" y="2052948"/>
                  </a:cubicBezTo>
                  <a:cubicBezTo>
                    <a:pt x="537022" y="2061721"/>
                    <a:pt x="571404" y="2056458"/>
                    <a:pt x="581228" y="2056458"/>
                  </a:cubicBezTo>
                  <a:lnTo>
                    <a:pt x="677947" y="2070362"/>
                  </a:lnTo>
                  <a:lnTo>
                    <a:pt x="672812" y="2070221"/>
                  </a:lnTo>
                  <a:cubicBezTo>
                    <a:pt x="666979" y="2072030"/>
                    <a:pt x="671277" y="2079268"/>
                    <a:pt x="666365" y="2084532"/>
                  </a:cubicBezTo>
                  <a:cubicBezTo>
                    <a:pt x="661453" y="2091551"/>
                    <a:pt x="649993" y="2084532"/>
                    <a:pt x="643443" y="2091551"/>
                  </a:cubicBezTo>
                  <a:cubicBezTo>
                    <a:pt x="635257" y="2098569"/>
                    <a:pt x="622159" y="2096815"/>
                    <a:pt x="612336" y="2100324"/>
                  </a:cubicBezTo>
                  <a:cubicBezTo>
                    <a:pt x="618885" y="2109097"/>
                    <a:pt x="618885" y="2117870"/>
                    <a:pt x="622159" y="2128398"/>
                  </a:cubicBezTo>
                  <a:cubicBezTo>
                    <a:pt x="623796" y="2137172"/>
                    <a:pt x="630345" y="2142436"/>
                    <a:pt x="635257" y="2151209"/>
                  </a:cubicBezTo>
                  <a:cubicBezTo>
                    <a:pt x="646718" y="2170510"/>
                    <a:pt x="617247" y="2163491"/>
                    <a:pt x="605787" y="2161737"/>
                  </a:cubicBezTo>
                  <a:cubicBezTo>
                    <a:pt x="591051" y="2159982"/>
                    <a:pt x="559943" y="2151209"/>
                    <a:pt x="555031" y="2137172"/>
                  </a:cubicBezTo>
                  <a:cubicBezTo>
                    <a:pt x="550120" y="2123134"/>
                    <a:pt x="579590" y="2131908"/>
                    <a:pt x="566492" y="2140681"/>
                  </a:cubicBezTo>
                  <a:cubicBezTo>
                    <a:pt x="574679" y="2140681"/>
                    <a:pt x="571404" y="2133662"/>
                    <a:pt x="574679" y="2130153"/>
                  </a:cubicBezTo>
                  <a:cubicBezTo>
                    <a:pt x="576316" y="2128398"/>
                    <a:pt x="592688" y="2140681"/>
                    <a:pt x="584502" y="2145945"/>
                  </a:cubicBezTo>
                  <a:cubicBezTo>
                    <a:pt x="595963" y="2142436"/>
                    <a:pt x="574679" y="2126644"/>
                    <a:pt x="597600" y="2123134"/>
                  </a:cubicBezTo>
                  <a:cubicBezTo>
                    <a:pt x="600875" y="2121380"/>
                    <a:pt x="602512" y="2112606"/>
                    <a:pt x="602512" y="2109097"/>
                  </a:cubicBezTo>
                  <a:cubicBezTo>
                    <a:pt x="602512" y="2102079"/>
                    <a:pt x="589414" y="2103833"/>
                    <a:pt x="584502" y="2100324"/>
                  </a:cubicBezTo>
                  <a:cubicBezTo>
                    <a:pt x="584502" y="2107342"/>
                    <a:pt x="573041" y="2114361"/>
                    <a:pt x="566492" y="2117870"/>
                  </a:cubicBezTo>
                  <a:cubicBezTo>
                    <a:pt x="558306" y="2124889"/>
                    <a:pt x="548482" y="2114361"/>
                    <a:pt x="540296" y="2119625"/>
                  </a:cubicBezTo>
                  <a:cubicBezTo>
                    <a:pt x="546845" y="2119625"/>
                    <a:pt x="551757" y="2124889"/>
                    <a:pt x="556669" y="2128398"/>
                  </a:cubicBezTo>
                  <a:cubicBezTo>
                    <a:pt x="553394" y="2128398"/>
                    <a:pt x="548482" y="2128398"/>
                    <a:pt x="545208" y="2126644"/>
                  </a:cubicBezTo>
                  <a:cubicBezTo>
                    <a:pt x="546845" y="2130153"/>
                    <a:pt x="546845" y="2133662"/>
                    <a:pt x="543571" y="2137172"/>
                  </a:cubicBezTo>
                  <a:cubicBezTo>
                    <a:pt x="550120" y="2137172"/>
                    <a:pt x="556669" y="2142436"/>
                    <a:pt x="559943" y="2145945"/>
                  </a:cubicBezTo>
                  <a:cubicBezTo>
                    <a:pt x="543571" y="2151209"/>
                    <a:pt x="515737" y="2133662"/>
                    <a:pt x="504276" y="2124889"/>
                  </a:cubicBezTo>
                  <a:cubicBezTo>
                    <a:pt x="512463" y="2128398"/>
                    <a:pt x="523923" y="2128398"/>
                    <a:pt x="532110" y="2128398"/>
                  </a:cubicBezTo>
                  <a:cubicBezTo>
                    <a:pt x="530473" y="2121380"/>
                    <a:pt x="514100" y="2119625"/>
                    <a:pt x="512463" y="2107342"/>
                  </a:cubicBezTo>
                  <a:cubicBezTo>
                    <a:pt x="512463" y="2098569"/>
                    <a:pt x="527198" y="2096815"/>
                    <a:pt x="525561" y="2105588"/>
                  </a:cubicBezTo>
                  <a:cubicBezTo>
                    <a:pt x="533747" y="2103833"/>
                    <a:pt x="535384" y="2103833"/>
                    <a:pt x="541933" y="2096815"/>
                  </a:cubicBezTo>
                  <a:cubicBezTo>
                    <a:pt x="550120" y="2089796"/>
                    <a:pt x="568129" y="2100324"/>
                    <a:pt x="577953" y="2095060"/>
                  </a:cubicBezTo>
                  <a:cubicBezTo>
                    <a:pt x="571404" y="2088041"/>
                    <a:pt x="530473" y="2082777"/>
                    <a:pt x="528835" y="2095060"/>
                  </a:cubicBezTo>
                  <a:cubicBezTo>
                    <a:pt x="523923" y="2093305"/>
                    <a:pt x="519012" y="2091551"/>
                    <a:pt x="528835" y="2088041"/>
                  </a:cubicBezTo>
                  <a:cubicBezTo>
                    <a:pt x="522286" y="2088041"/>
                    <a:pt x="502639" y="2088041"/>
                    <a:pt x="505914" y="2096815"/>
                  </a:cubicBezTo>
                  <a:cubicBezTo>
                    <a:pt x="510825" y="2093305"/>
                    <a:pt x="514100" y="2093305"/>
                    <a:pt x="517374" y="2096815"/>
                  </a:cubicBezTo>
                  <a:cubicBezTo>
                    <a:pt x="517374" y="2100324"/>
                    <a:pt x="512463" y="2103833"/>
                    <a:pt x="509188" y="2103833"/>
                  </a:cubicBezTo>
                  <a:cubicBezTo>
                    <a:pt x="512463" y="2109097"/>
                    <a:pt x="520649" y="2119625"/>
                    <a:pt x="509188" y="2119625"/>
                  </a:cubicBezTo>
                  <a:cubicBezTo>
                    <a:pt x="502639" y="2121380"/>
                    <a:pt x="486266" y="2112606"/>
                    <a:pt x="501002" y="2109097"/>
                  </a:cubicBezTo>
                  <a:cubicBezTo>
                    <a:pt x="494453" y="2110852"/>
                    <a:pt x="487904" y="2105588"/>
                    <a:pt x="482992" y="2103833"/>
                  </a:cubicBezTo>
                  <a:cubicBezTo>
                    <a:pt x="487904" y="2103833"/>
                    <a:pt x="491178" y="2103833"/>
                    <a:pt x="494453" y="2103833"/>
                  </a:cubicBezTo>
                  <a:cubicBezTo>
                    <a:pt x="492816" y="2102079"/>
                    <a:pt x="491178" y="2102079"/>
                    <a:pt x="489541" y="2100324"/>
                  </a:cubicBezTo>
                  <a:cubicBezTo>
                    <a:pt x="496090" y="2095060"/>
                    <a:pt x="487904" y="2088041"/>
                    <a:pt x="497727" y="2089796"/>
                  </a:cubicBezTo>
                  <a:cubicBezTo>
                    <a:pt x="489541" y="2088041"/>
                    <a:pt x="489541" y="2086287"/>
                    <a:pt x="497727" y="2086287"/>
                  </a:cubicBezTo>
                  <a:cubicBezTo>
                    <a:pt x="494453" y="2086287"/>
                    <a:pt x="491178" y="2086287"/>
                    <a:pt x="486266" y="2086287"/>
                  </a:cubicBezTo>
                  <a:cubicBezTo>
                    <a:pt x="491178" y="2089796"/>
                    <a:pt x="491178" y="2093305"/>
                    <a:pt x="489541" y="2096815"/>
                  </a:cubicBezTo>
                  <a:cubicBezTo>
                    <a:pt x="486266" y="2093305"/>
                    <a:pt x="482992" y="2091551"/>
                    <a:pt x="479717" y="2089796"/>
                  </a:cubicBezTo>
                  <a:cubicBezTo>
                    <a:pt x="479717" y="2095060"/>
                    <a:pt x="476443" y="2098569"/>
                    <a:pt x="473168" y="2100324"/>
                  </a:cubicBezTo>
                  <a:cubicBezTo>
                    <a:pt x="474806" y="2095060"/>
                    <a:pt x="473168" y="2093305"/>
                    <a:pt x="466619" y="2095060"/>
                  </a:cubicBezTo>
                  <a:cubicBezTo>
                    <a:pt x="479717" y="2084532"/>
                    <a:pt x="450247" y="2068740"/>
                    <a:pt x="446972" y="2059967"/>
                  </a:cubicBezTo>
                  <a:cubicBezTo>
                    <a:pt x="451884" y="2065231"/>
                    <a:pt x="461708" y="2070495"/>
                    <a:pt x="469894" y="2070495"/>
                  </a:cubicBezTo>
                  <a:cubicBezTo>
                    <a:pt x="473168" y="2070495"/>
                    <a:pt x="487904" y="2058212"/>
                    <a:pt x="484629" y="2072249"/>
                  </a:cubicBezTo>
                  <a:cubicBezTo>
                    <a:pt x="489541" y="2068740"/>
                    <a:pt x="501002" y="2074004"/>
                    <a:pt x="492816" y="2065231"/>
                  </a:cubicBezTo>
                  <a:cubicBezTo>
                    <a:pt x="496090" y="2075759"/>
                    <a:pt x="487904" y="2061721"/>
                    <a:pt x="487904" y="2054703"/>
                  </a:cubicBezTo>
                  <a:cubicBezTo>
                    <a:pt x="494453" y="2056458"/>
                    <a:pt x="499365" y="2061721"/>
                    <a:pt x="504276" y="2065231"/>
                  </a:cubicBezTo>
                  <a:cubicBezTo>
                    <a:pt x="514100" y="2072249"/>
                    <a:pt x="507551" y="2077513"/>
                    <a:pt x="502639" y="2082777"/>
                  </a:cubicBezTo>
                  <a:cubicBezTo>
                    <a:pt x="507551" y="2081023"/>
                    <a:pt x="514100" y="2082777"/>
                    <a:pt x="519012" y="2082777"/>
                  </a:cubicBezTo>
                  <a:cubicBezTo>
                    <a:pt x="512463" y="2079268"/>
                    <a:pt x="517374" y="2072249"/>
                    <a:pt x="510825" y="2066985"/>
                  </a:cubicBezTo>
                  <a:cubicBezTo>
                    <a:pt x="507551" y="2065231"/>
                    <a:pt x="492816" y="2056458"/>
                    <a:pt x="505914" y="2054703"/>
                  </a:cubicBezTo>
                  <a:lnTo>
                    <a:pt x="491661" y="2041975"/>
                  </a:lnTo>
                  <a:lnTo>
                    <a:pt x="489925" y="2039514"/>
                  </a:lnTo>
                  <a:lnTo>
                    <a:pt x="487869" y="2038588"/>
                  </a:lnTo>
                  <a:lnTo>
                    <a:pt x="486266" y="2037156"/>
                  </a:lnTo>
                  <a:cubicBezTo>
                    <a:pt x="478080" y="2031892"/>
                    <a:pt x="466619" y="2031892"/>
                    <a:pt x="458433" y="2024874"/>
                  </a:cubicBezTo>
                  <a:cubicBezTo>
                    <a:pt x="456796" y="2026628"/>
                    <a:pt x="455159" y="2028383"/>
                    <a:pt x="455159" y="2030138"/>
                  </a:cubicBezTo>
                  <a:cubicBezTo>
                    <a:pt x="458434" y="2029261"/>
                    <a:pt x="468666" y="2031015"/>
                    <a:pt x="477876" y="2034086"/>
                  </a:cubicBezTo>
                  <a:lnTo>
                    <a:pt x="487869" y="2038588"/>
                  </a:lnTo>
                  <a:lnTo>
                    <a:pt x="491661" y="2041975"/>
                  </a:lnTo>
                  <a:lnTo>
                    <a:pt x="494453" y="2045930"/>
                  </a:lnTo>
                  <a:cubicBezTo>
                    <a:pt x="494453" y="2052948"/>
                    <a:pt x="460070" y="2035402"/>
                    <a:pt x="455159" y="2037156"/>
                  </a:cubicBezTo>
                  <a:cubicBezTo>
                    <a:pt x="458433" y="2040666"/>
                    <a:pt x="463345" y="2040666"/>
                    <a:pt x="468257" y="2042420"/>
                  </a:cubicBezTo>
                  <a:cubicBezTo>
                    <a:pt x="471531" y="2045930"/>
                    <a:pt x="469894" y="2052948"/>
                    <a:pt x="476443" y="2052948"/>
                  </a:cubicBezTo>
                  <a:cubicBezTo>
                    <a:pt x="473168" y="2054703"/>
                    <a:pt x="471531" y="2058212"/>
                    <a:pt x="471531" y="2063476"/>
                  </a:cubicBezTo>
                  <a:cubicBezTo>
                    <a:pt x="466619" y="2056458"/>
                    <a:pt x="461708" y="2047684"/>
                    <a:pt x="455159" y="2042420"/>
                  </a:cubicBezTo>
                  <a:cubicBezTo>
                    <a:pt x="460070" y="2049439"/>
                    <a:pt x="469894" y="2058212"/>
                    <a:pt x="468257" y="2066985"/>
                  </a:cubicBezTo>
                  <a:cubicBezTo>
                    <a:pt x="460070" y="2059967"/>
                    <a:pt x="448609" y="2058212"/>
                    <a:pt x="445335" y="2047684"/>
                  </a:cubicBezTo>
                  <a:cubicBezTo>
                    <a:pt x="448609" y="2049439"/>
                    <a:pt x="451884" y="2052948"/>
                    <a:pt x="456796" y="2054703"/>
                  </a:cubicBezTo>
                  <a:cubicBezTo>
                    <a:pt x="453521" y="2051194"/>
                    <a:pt x="443698" y="2047684"/>
                    <a:pt x="445335" y="2040666"/>
                  </a:cubicBezTo>
                  <a:cubicBezTo>
                    <a:pt x="442060" y="2040666"/>
                    <a:pt x="438786" y="2044175"/>
                    <a:pt x="435511" y="2042420"/>
                  </a:cubicBezTo>
                  <a:cubicBezTo>
                    <a:pt x="430600" y="2042420"/>
                    <a:pt x="432237" y="2037156"/>
                    <a:pt x="427325" y="2037156"/>
                  </a:cubicBezTo>
                  <a:cubicBezTo>
                    <a:pt x="422413" y="2035402"/>
                    <a:pt x="417502" y="2024874"/>
                    <a:pt x="415864" y="2021364"/>
                  </a:cubicBezTo>
                  <a:cubicBezTo>
                    <a:pt x="425688" y="2023119"/>
                    <a:pt x="432237" y="2031892"/>
                    <a:pt x="438786" y="2037156"/>
                  </a:cubicBezTo>
                  <a:cubicBezTo>
                    <a:pt x="432237" y="2028383"/>
                    <a:pt x="427325" y="2019610"/>
                    <a:pt x="417502" y="2012591"/>
                  </a:cubicBezTo>
                  <a:cubicBezTo>
                    <a:pt x="430600" y="2021364"/>
                    <a:pt x="420776" y="2009082"/>
                    <a:pt x="415864" y="2009082"/>
                  </a:cubicBezTo>
                  <a:cubicBezTo>
                    <a:pt x="414227" y="2010836"/>
                    <a:pt x="414227" y="2012591"/>
                    <a:pt x="414227" y="2014346"/>
                  </a:cubicBezTo>
                  <a:cubicBezTo>
                    <a:pt x="409315" y="2012591"/>
                    <a:pt x="404403" y="2010836"/>
                    <a:pt x="401129" y="2007327"/>
                  </a:cubicBezTo>
                  <a:cubicBezTo>
                    <a:pt x="409315" y="2019610"/>
                    <a:pt x="391305" y="2000309"/>
                    <a:pt x="388031" y="1998554"/>
                  </a:cubicBezTo>
                  <a:cubicBezTo>
                    <a:pt x="384756" y="1995045"/>
                    <a:pt x="392943" y="1993290"/>
                    <a:pt x="394580" y="1993290"/>
                  </a:cubicBezTo>
                  <a:cubicBezTo>
                    <a:pt x="397854" y="1993290"/>
                    <a:pt x="399492" y="1993290"/>
                    <a:pt x="402766" y="1993290"/>
                  </a:cubicBezTo>
                  <a:cubicBezTo>
                    <a:pt x="410952" y="1993290"/>
                    <a:pt x="392943" y="1982762"/>
                    <a:pt x="407678" y="1989781"/>
                  </a:cubicBezTo>
                  <a:cubicBezTo>
                    <a:pt x="402766" y="1986271"/>
                    <a:pt x="402766" y="1979253"/>
                    <a:pt x="410952" y="1979253"/>
                  </a:cubicBezTo>
                  <a:cubicBezTo>
                    <a:pt x="404403" y="1979253"/>
                    <a:pt x="396217" y="1973989"/>
                    <a:pt x="401129" y="1966970"/>
                  </a:cubicBezTo>
                  <a:cubicBezTo>
                    <a:pt x="396217" y="1972234"/>
                    <a:pt x="401129" y="1982762"/>
                    <a:pt x="397854" y="1989781"/>
                  </a:cubicBezTo>
                  <a:cubicBezTo>
                    <a:pt x="392943" y="1996799"/>
                    <a:pt x="373295" y="1972234"/>
                    <a:pt x="368384" y="1970479"/>
                  </a:cubicBezTo>
                  <a:cubicBezTo>
                    <a:pt x="373295" y="1972234"/>
                    <a:pt x="376570" y="1973989"/>
                    <a:pt x="381482" y="1975743"/>
                  </a:cubicBezTo>
                  <a:cubicBezTo>
                    <a:pt x="368384" y="1966970"/>
                    <a:pt x="381482" y="1972234"/>
                    <a:pt x="388031" y="1972234"/>
                  </a:cubicBezTo>
                  <a:cubicBezTo>
                    <a:pt x="379845" y="1966970"/>
                    <a:pt x="365109" y="1966970"/>
                    <a:pt x="361835" y="1959951"/>
                  </a:cubicBezTo>
                  <a:cubicBezTo>
                    <a:pt x="361835" y="1970479"/>
                    <a:pt x="347099" y="1952933"/>
                    <a:pt x="338913" y="1952933"/>
                  </a:cubicBezTo>
                  <a:cubicBezTo>
                    <a:pt x="343006" y="1945914"/>
                    <a:pt x="351192" y="1947669"/>
                    <a:pt x="359993" y="1951178"/>
                  </a:cubicBezTo>
                  <a:lnTo>
                    <a:pt x="361291" y="1951638"/>
                  </a:lnTo>
                  <a:lnTo>
                    <a:pt x="363063" y="1952714"/>
                  </a:lnTo>
                  <a:cubicBezTo>
                    <a:pt x="370430" y="1956004"/>
                    <a:pt x="379026" y="1958197"/>
                    <a:pt x="384756" y="1959951"/>
                  </a:cubicBezTo>
                  <a:lnTo>
                    <a:pt x="361291" y="1951638"/>
                  </a:lnTo>
                  <a:lnTo>
                    <a:pt x="353444" y="1946874"/>
                  </a:lnTo>
                  <a:cubicBezTo>
                    <a:pt x="350886" y="1944598"/>
                    <a:pt x="349146" y="1941966"/>
                    <a:pt x="348737" y="1938896"/>
                  </a:cubicBezTo>
                  <a:cubicBezTo>
                    <a:pt x="358560" y="1938896"/>
                    <a:pt x="365109" y="1945914"/>
                    <a:pt x="373295" y="1944160"/>
                  </a:cubicBezTo>
                  <a:cubicBezTo>
                    <a:pt x="368384" y="1944160"/>
                    <a:pt x="366746" y="1940650"/>
                    <a:pt x="368384" y="1935386"/>
                  </a:cubicBezTo>
                  <a:cubicBezTo>
                    <a:pt x="363472" y="1947669"/>
                    <a:pt x="337276" y="1928368"/>
                    <a:pt x="355286" y="1926613"/>
                  </a:cubicBezTo>
                  <a:cubicBezTo>
                    <a:pt x="352011" y="1926613"/>
                    <a:pt x="335638" y="1923104"/>
                    <a:pt x="345462" y="1917840"/>
                  </a:cubicBezTo>
                  <a:cubicBezTo>
                    <a:pt x="356923" y="1912576"/>
                    <a:pt x="365109" y="1923104"/>
                    <a:pt x="374933" y="1926613"/>
                  </a:cubicBezTo>
                  <a:cubicBezTo>
                    <a:pt x="368384" y="1921349"/>
                    <a:pt x="360197" y="1917840"/>
                    <a:pt x="353648" y="1914330"/>
                  </a:cubicBezTo>
                  <a:cubicBezTo>
                    <a:pt x="350374" y="1912576"/>
                    <a:pt x="345462" y="1912576"/>
                    <a:pt x="345462" y="1907312"/>
                  </a:cubicBezTo>
                  <a:cubicBezTo>
                    <a:pt x="345462" y="1902048"/>
                    <a:pt x="350374" y="1902048"/>
                    <a:pt x="355286" y="1903802"/>
                  </a:cubicBezTo>
                  <a:cubicBezTo>
                    <a:pt x="352012" y="1902048"/>
                    <a:pt x="347918" y="1896345"/>
                    <a:pt x="346076" y="1891739"/>
                  </a:cubicBezTo>
                  <a:lnTo>
                    <a:pt x="345477" y="1887006"/>
                  </a:lnTo>
                  <a:lnTo>
                    <a:pt x="350374" y="1886256"/>
                  </a:lnTo>
                  <a:cubicBezTo>
                    <a:pt x="347509" y="1884940"/>
                    <a:pt x="345974" y="1885159"/>
                    <a:pt x="345385" y="1886283"/>
                  </a:cubicBezTo>
                  <a:lnTo>
                    <a:pt x="345477" y="1887006"/>
                  </a:lnTo>
                  <a:lnTo>
                    <a:pt x="338913" y="1888011"/>
                  </a:lnTo>
                  <a:cubicBezTo>
                    <a:pt x="342188" y="1889765"/>
                    <a:pt x="342188" y="1910821"/>
                    <a:pt x="340550" y="1914330"/>
                  </a:cubicBezTo>
                  <a:cubicBezTo>
                    <a:pt x="330727" y="1905557"/>
                    <a:pt x="317629" y="1893274"/>
                    <a:pt x="319266" y="1880992"/>
                  </a:cubicBezTo>
                  <a:cubicBezTo>
                    <a:pt x="319266" y="1879237"/>
                    <a:pt x="309442" y="1873973"/>
                    <a:pt x="312717" y="1870464"/>
                  </a:cubicBezTo>
                  <a:cubicBezTo>
                    <a:pt x="317629" y="1868709"/>
                    <a:pt x="325815" y="1866955"/>
                    <a:pt x="329089" y="1868709"/>
                  </a:cubicBezTo>
                  <a:cubicBezTo>
                    <a:pt x="327452" y="1868709"/>
                    <a:pt x="299619" y="1865200"/>
                    <a:pt x="309442" y="1856427"/>
                  </a:cubicBezTo>
                  <a:cubicBezTo>
                    <a:pt x="314354" y="1852917"/>
                    <a:pt x="324178" y="1858181"/>
                    <a:pt x="329089" y="1859936"/>
                  </a:cubicBezTo>
                  <a:cubicBezTo>
                    <a:pt x="324178" y="1858181"/>
                    <a:pt x="322540" y="1852917"/>
                    <a:pt x="325815" y="1849408"/>
                  </a:cubicBezTo>
                  <a:cubicBezTo>
                    <a:pt x="322540" y="1849408"/>
                    <a:pt x="301256" y="1847653"/>
                    <a:pt x="314354" y="1844144"/>
                  </a:cubicBezTo>
                  <a:cubicBezTo>
                    <a:pt x="301256" y="1849408"/>
                    <a:pt x="293070" y="1826598"/>
                    <a:pt x="279972" y="1830107"/>
                  </a:cubicBezTo>
                  <a:cubicBezTo>
                    <a:pt x="278334" y="1816070"/>
                    <a:pt x="299619" y="1831861"/>
                    <a:pt x="304531" y="1835371"/>
                  </a:cubicBezTo>
                  <a:cubicBezTo>
                    <a:pt x="301256" y="1831861"/>
                    <a:pt x="297981" y="1828352"/>
                    <a:pt x="296344" y="1824843"/>
                  </a:cubicBezTo>
                  <a:cubicBezTo>
                    <a:pt x="306168" y="1824843"/>
                    <a:pt x="314354" y="1828352"/>
                    <a:pt x="322540" y="1831861"/>
                  </a:cubicBezTo>
                  <a:cubicBezTo>
                    <a:pt x="327452" y="1831861"/>
                    <a:pt x="330727" y="1831861"/>
                    <a:pt x="335638" y="1833616"/>
                  </a:cubicBezTo>
                  <a:cubicBezTo>
                    <a:pt x="340550" y="1837125"/>
                    <a:pt x="347099" y="1835371"/>
                    <a:pt x="350374" y="1838880"/>
                  </a:cubicBezTo>
                  <a:cubicBezTo>
                    <a:pt x="353648" y="1835371"/>
                    <a:pt x="352011" y="1831861"/>
                    <a:pt x="350374" y="1830107"/>
                  </a:cubicBezTo>
                  <a:cubicBezTo>
                    <a:pt x="347099" y="1840635"/>
                    <a:pt x="329089" y="1826598"/>
                    <a:pt x="327452" y="1819579"/>
                  </a:cubicBezTo>
                  <a:lnTo>
                    <a:pt x="337978" y="1821835"/>
                  </a:lnTo>
                  <a:lnTo>
                    <a:pt x="342188" y="1824843"/>
                  </a:lnTo>
                  <a:cubicBezTo>
                    <a:pt x="345462" y="1824843"/>
                    <a:pt x="348737" y="1824843"/>
                    <a:pt x="352011" y="1824843"/>
                  </a:cubicBezTo>
                  <a:lnTo>
                    <a:pt x="337978" y="1821835"/>
                  </a:lnTo>
                  <a:lnTo>
                    <a:pt x="327452" y="1814315"/>
                  </a:lnTo>
                  <a:cubicBezTo>
                    <a:pt x="324178" y="1812560"/>
                    <a:pt x="320903" y="1812560"/>
                    <a:pt x="315991" y="1809051"/>
                  </a:cubicBezTo>
                  <a:cubicBezTo>
                    <a:pt x="314354" y="1805542"/>
                    <a:pt x="315991" y="1802032"/>
                    <a:pt x="312717" y="1798523"/>
                  </a:cubicBezTo>
                  <a:cubicBezTo>
                    <a:pt x="317629" y="1803787"/>
                    <a:pt x="319266" y="1817824"/>
                    <a:pt x="306168" y="1816070"/>
                  </a:cubicBezTo>
                  <a:cubicBezTo>
                    <a:pt x="294707" y="1812560"/>
                    <a:pt x="273423" y="1814315"/>
                    <a:pt x="265236" y="1807296"/>
                  </a:cubicBezTo>
                  <a:cubicBezTo>
                    <a:pt x="270148" y="1807296"/>
                    <a:pt x="271785" y="1803787"/>
                    <a:pt x="268511" y="1800278"/>
                  </a:cubicBezTo>
                  <a:cubicBezTo>
                    <a:pt x="279972" y="1796768"/>
                    <a:pt x="284883" y="1809051"/>
                    <a:pt x="294707" y="1810806"/>
                  </a:cubicBezTo>
                  <a:cubicBezTo>
                    <a:pt x="284883" y="1809051"/>
                    <a:pt x="291432" y="1802032"/>
                    <a:pt x="297981" y="1803787"/>
                  </a:cubicBezTo>
                  <a:cubicBezTo>
                    <a:pt x="296344" y="1795014"/>
                    <a:pt x="289795" y="1803787"/>
                    <a:pt x="284883" y="1800278"/>
                  </a:cubicBezTo>
                  <a:cubicBezTo>
                    <a:pt x="279972" y="1798523"/>
                    <a:pt x="278334" y="1793259"/>
                    <a:pt x="271785" y="1793259"/>
                  </a:cubicBezTo>
                  <a:cubicBezTo>
                    <a:pt x="266874" y="1793259"/>
                    <a:pt x="275060" y="1770449"/>
                    <a:pt x="284883" y="1782731"/>
                  </a:cubicBezTo>
                  <a:cubicBezTo>
                    <a:pt x="283246" y="1779222"/>
                    <a:pt x="284883" y="1777467"/>
                    <a:pt x="289795" y="1777467"/>
                  </a:cubicBezTo>
                  <a:cubicBezTo>
                    <a:pt x="288158" y="1773958"/>
                    <a:pt x="288158" y="1772203"/>
                    <a:pt x="286521" y="1770449"/>
                  </a:cubicBezTo>
                  <a:cubicBezTo>
                    <a:pt x="284883" y="1775712"/>
                    <a:pt x="278334" y="1779222"/>
                    <a:pt x="275060" y="1772203"/>
                  </a:cubicBezTo>
                  <a:cubicBezTo>
                    <a:pt x="278334" y="1770449"/>
                    <a:pt x="281609" y="1770449"/>
                    <a:pt x="286521" y="1768694"/>
                  </a:cubicBezTo>
                  <a:cubicBezTo>
                    <a:pt x="281609" y="1765185"/>
                    <a:pt x="275060" y="1763430"/>
                    <a:pt x="270148" y="1761675"/>
                  </a:cubicBezTo>
                  <a:cubicBezTo>
                    <a:pt x="264418" y="1758166"/>
                    <a:pt x="261143" y="1755534"/>
                    <a:pt x="257664" y="1754657"/>
                  </a:cubicBezTo>
                  <a:lnTo>
                    <a:pt x="244509" y="1758024"/>
                  </a:lnTo>
                  <a:lnTo>
                    <a:pt x="229217" y="1752902"/>
                  </a:lnTo>
                  <a:cubicBezTo>
                    <a:pt x="214481" y="1745883"/>
                    <a:pt x="224305" y="1742374"/>
                    <a:pt x="219393" y="1735355"/>
                  </a:cubicBezTo>
                  <a:cubicBezTo>
                    <a:pt x="215709" y="1741935"/>
                    <a:pt x="201895" y="1744567"/>
                    <a:pt x="195218" y="1749173"/>
                  </a:cubicBezTo>
                  <a:lnTo>
                    <a:pt x="191628" y="1754554"/>
                  </a:lnTo>
                  <a:lnTo>
                    <a:pt x="188643" y="1749557"/>
                  </a:lnTo>
                  <a:cubicBezTo>
                    <a:pt x="186955" y="1737549"/>
                    <a:pt x="197700" y="1723073"/>
                    <a:pt x="211207" y="1728337"/>
                  </a:cubicBezTo>
                  <a:cubicBezTo>
                    <a:pt x="206295" y="1728337"/>
                    <a:pt x="204658" y="1724827"/>
                    <a:pt x="207932" y="1721318"/>
                  </a:cubicBezTo>
                  <a:cubicBezTo>
                    <a:pt x="216118" y="1726582"/>
                    <a:pt x="211207" y="1710790"/>
                    <a:pt x="221030" y="1721318"/>
                  </a:cubicBezTo>
                  <a:cubicBezTo>
                    <a:pt x="214481" y="1716054"/>
                    <a:pt x="224305" y="1709036"/>
                    <a:pt x="214481" y="1703772"/>
                  </a:cubicBezTo>
                  <a:cubicBezTo>
                    <a:pt x="219393" y="1723073"/>
                    <a:pt x="193197" y="1707281"/>
                    <a:pt x="209569" y="1709036"/>
                  </a:cubicBezTo>
                  <a:cubicBezTo>
                    <a:pt x="204658" y="1707281"/>
                    <a:pt x="198109" y="1705526"/>
                    <a:pt x="196471" y="1700262"/>
                  </a:cubicBezTo>
                  <a:cubicBezTo>
                    <a:pt x="203020" y="1703772"/>
                    <a:pt x="209569" y="1696753"/>
                    <a:pt x="217756" y="1696753"/>
                  </a:cubicBezTo>
                  <a:cubicBezTo>
                    <a:pt x="225942" y="1698508"/>
                    <a:pt x="225942" y="1705526"/>
                    <a:pt x="234128" y="1705526"/>
                  </a:cubicBezTo>
                  <a:cubicBezTo>
                    <a:pt x="222667" y="1700262"/>
                    <a:pt x="234128" y="1696753"/>
                    <a:pt x="239040" y="1696753"/>
                  </a:cubicBezTo>
                  <a:cubicBezTo>
                    <a:pt x="245589" y="1694998"/>
                    <a:pt x="243952" y="1703772"/>
                    <a:pt x="252138" y="1703772"/>
                  </a:cubicBezTo>
                  <a:cubicBezTo>
                    <a:pt x="247226" y="1709036"/>
                    <a:pt x="255413" y="1717809"/>
                    <a:pt x="253775" y="1707281"/>
                  </a:cubicBezTo>
                  <a:cubicBezTo>
                    <a:pt x="270148" y="1714300"/>
                    <a:pt x="245589" y="1724827"/>
                    <a:pt x="235766" y="1719563"/>
                  </a:cubicBezTo>
                  <a:cubicBezTo>
                    <a:pt x="242315" y="1723073"/>
                    <a:pt x="263599" y="1726582"/>
                    <a:pt x="270148" y="1726582"/>
                  </a:cubicBezTo>
                  <a:cubicBezTo>
                    <a:pt x="266874" y="1724827"/>
                    <a:pt x="263599" y="1721318"/>
                    <a:pt x="263599" y="1716054"/>
                  </a:cubicBezTo>
                  <a:cubicBezTo>
                    <a:pt x="268511" y="1719563"/>
                    <a:pt x="275060" y="1721318"/>
                    <a:pt x="276697" y="1726582"/>
                  </a:cubicBezTo>
                  <a:cubicBezTo>
                    <a:pt x="278334" y="1731846"/>
                    <a:pt x="271785" y="1737110"/>
                    <a:pt x="275060" y="1742374"/>
                  </a:cubicBezTo>
                  <a:cubicBezTo>
                    <a:pt x="286521" y="1740619"/>
                    <a:pt x="289795" y="1717809"/>
                    <a:pt x="288158" y="1710790"/>
                  </a:cubicBezTo>
                  <a:cubicBezTo>
                    <a:pt x="284883" y="1716054"/>
                    <a:pt x="284883" y="1721318"/>
                    <a:pt x="279972" y="1724827"/>
                  </a:cubicBezTo>
                  <a:cubicBezTo>
                    <a:pt x="280791" y="1719564"/>
                    <a:pt x="277107" y="1710352"/>
                    <a:pt x="276083" y="1702456"/>
                  </a:cubicBezTo>
                  <a:lnTo>
                    <a:pt x="277394" y="1692594"/>
                  </a:lnTo>
                  <a:lnTo>
                    <a:pt x="288158" y="1687980"/>
                  </a:lnTo>
                  <a:cubicBezTo>
                    <a:pt x="282428" y="1687980"/>
                    <a:pt x="279153" y="1689625"/>
                    <a:pt x="277439" y="1692257"/>
                  </a:cubicBezTo>
                  <a:lnTo>
                    <a:pt x="277394" y="1692594"/>
                  </a:lnTo>
                  <a:lnTo>
                    <a:pt x="271785" y="1694998"/>
                  </a:lnTo>
                  <a:cubicBezTo>
                    <a:pt x="270148" y="1689734"/>
                    <a:pt x="266874" y="1682716"/>
                    <a:pt x="268511" y="1679206"/>
                  </a:cubicBezTo>
                  <a:lnTo>
                    <a:pt x="278048" y="1667281"/>
                  </a:lnTo>
                  <a:lnTo>
                    <a:pt x="279425" y="1667508"/>
                  </a:lnTo>
                  <a:lnTo>
                    <a:pt x="294707" y="1675697"/>
                  </a:lnTo>
                  <a:cubicBezTo>
                    <a:pt x="301256" y="1679206"/>
                    <a:pt x="304531" y="1672188"/>
                    <a:pt x="297981" y="1672188"/>
                  </a:cubicBezTo>
                  <a:cubicBezTo>
                    <a:pt x="293070" y="1672188"/>
                    <a:pt x="289795" y="1670433"/>
                    <a:pt x="286521" y="1668678"/>
                  </a:cubicBezTo>
                  <a:lnTo>
                    <a:pt x="279425" y="1667508"/>
                  </a:lnTo>
                  <a:lnTo>
                    <a:pt x="278334" y="1666924"/>
                  </a:lnTo>
                  <a:lnTo>
                    <a:pt x="278048" y="1667281"/>
                  </a:lnTo>
                  <a:lnTo>
                    <a:pt x="265236" y="1665169"/>
                  </a:lnTo>
                  <a:cubicBezTo>
                    <a:pt x="276697" y="1656396"/>
                    <a:pt x="248864" y="1647623"/>
                    <a:pt x="270148" y="1645868"/>
                  </a:cubicBezTo>
                  <a:cubicBezTo>
                    <a:pt x="286521" y="1644113"/>
                    <a:pt x="294707" y="1623057"/>
                    <a:pt x="286521" y="1612529"/>
                  </a:cubicBezTo>
                  <a:cubicBezTo>
                    <a:pt x="279972" y="1621303"/>
                    <a:pt x="245589" y="1603756"/>
                    <a:pt x="245589" y="1594983"/>
                  </a:cubicBezTo>
                  <a:cubicBezTo>
                    <a:pt x="247226" y="1593228"/>
                    <a:pt x="248864" y="1593228"/>
                    <a:pt x="252138" y="1594983"/>
                  </a:cubicBezTo>
                  <a:cubicBezTo>
                    <a:pt x="240677" y="1584455"/>
                    <a:pt x="261962" y="1579191"/>
                    <a:pt x="255413" y="1570418"/>
                  </a:cubicBezTo>
                  <a:cubicBezTo>
                    <a:pt x="253775" y="1577436"/>
                    <a:pt x="247226" y="1577436"/>
                    <a:pt x="247226" y="1570418"/>
                  </a:cubicBezTo>
                  <a:cubicBezTo>
                    <a:pt x="247226" y="1561644"/>
                    <a:pt x="240677" y="1565154"/>
                    <a:pt x="237403" y="1558135"/>
                  </a:cubicBezTo>
                  <a:cubicBezTo>
                    <a:pt x="234128" y="1551116"/>
                    <a:pt x="237403" y="1547607"/>
                    <a:pt x="239040" y="1542343"/>
                  </a:cubicBezTo>
                  <a:cubicBezTo>
                    <a:pt x="239040" y="1538834"/>
                    <a:pt x="232491" y="1530061"/>
                    <a:pt x="243952" y="1531815"/>
                  </a:cubicBezTo>
                  <a:cubicBezTo>
                    <a:pt x="243952" y="1526551"/>
                    <a:pt x="239040" y="1524797"/>
                    <a:pt x="235766" y="1521287"/>
                  </a:cubicBezTo>
                  <a:cubicBezTo>
                    <a:pt x="232491" y="1517778"/>
                    <a:pt x="234128" y="1512514"/>
                    <a:pt x="230854" y="1509005"/>
                  </a:cubicBezTo>
                  <a:cubicBezTo>
                    <a:pt x="222667" y="1496722"/>
                    <a:pt x="232491" y="1503741"/>
                    <a:pt x="242315" y="1501986"/>
                  </a:cubicBezTo>
                  <a:cubicBezTo>
                    <a:pt x="234128" y="1501986"/>
                    <a:pt x="224305" y="1493213"/>
                    <a:pt x="222667" y="1486194"/>
                  </a:cubicBezTo>
                  <a:cubicBezTo>
                    <a:pt x="234128" y="1480930"/>
                    <a:pt x="240677" y="1491458"/>
                    <a:pt x="247226" y="1498477"/>
                  </a:cubicBezTo>
                  <a:cubicBezTo>
                    <a:pt x="245589" y="1487949"/>
                    <a:pt x="237403" y="1477421"/>
                    <a:pt x="232491" y="1468648"/>
                  </a:cubicBezTo>
                  <a:cubicBezTo>
                    <a:pt x="221030" y="1479176"/>
                    <a:pt x="204658" y="1465138"/>
                    <a:pt x="217756" y="1456365"/>
                  </a:cubicBezTo>
                  <a:cubicBezTo>
                    <a:pt x="227579" y="1451101"/>
                    <a:pt x="239040" y="1447592"/>
                    <a:pt x="227579" y="1437064"/>
                  </a:cubicBezTo>
                  <a:cubicBezTo>
                    <a:pt x="234128" y="1465138"/>
                    <a:pt x="211207" y="1444082"/>
                    <a:pt x="196471" y="1442328"/>
                  </a:cubicBezTo>
                  <a:cubicBezTo>
                    <a:pt x="186648" y="1438818"/>
                    <a:pt x="193197" y="1454610"/>
                    <a:pt x="188285" y="1458120"/>
                  </a:cubicBezTo>
                  <a:cubicBezTo>
                    <a:pt x="180099" y="1463384"/>
                    <a:pt x="147353" y="1454610"/>
                    <a:pt x="165363" y="1447592"/>
                  </a:cubicBezTo>
                  <a:cubicBezTo>
                    <a:pt x="134255" y="1447592"/>
                    <a:pt x="130981" y="1403725"/>
                    <a:pt x="127706" y="1384424"/>
                  </a:cubicBezTo>
                  <a:cubicBezTo>
                    <a:pt x="126069" y="1377405"/>
                    <a:pt x="119520" y="1358104"/>
                    <a:pt x="124432" y="1349331"/>
                  </a:cubicBezTo>
                  <a:cubicBezTo>
                    <a:pt x="127706" y="1340558"/>
                    <a:pt x="134255" y="1347576"/>
                    <a:pt x="132618" y="1337048"/>
                  </a:cubicBezTo>
                  <a:cubicBezTo>
                    <a:pt x="130981" y="1330030"/>
                    <a:pt x="134255" y="1323011"/>
                    <a:pt x="132618" y="1315993"/>
                  </a:cubicBezTo>
                  <a:cubicBezTo>
                    <a:pt x="129344" y="1303710"/>
                    <a:pt x="126069" y="1298446"/>
                    <a:pt x="117883" y="1286163"/>
                  </a:cubicBezTo>
                  <a:cubicBezTo>
                    <a:pt x="108059" y="1275635"/>
                    <a:pt x="98236" y="1263353"/>
                    <a:pt x="93324" y="1249316"/>
                  </a:cubicBezTo>
                  <a:cubicBezTo>
                    <a:pt x="90049" y="1242297"/>
                    <a:pt x="93324" y="1235278"/>
                    <a:pt x="85138" y="1228260"/>
                  </a:cubicBezTo>
                  <a:cubicBezTo>
                    <a:pt x="80226" y="1222996"/>
                    <a:pt x="75314" y="1217732"/>
                    <a:pt x="72039" y="1212468"/>
                  </a:cubicBezTo>
                  <a:cubicBezTo>
                    <a:pt x="68765" y="1207204"/>
                    <a:pt x="73677" y="1205449"/>
                    <a:pt x="72039" y="1200185"/>
                  </a:cubicBezTo>
                  <a:cubicBezTo>
                    <a:pt x="67128" y="1194921"/>
                    <a:pt x="63853" y="1189657"/>
                    <a:pt x="65490" y="1182639"/>
                  </a:cubicBezTo>
                  <a:cubicBezTo>
                    <a:pt x="72039" y="1186148"/>
                    <a:pt x="83500" y="1189657"/>
                    <a:pt x="86775" y="1179129"/>
                  </a:cubicBezTo>
                  <a:cubicBezTo>
                    <a:pt x="90049" y="1168601"/>
                    <a:pt x="78589" y="1159828"/>
                    <a:pt x="81863" y="1149300"/>
                  </a:cubicBezTo>
                  <a:cubicBezTo>
                    <a:pt x="81863" y="1152809"/>
                    <a:pt x="85138" y="1156319"/>
                    <a:pt x="90049" y="1154564"/>
                  </a:cubicBezTo>
                  <a:cubicBezTo>
                    <a:pt x="88412" y="1152809"/>
                    <a:pt x="88412" y="1149300"/>
                    <a:pt x="86775" y="1147545"/>
                  </a:cubicBezTo>
                  <a:cubicBezTo>
                    <a:pt x="85138" y="1142282"/>
                    <a:pt x="90049" y="1137018"/>
                    <a:pt x="90049" y="1131754"/>
                  </a:cubicBezTo>
                  <a:cubicBezTo>
                    <a:pt x="90049" y="1121226"/>
                    <a:pt x="83500" y="1114207"/>
                    <a:pt x="90049" y="1103679"/>
                  </a:cubicBezTo>
                  <a:cubicBezTo>
                    <a:pt x="96598" y="1094906"/>
                    <a:pt x="86775" y="1091396"/>
                    <a:pt x="90049" y="1080869"/>
                  </a:cubicBezTo>
                  <a:cubicBezTo>
                    <a:pt x="93324" y="1073850"/>
                    <a:pt x="99873" y="1061567"/>
                    <a:pt x="101510" y="1054549"/>
                  </a:cubicBezTo>
                  <a:cubicBezTo>
                    <a:pt x="103147" y="1035248"/>
                    <a:pt x="94961" y="1015946"/>
                    <a:pt x="96598" y="998400"/>
                  </a:cubicBezTo>
                  <a:cubicBezTo>
                    <a:pt x="96598" y="987872"/>
                    <a:pt x="106422" y="979099"/>
                    <a:pt x="106422" y="970325"/>
                  </a:cubicBezTo>
                  <a:cubicBezTo>
                    <a:pt x="106422" y="963307"/>
                    <a:pt x="98236" y="952779"/>
                    <a:pt x="94961" y="945760"/>
                  </a:cubicBezTo>
                  <a:cubicBezTo>
                    <a:pt x="93324" y="940496"/>
                    <a:pt x="96598" y="931723"/>
                    <a:pt x="99873" y="926459"/>
                  </a:cubicBezTo>
                  <a:cubicBezTo>
                    <a:pt x="103147" y="921195"/>
                    <a:pt x="98236" y="910667"/>
                    <a:pt x="96598" y="905403"/>
                  </a:cubicBezTo>
                  <a:cubicBezTo>
                    <a:pt x="96598" y="900139"/>
                    <a:pt x="99873" y="896630"/>
                    <a:pt x="96598" y="893120"/>
                  </a:cubicBezTo>
                  <a:cubicBezTo>
                    <a:pt x="91687" y="889611"/>
                    <a:pt x="88412" y="884347"/>
                    <a:pt x="86775" y="879083"/>
                  </a:cubicBezTo>
                  <a:cubicBezTo>
                    <a:pt x="83500" y="868555"/>
                    <a:pt x="81863" y="858027"/>
                    <a:pt x="75314" y="847499"/>
                  </a:cubicBezTo>
                  <a:cubicBezTo>
                    <a:pt x="67128" y="826443"/>
                    <a:pt x="55667" y="805388"/>
                    <a:pt x="52392" y="784332"/>
                  </a:cubicBezTo>
                  <a:cubicBezTo>
                    <a:pt x="50755" y="772049"/>
                    <a:pt x="52392" y="772049"/>
                    <a:pt x="60579" y="766785"/>
                  </a:cubicBezTo>
                  <a:cubicBezTo>
                    <a:pt x="67128" y="761521"/>
                    <a:pt x="60579" y="752748"/>
                    <a:pt x="65490" y="745729"/>
                  </a:cubicBezTo>
                  <a:cubicBezTo>
                    <a:pt x="70402" y="740465"/>
                    <a:pt x="55667" y="712391"/>
                    <a:pt x="50755" y="708881"/>
                  </a:cubicBezTo>
                  <a:cubicBezTo>
                    <a:pt x="45843" y="703617"/>
                    <a:pt x="37657" y="691335"/>
                    <a:pt x="42569" y="684316"/>
                  </a:cubicBezTo>
                  <a:cubicBezTo>
                    <a:pt x="47481" y="673788"/>
                    <a:pt x="49118" y="665015"/>
                    <a:pt x="52392" y="654487"/>
                  </a:cubicBezTo>
                  <a:cubicBezTo>
                    <a:pt x="54030" y="647468"/>
                    <a:pt x="49118" y="635186"/>
                    <a:pt x="49118" y="628167"/>
                  </a:cubicBezTo>
                  <a:cubicBezTo>
                    <a:pt x="49118" y="615885"/>
                    <a:pt x="58941" y="608866"/>
                    <a:pt x="54030" y="596583"/>
                  </a:cubicBezTo>
                  <a:cubicBezTo>
                    <a:pt x="47481" y="579037"/>
                    <a:pt x="57304" y="556226"/>
                    <a:pt x="57304" y="536925"/>
                  </a:cubicBezTo>
                  <a:cubicBezTo>
                    <a:pt x="57304" y="519379"/>
                    <a:pt x="45843" y="505341"/>
                    <a:pt x="47481" y="489549"/>
                  </a:cubicBezTo>
                  <a:cubicBezTo>
                    <a:pt x="47481" y="480776"/>
                    <a:pt x="58941" y="479021"/>
                    <a:pt x="57304" y="470248"/>
                  </a:cubicBezTo>
                  <a:cubicBezTo>
                    <a:pt x="57304" y="457966"/>
                    <a:pt x="47481" y="445683"/>
                    <a:pt x="45843" y="435155"/>
                  </a:cubicBezTo>
                  <a:cubicBezTo>
                    <a:pt x="42569" y="422872"/>
                    <a:pt x="44206" y="410590"/>
                    <a:pt x="42569" y="398307"/>
                  </a:cubicBezTo>
                  <a:cubicBezTo>
                    <a:pt x="42569" y="393043"/>
                    <a:pt x="39294" y="387779"/>
                    <a:pt x="40932" y="382515"/>
                  </a:cubicBezTo>
                  <a:cubicBezTo>
                    <a:pt x="42569" y="377251"/>
                    <a:pt x="45843" y="371987"/>
                    <a:pt x="44206" y="366723"/>
                  </a:cubicBezTo>
                  <a:cubicBezTo>
                    <a:pt x="42569" y="359705"/>
                    <a:pt x="31108" y="363214"/>
                    <a:pt x="29471" y="356195"/>
                  </a:cubicBezTo>
                  <a:cubicBezTo>
                    <a:pt x="27833" y="349177"/>
                    <a:pt x="31108" y="340404"/>
                    <a:pt x="31108" y="333385"/>
                  </a:cubicBezTo>
                  <a:cubicBezTo>
                    <a:pt x="44206" y="343913"/>
                    <a:pt x="44206" y="308820"/>
                    <a:pt x="44206" y="303556"/>
                  </a:cubicBezTo>
                  <a:cubicBezTo>
                    <a:pt x="42569" y="275481"/>
                    <a:pt x="49118" y="240388"/>
                    <a:pt x="37657" y="214068"/>
                  </a:cubicBezTo>
                  <a:cubicBezTo>
                    <a:pt x="24559" y="184239"/>
                    <a:pt x="32745" y="150901"/>
                    <a:pt x="21284" y="121072"/>
                  </a:cubicBezTo>
                  <a:cubicBezTo>
                    <a:pt x="16373" y="108789"/>
                    <a:pt x="9824" y="92997"/>
                    <a:pt x="8186" y="80714"/>
                  </a:cubicBezTo>
                  <a:cubicBezTo>
                    <a:pt x="6549" y="71941"/>
                    <a:pt x="9824" y="56149"/>
                    <a:pt x="0" y="50885"/>
                  </a:cubicBezTo>
                  <a:cubicBezTo>
                    <a:pt x="11461" y="45621"/>
                    <a:pt x="26196" y="50885"/>
                    <a:pt x="31108" y="35093"/>
                  </a:cubicBezTo>
                  <a:cubicBezTo>
                    <a:pt x="34382" y="28075"/>
                    <a:pt x="22922" y="17547"/>
                    <a:pt x="29471" y="12283"/>
                  </a:cubicBezTo>
                  <a:cubicBezTo>
                    <a:pt x="31108" y="10528"/>
                    <a:pt x="32745" y="10528"/>
                    <a:pt x="34382" y="10528"/>
                  </a:cubicBezTo>
                  <a:cubicBezTo>
                    <a:pt x="39294" y="10528"/>
                    <a:pt x="42569" y="3509"/>
                    <a:pt x="45843" y="0"/>
                  </a:cubicBezTo>
                  <a:close/>
                </a:path>
              </a:pathLst>
            </a:custGeom>
            <a:solidFill>
              <a:schemeClr val="bg1">
                <a:lumMod val="85000"/>
              </a:schemeClr>
            </a:solidFill>
            <a:ln w="9525">
              <a:solidFill>
                <a:schemeClr val="bg1"/>
              </a:solidFill>
              <a:round/>
              <a:headEnd/>
              <a:tailEnd/>
            </a:ln>
          </p:spPr>
          <p:txBody>
            <a:bodyPr vert="horz" wrap="square" lIns="91440" tIns="45720" rIns="91440" bIns="45720" numCol="1" anchor="t" anchorCtr="0" compatLnSpc="1">
              <a:prstTxWarp prst="textNoShape">
                <a:avLst/>
              </a:prstTxWarp>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schemeClr val="accent1"/>
                </a:solidFill>
              </a:endParaRPr>
            </a:p>
          </p:txBody>
        </p:sp>
        <p:sp>
          <p:nvSpPr>
            <p:cNvPr id="144" name="Ecuador"/>
            <p:cNvSpPr>
              <a:spLocks/>
            </p:cNvSpPr>
            <p:nvPr/>
          </p:nvSpPr>
          <p:spPr bwMode="auto">
            <a:xfrm>
              <a:off x="17923905" y="6640531"/>
              <a:ext cx="643431" cy="760820"/>
            </a:xfrm>
            <a:custGeom>
              <a:avLst/>
              <a:gdLst>
                <a:gd name="connsiteX0" fmla="*/ 57226 w 336061"/>
                <a:gd name="connsiteY0" fmla="*/ 246132 h 384526"/>
                <a:gd name="connsiteX1" fmla="*/ 62132 w 336061"/>
                <a:gd name="connsiteY1" fmla="*/ 249636 h 384526"/>
                <a:gd name="connsiteX2" fmla="*/ 52320 w 336061"/>
                <a:gd name="connsiteY2" fmla="*/ 258395 h 384526"/>
                <a:gd name="connsiteX3" fmla="*/ 47414 w 336061"/>
                <a:gd name="connsiteY3" fmla="*/ 268906 h 384526"/>
                <a:gd name="connsiteX4" fmla="*/ 42507 w 336061"/>
                <a:gd name="connsiteY4" fmla="*/ 256643 h 384526"/>
                <a:gd name="connsiteX5" fmla="*/ 57226 w 336061"/>
                <a:gd name="connsiteY5" fmla="*/ 246132 h 384526"/>
                <a:gd name="connsiteX6" fmla="*/ 124588 w 336061"/>
                <a:gd name="connsiteY6" fmla="*/ 0 h 384526"/>
                <a:gd name="connsiteX7" fmla="*/ 186883 w 336061"/>
                <a:gd name="connsiteY7" fmla="*/ 35117 h 384526"/>
                <a:gd name="connsiteX8" fmla="*/ 201637 w 336061"/>
                <a:gd name="connsiteY8" fmla="*/ 45652 h 384526"/>
                <a:gd name="connsiteX9" fmla="*/ 219669 w 336061"/>
                <a:gd name="connsiteY9" fmla="*/ 64966 h 384526"/>
                <a:gd name="connsiteX10" fmla="*/ 252456 w 336061"/>
                <a:gd name="connsiteY10" fmla="*/ 70233 h 384526"/>
                <a:gd name="connsiteX11" fmla="*/ 267209 w 336061"/>
                <a:gd name="connsiteY11" fmla="*/ 68477 h 384526"/>
                <a:gd name="connsiteX12" fmla="*/ 267209 w 336061"/>
                <a:gd name="connsiteY12" fmla="*/ 63210 h 384526"/>
                <a:gd name="connsiteX13" fmla="*/ 295078 w 336061"/>
                <a:gd name="connsiteY13" fmla="*/ 73745 h 384526"/>
                <a:gd name="connsiteX14" fmla="*/ 331143 w 336061"/>
                <a:gd name="connsiteY14" fmla="*/ 93059 h 384526"/>
                <a:gd name="connsiteX15" fmla="*/ 311471 w 336061"/>
                <a:gd name="connsiteY15" fmla="*/ 93059 h 384526"/>
                <a:gd name="connsiteX16" fmla="*/ 327864 w 336061"/>
                <a:gd name="connsiteY16" fmla="*/ 112373 h 384526"/>
                <a:gd name="connsiteX17" fmla="*/ 336061 w 336061"/>
                <a:gd name="connsiteY17" fmla="*/ 143978 h 384526"/>
                <a:gd name="connsiteX18" fmla="*/ 324586 w 336061"/>
                <a:gd name="connsiteY18" fmla="*/ 140466 h 384526"/>
                <a:gd name="connsiteX19" fmla="*/ 254095 w 336061"/>
                <a:gd name="connsiteY19" fmla="*/ 238793 h 384526"/>
                <a:gd name="connsiteX20" fmla="*/ 193440 w 336061"/>
                <a:gd name="connsiteY20" fmla="*/ 261618 h 384526"/>
                <a:gd name="connsiteX21" fmla="*/ 170489 w 336061"/>
                <a:gd name="connsiteY21" fmla="*/ 279177 h 384526"/>
                <a:gd name="connsiteX22" fmla="*/ 165572 w 336061"/>
                <a:gd name="connsiteY22" fmla="*/ 286200 h 384526"/>
                <a:gd name="connsiteX23" fmla="*/ 162293 w 336061"/>
                <a:gd name="connsiteY23" fmla="*/ 296735 h 384526"/>
                <a:gd name="connsiteX24" fmla="*/ 150818 w 336061"/>
                <a:gd name="connsiteY24" fmla="*/ 314293 h 384526"/>
                <a:gd name="connsiteX25" fmla="*/ 139342 w 336061"/>
                <a:gd name="connsiteY25" fmla="*/ 347654 h 384526"/>
                <a:gd name="connsiteX26" fmla="*/ 124588 w 336061"/>
                <a:gd name="connsiteY26" fmla="*/ 372235 h 384526"/>
                <a:gd name="connsiteX27" fmla="*/ 111474 w 336061"/>
                <a:gd name="connsiteY27" fmla="*/ 384526 h 384526"/>
                <a:gd name="connsiteX28" fmla="*/ 88523 w 336061"/>
                <a:gd name="connsiteY28" fmla="*/ 361700 h 384526"/>
                <a:gd name="connsiteX29" fmla="*/ 68851 w 336061"/>
                <a:gd name="connsiteY29" fmla="*/ 354677 h 384526"/>
                <a:gd name="connsiteX30" fmla="*/ 49180 w 336061"/>
                <a:gd name="connsiteY30" fmla="*/ 347654 h 384526"/>
                <a:gd name="connsiteX31" fmla="*/ 37704 w 336061"/>
                <a:gd name="connsiteY31" fmla="*/ 340630 h 384526"/>
                <a:gd name="connsiteX32" fmla="*/ 34426 w 336061"/>
                <a:gd name="connsiteY32" fmla="*/ 326584 h 384526"/>
                <a:gd name="connsiteX33" fmla="*/ 47540 w 336061"/>
                <a:gd name="connsiteY33" fmla="*/ 323072 h 384526"/>
                <a:gd name="connsiteX34" fmla="*/ 37704 w 336061"/>
                <a:gd name="connsiteY34" fmla="*/ 287956 h 384526"/>
                <a:gd name="connsiteX35" fmla="*/ 59016 w 336061"/>
                <a:gd name="connsiteY35" fmla="*/ 277421 h 384526"/>
                <a:gd name="connsiteX36" fmla="*/ 67212 w 336061"/>
                <a:gd name="connsiteY36" fmla="*/ 252839 h 384526"/>
                <a:gd name="connsiteX37" fmla="*/ 67212 w 336061"/>
                <a:gd name="connsiteY37" fmla="*/ 233525 h 384526"/>
                <a:gd name="connsiteX38" fmla="*/ 70491 w 336061"/>
                <a:gd name="connsiteY38" fmla="*/ 207188 h 384526"/>
                <a:gd name="connsiteX39" fmla="*/ 63934 w 336061"/>
                <a:gd name="connsiteY39" fmla="*/ 233525 h 384526"/>
                <a:gd name="connsiteX40" fmla="*/ 60655 w 336061"/>
                <a:gd name="connsiteY40" fmla="*/ 235281 h 384526"/>
                <a:gd name="connsiteX41" fmla="*/ 57376 w 336061"/>
                <a:gd name="connsiteY41" fmla="*/ 226502 h 384526"/>
                <a:gd name="connsiteX42" fmla="*/ 40983 w 336061"/>
                <a:gd name="connsiteY42" fmla="*/ 251083 h 384526"/>
                <a:gd name="connsiteX43" fmla="*/ 16393 w 336061"/>
                <a:gd name="connsiteY43" fmla="*/ 230013 h 384526"/>
                <a:gd name="connsiteX44" fmla="*/ 0 w 336061"/>
                <a:gd name="connsiteY44" fmla="*/ 217723 h 384526"/>
                <a:gd name="connsiteX45" fmla="*/ 11475 w 336061"/>
                <a:gd name="connsiteY45" fmla="*/ 198409 h 384526"/>
                <a:gd name="connsiteX46" fmla="*/ 6557 w 336061"/>
                <a:gd name="connsiteY46" fmla="*/ 184362 h 384526"/>
                <a:gd name="connsiteX47" fmla="*/ 9836 w 336061"/>
                <a:gd name="connsiteY47" fmla="*/ 163292 h 384526"/>
                <a:gd name="connsiteX48" fmla="*/ 13115 w 336061"/>
                <a:gd name="connsiteY48" fmla="*/ 140466 h 384526"/>
                <a:gd name="connsiteX49" fmla="*/ 24590 w 336061"/>
                <a:gd name="connsiteY49" fmla="*/ 131687 h 384526"/>
                <a:gd name="connsiteX50" fmla="*/ 39344 w 336061"/>
                <a:gd name="connsiteY50" fmla="*/ 122908 h 384526"/>
                <a:gd name="connsiteX51" fmla="*/ 32786 w 336061"/>
                <a:gd name="connsiteY51" fmla="*/ 100082 h 384526"/>
                <a:gd name="connsiteX52" fmla="*/ 54098 w 336061"/>
                <a:gd name="connsiteY52" fmla="*/ 66722 h 384526"/>
                <a:gd name="connsiteX53" fmla="*/ 50819 w 336061"/>
                <a:gd name="connsiteY53" fmla="*/ 38628 h 384526"/>
                <a:gd name="connsiteX54" fmla="*/ 77048 w 336061"/>
                <a:gd name="connsiteY54" fmla="*/ 35117 h 384526"/>
                <a:gd name="connsiteX55" fmla="*/ 91802 w 336061"/>
                <a:gd name="connsiteY55" fmla="*/ 21070 h 384526"/>
                <a:gd name="connsiteX56" fmla="*/ 114753 w 336061"/>
                <a:gd name="connsiteY56" fmla="*/ 19314 h 384526"/>
                <a:gd name="connsiteX57" fmla="*/ 124588 w 336061"/>
                <a:gd name="connsiteY57" fmla="*/ 0 h 38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36061" h="384526">
                  <a:moveTo>
                    <a:pt x="57226" y="246132"/>
                  </a:moveTo>
                  <a:cubicBezTo>
                    <a:pt x="58861" y="247884"/>
                    <a:pt x="60497" y="247884"/>
                    <a:pt x="62132" y="249636"/>
                  </a:cubicBezTo>
                  <a:cubicBezTo>
                    <a:pt x="60497" y="253140"/>
                    <a:pt x="52320" y="254891"/>
                    <a:pt x="52320" y="258395"/>
                  </a:cubicBezTo>
                  <a:cubicBezTo>
                    <a:pt x="52320" y="260147"/>
                    <a:pt x="49049" y="267154"/>
                    <a:pt x="47414" y="268906"/>
                  </a:cubicBezTo>
                  <a:cubicBezTo>
                    <a:pt x="42507" y="270658"/>
                    <a:pt x="40872" y="258395"/>
                    <a:pt x="42507" y="256643"/>
                  </a:cubicBezTo>
                  <a:cubicBezTo>
                    <a:pt x="44143" y="251388"/>
                    <a:pt x="50684" y="247884"/>
                    <a:pt x="57226" y="246132"/>
                  </a:cubicBezTo>
                  <a:close/>
                  <a:moveTo>
                    <a:pt x="124588" y="0"/>
                  </a:moveTo>
                  <a:cubicBezTo>
                    <a:pt x="140982" y="12291"/>
                    <a:pt x="163932" y="36872"/>
                    <a:pt x="186883" y="35117"/>
                  </a:cubicBezTo>
                  <a:cubicBezTo>
                    <a:pt x="195079" y="35117"/>
                    <a:pt x="195079" y="43896"/>
                    <a:pt x="201637" y="45652"/>
                  </a:cubicBezTo>
                  <a:cubicBezTo>
                    <a:pt x="211473" y="49163"/>
                    <a:pt x="203276" y="64966"/>
                    <a:pt x="219669" y="64966"/>
                  </a:cubicBezTo>
                  <a:cubicBezTo>
                    <a:pt x="231144" y="64966"/>
                    <a:pt x="240980" y="70233"/>
                    <a:pt x="252456" y="70233"/>
                  </a:cubicBezTo>
                  <a:cubicBezTo>
                    <a:pt x="257374" y="70233"/>
                    <a:pt x="265570" y="75501"/>
                    <a:pt x="267209" y="68477"/>
                  </a:cubicBezTo>
                  <a:cubicBezTo>
                    <a:pt x="268849" y="66722"/>
                    <a:pt x="263931" y="63210"/>
                    <a:pt x="267209" y="63210"/>
                  </a:cubicBezTo>
                  <a:cubicBezTo>
                    <a:pt x="278685" y="57942"/>
                    <a:pt x="286881" y="66722"/>
                    <a:pt x="295078" y="73745"/>
                  </a:cubicBezTo>
                  <a:cubicBezTo>
                    <a:pt x="304914" y="84280"/>
                    <a:pt x="318028" y="86036"/>
                    <a:pt x="331143" y="93059"/>
                  </a:cubicBezTo>
                  <a:cubicBezTo>
                    <a:pt x="324586" y="94815"/>
                    <a:pt x="318028" y="93059"/>
                    <a:pt x="311471" y="93059"/>
                  </a:cubicBezTo>
                  <a:cubicBezTo>
                    <a:pt x="311471" y="96571"/>
                    <a:pt x="324586" y="108861"/>
                    <a:pt x="327864" y="112373"/>
                  </a:cubicBezTo>
                  <a:cubicBezTo>
                    <a:pt x="336061" y="122908"/>
                    <a:pt x="329504" y="133443"/>
                    <a:pt x="336061" y="143978"/>
                  </a:cubicBezTo>
                  <a:cubicBezTo>
                    <a:pt x="331143" y="145734"/>
                    <a:pt x="327864" y="143978"/>
                    <a:pt x="324586" y="140466"/>
                  </a:cubicBezTo>
                  <a:cubicBezTo>
                    <a:pt x="316389" y="180850"/>
                    <a:pt x="290160" y="215967"/>
                    <a:pt x="254095" y="238793"/>
                  </a:cubicBezTo>
                  <a:cubicBezTo>
                    <a:pt x="236062" y="251083"/>
                    <a:pt x="213112" y="252839"/>
                    <a:pt x="193440" y="261618"/>
                  </a:cubicBezTo>
                  <a:cubicBezTo>
                    <a:pt x="183604" y="265130"/>
                    <a:pt x="177047" y="272153"/>
                    <a:pt x="170489" y="279177"/>
                  </a:cubicBezTo>
                  <a:cubicBezTo>
                    <a:pt x="168850" y="280932"/>
                    <a:pt x="167211" y="284444"/>
                    <a:pt x="165572" y="286200"/>
                  </a:cubicBezTo>
                  <a:cubicBezTo>
                    <a:pt x="163932" y="289712"/>
                    <a:pt x="167211" y="293223"/>
                    <a:pt x="162293" y="296735"/>
                  </a:cubicBezTo>
                  <a:cubicBezTo>
                    <a:pt x="159014" y="280932"/>
                    <a:pt x="150818" y="312537"/>
                    <a:pt x="150818" y="314293"/>
                  </a:cubicBezTo>
                  <a:cubicBezTo>
                    <a:pt x="144260" y="323072"/>
                    <a:pt x="137703" y="337119"/>
                    <a:pt x="139342" y="347654"/>
                  </a:cubicBezTo>
                  <a:cubicBezTo>
                    <a:pt x="139342" y="361700"/>
                    <a:pt x="129506" y="361700"/>
                    <a:pt x="124588" y="372235"/>
                  </a:cubicBezTo>
                  <a:cubicBezTo>
                    <a:pt x="121310" y="382770"/>
                    <a:pt x="122949" y="384526"/>
                    <a:pt x="111474" y="384526"/>
                  </a:cubicBezTo>
                  <a:cubicBezTo>
                    <a:pt x="96720" y="384526"/>
                    <a:pt x="93441" y="370480"/>
                    <a:pt x="88523" y="361700"/>
                  </a:cubicBezTo>
                  <a:cubicBezTo>
                    <a:pt x="83605" y="349410"/>
                    <a:pt x="77048" y="358189"/>
                    <a:pt x="68851" y="354677"/>
                  </a:cubicBezTo>
                  <a:cubicBezTo>
                    <a:pt x="62294" y="351165"/>
                    <a:pt x="55737" y="340630"/>
                    <a:pt x="49180" y="347654"/>
                  </a:cubicBezTo>
                  <a:cubicBezTo>
                    <a:pt x="37704" y="356433"/>
                    <a:pt x="27868" y="352921"/>
                    <a:pt x="37704" y="340630"/>
                  </a:cubicBezTo>
                  <a:cubicBezTo>
                    <a:pt x="31147" y="340630"/>
                    <a:pt x="29508" y="330096"/>
                    <a:pt x="34426" y="326584"/>
                  </a:cubicBezTo>
                  <a:cubicBezTo>
                    <a:pt x="37704" y="323072"/>
                    <a:pt x="44262" y="324828"/>
                    <a:pt x="47540" y="323072"/>
                  </a:cubicBezTo>
                  <a:cubicBezTo>
                    <a:pt x="54098" y="317805"/>
                    <a:pt x="45901" y="291467"/>
                    <a:pt x="37704" y="287956"/>
                  </a:cubicBezTo>
                  <a:cubicBezTo>
                    <a:pt x="47540" y="284444"/>
                    <a:pt x="54098" y="286200"/>
                    <a:pt x="59016" y="277421"/>
                  </a:cubicBezTo>
                  <a:cubicBezTo>
                    <a:pt x="63934" y="270397"/>
                    <a:pt x="65573" y="261618"/>
                    <a:pt x="67212" y="252839"/>
                  </a:cubicBezTo>
                  <a:cubicBezTo>
                    <a:pt x="70491" y="242304"/>
                    <a:pt x="72130" y="242304"/>
                    <a:pt x="67212" y="233525"/>
                  </a:cubicBezTo>
                  <a:cubicBezTo>
                    <a:pt x="63934" y="222990"/>
                    <a:pt x="62294" y="214211"/>
                    <a:pt x="70491" y="207188"/>
                  </a:cubicBezTo>
                  <a:cubicBezTo>
                    <a:pt x="57376" y="212455"/>
                    <a:pt x="65573" y="224746"/>
                    <a:pt x="63934" y="233525"/>
                  </a:cubicBezTo>
                  <a:cubicBezTo>
                    <a:pt x="60655" y="249327"/>
                    <a:pt x="49180" y="235281"/>
                    <a:pt x="60655" y="235281"/>
                  </a:cubicBezTo>
                  <a:cubicBezTo>
                    <a:pt x="55737" y="233525"/>
                    <a:pt x="54098" y="230013"/>
                    <a:pt x="57376" y="226502"/>
                  </a:cubicBezTo>
                  <a:cubicBezTo>
                    <a:pt x="52458" y="230013"/>
                    <a:pt x="39344" y="244060"/>
                    <a:pt x="40983" y="251083"/>
                  </a:cubicBezTo>
                  <a:cubicBezTo>
                    <a:pt x="32786" y="244060"/>
                    <a:pt x="26229" y="235281"/>
                    <a:pt x="16393" y="230013"/>
                  </a:cubicBezTo>
                  <a:cubicBezTo>
                    <a:pt x="9836" y="228258"/>
                    <a:pt x="1639" y="226502"/>
                    <a:pt x="0" y="217723"/>
                  </a:cubicBezTo>
                  <a:cubicBezTo>
                    <a:pt x="11475" y="221234"/>
                    <a:pt x="13115" y="205432"/>
                    <a:pt x="11475" y="198409"/>
                  </a:cubicBezTo>
                  <a:cubicBezTo>
                    <a:pt x="11475" y="193141"/>
                    <a:pt x="8197" y="189629"/>
                    <a:pt x="6557" y="184362"/>
                  </a:cubicBezTo>
                  <a:cubicBezTo>
                    <a:pt x="3279" y="177339"/>
                    <a:pt x="13115" y="170315"/>
                    <a:pt x="9836" y="163292"/>
                  </a:cubicBezTo>
                  <a:cubicBezTo>
                    <a:pt x="6557" y="154513"/>
                    <a:pt x="-4918" y="142222"/>
                    <a:pt x="13115" y="140466"/>
                  </a:cubicBezTo>
                  <a:cubicBezTo>
                    <a:pt x="19672" y="140466"/>
                    <a:pt x="22950" y="136955"/>
                    <a:pt x="24590" y="131687"/>
                  </a:cubicBezTo>
                  <a:cubicBezTo>
                    <a:pt x="26229" y="122908"/>
                    <a:pt x="31147" y="124664"/>
                    <a:pt x="39344" y="122908"/>
                  </a:cubicBezTo>
                  <a:cubicBezTo>
                    <a:pt x="26229" y="122908"/>
                    <a:pt x="24590" y="107106"/>
                    <a:pt x="32786" y="100082"/>
                  </a:cubicBezTo>
                  <a:cubicBezTo>
                    <a:pt x="44262" y="89547"/>
                    <a:pt x="52458" y="82524"/>
                    <a:pt x="54098" y="66722"/>
                  </a:cubicBezTo>
                  <a:cubicBezTo>
                    <a:pt x="54098" y="61454"/>
                    <a:pt x="45901" y="40384"/>
                    <a:pt x="50819" y="38628"/>
                  </a:cubicBezTo>
                  <a:cubicBezTo>
                    <a:pt x="55737" y="35117"/>
                    <a:pt x="77048" y="21070"/>
                    <a:pt x="77048" y="35117"/>
                  </a:cubicBezTo>
                  <a:cubicBezTo>
                    <a:pt x="73769" y="26338"/>
                    <a:pt x="85245" y="22826"/>
                    <a:pt x="91802" y="21070"/>
                  </a:cubicBezTo>
                  <a:cubicBezTo>
                    <a:pt x="98359" y="19314"/>
                    <a:pt x="113113" y="10535"/>
                    <a:pt x="114753" y="19314"/>
                  </a:cubicBezTo>
                  <a:cubicBezTo>
                    <a:pt x="118031" y="12291"/>
                    <a:pt x="119670" y="5268"/>
                    <a:pt x="124588" y="0"/>
                  </a:cubicBezTo>
                  <a:close/>
                </a:path>
              </a:pathLst>
            </a:custGeom>
            <a:solidFill>
              <a:schemeClr val="bg1">
                <a:lumMod val="85000"/>
              </a:schemeClr>
            </a:solidFill>
            <a:ln w="9525">
              <a:solidFill>
                <a:schemeClr val="bg1"/>
              </a:solidFill>
              <a:round/>
              <a:headEnd/>
              <a:tailEnd/>
            </a:ln>
          </p:spPr>
          <p:txBody>
            <a:bodyPr vert="horz" wrap="square" lIns="91440" tIns="45720" rIns="91440" bIns="45720" numCol="1" anchor="t" anchorCtr="0" compatLnSpc="1">
              <a:prstTxWarp prst="textNoShape">
                <a:avLst/>
              </a:prstTxWarp>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schemeClr val="accent1"/>
                </a:solidFill>
              </a:endParaRPr>
            </a:p>
          </p:txBody>
        </p:sp>
        <p:sp>
          <p:nvSpPr>
            <p:cNvPr id="145" name="French Guiana"/>
            <p:cNvSpPr>
              <a:spLocks/>
            </p:cNvSpPr>
            <p:nvPr/>
          </p:nvSpPr>
          <p:spPr bwMode="auto">
            <a:xfrm>
              <a:off x="20879969" y="6111812"/>
              <a:ext cx="336517" cy="449338"/>
            </a:xfrm>
            <a:custGeom>
              <a:avLst/>
              <a:gdLst>
                <a:gd name="T0" fmla="*/ 0 w 147"/>
                <a:gd name="T1" fmla="*/ 191 h 205"/>
                <a:gd name="T2" fmla="*/ 17 w 147"/>
                <a:gd name="T3" fmla="*/ 170 h 205"/>
                <a:gd name="T4" fmla="*/ 25 w 147"/>
                <a:gd name="T5" fmla="*/ 135 h 205"/>
                <a:gd name="T6" fmla="*/ 18 w 147"/>
                <a:gd name="T7" fmla="*/ 104 h 205"/>
                <a:gd name="T8" fmla="*/ 9 w 147"/>
                <a:gd name="T9" fmla="*/ 63 h 205"/>
                <a:gd name="T10" fmla="*/ 21 w 147"/>
                <a:gd name="T11" fmla="*/ 29 h 205"/>
                <a:gd name="T12" fmla="*/ 32 w 147"/>
                <a:gd name="T13" fmla="*/ 16 h 205"/>
                <a:gd name="T14" fmla="*/ 46 w 147"/>
                <a:gd name="T15" fmla="*/ 4 h 205"/>
                <a:gd name="T16" fmla="*/ 64 w 147"/>
                <a:gd name="T17" fmla="*/ 13 h 205"/>
                <a:gd name="T18" fmla="*/ 88 w 147"/>
                <a:gd name="T19" fmla="*/ 21 h 205"/>
                <a:gd name="T20" fmla="*/ 117 w 147"/>
                <a:gd name="T21" fmla="*/ 49 h 205"/>
                <a:gd name="T22" fmla="*/ 113 w 147"/>
                <a:gd name="T23" fmla="*/ 59 h 205"/>
                <a:gd name="T24" fmla="*/ 128 w 147"/>
                <a:gd name="T25" fmla="*/ 80 h 205"/>
                <a:gd name="T26" fmla="*/ 135 w 147"/>
                <a:gd name="T27" fmla="*/ 65 h 205"/>
                <a:gd name="T28" fmla="*/ 145 w 147"/>
                <a:gd name="T29" fmla="*/ 79 h 205"/>
                <a:gd name="T30" fmla="*/ 125 w 147"/>
                <a:gd name="T31" fmla="*/ 128 h 205"/>
                <a:gd name="T32" fmla="*/ 100 w 147"/>
                <a:gd name="T33" fmla="*/ 174 h 205"/>
                <a:gd name="T34" fmla="*/ 89 w 147"/>
                <a:gd name="T35" fmla="*/ 191 h 205"/>
                <a:gd name="T36" fmla="*/ 80 w 147"/>
                <a:gd name="T37" fmla="*/ 198 h 205"/>
                <a:gd name="T38" fmla="*/ 65 w 147"/>
                <a:gd name="T39" fmla="*/ 198 h 205"/>
                <a:gd name="T40" fmla="*/ 59 w 147"/>
                <a:gd name="T41" fmla="*/ 193 h 205"/>
                <a:gd name="T42" fmla="*/ 40 w 147"/>
                <a:gd name="T43" fmla="*/ 190 h 205"/>
                <a:gd name="T44" fmla="*/ 23 w 147"/>
                <a:gd name="T45" fmla="*/ 200 h 205"/>
                <a:gd name="T46" fmla="*/ 0 w 147"/>
                <a:gd name="T47" fmla="*/ 19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7" h="205">
                  <a:moveTo>
                    <a:pt x="0" y="191"/>
                  </a:moveTo>
                  <a:cubicBezTo>
                    <a:pt x="8" y="190"/>
                    <a:pt x="15" y="176"/>
                    <a:pt x="17" y="170"/>
                  </a:cubicBezTo>
                  <a:cubicBezTo>
                    <a:pt x="23" y="158"/>
                    <a:pt x="18" y="146"/>
                    <a:pt x="25" y="135"/>
                  </a:cubicBezTo>
                  <a:cubicBezTo>
                    <a:pt x="35" y="123"/>
                    <a:pt x="26" y="114"/>
                    <a:pt x="18" y="104"/>
                  </a:cubicBezTo>
                  <a:cubicBezTo>
                    <a:pt x="10" y="93"/>
                    <a:pt x="10" y="75"/>
                    <a:pt x="9" y="63"/>
                  </a:cubicBezTo>
                  <a:cubicBezTo>
                    <a:pt x="9" y="48"/>
                    <a:pt x="11" y="40"/>
                    <a:pt x="21" y="29"/>
                  </a:cubicBezTo>
                  <a:cubicBezTo>
                    <a:pt x="25" y="26"/>
                    <a:pt x="30" y="22"/>
                    <a:pt x="32" y="16"/>
                  </a:cubicBezTo>
                  <a:cubicBezTo>
                    <a:pt x="33" y="9"/>
                    <a:pt x="35" y="0"/>
                    <a:pt x="46" y="4"/>
                  </a:cubicBezTo>
                  <a:cubicBezTo>
                    <a:pt x="52" y="6"/>
                    <a:pt x="57" y="11"/>
                    <a:pt x="64" y="13"/>
                  </a:cubicBezTo>
                  <a:cubicBezTo>
                    <a:pt x="72" y="15"/>
                    <a:pt x="81" y="15"/>
                    <a:pt x="88" y="21"/>
                  </a:cubicBezTo>
                  <a:cubicBezTo>
                    <a:pt x="95" y="27"/>
                    <a:pt x="105" y="50"/>
                    <a:pt x="117" y="49"/>
                  </a:cubicBezTo>
                  <a:cubicBezTo>
                    <a:pt x="115" y="52"/>
                    <a:pt x="114" y="55"/>
                    <a:pt x="113" y="59"/>
                  </a:cubicBezTo>
                  <a:cubicBezTo>
                    <a:pt x="117" y="43"/>
                    <a:pt x="143" y="69"/>
                    <a:pt x="128" y="80"/>
                  </a:cubicBezTo>
                  <a:cubicBezTo>
                    <a:pt x="135" y="77"/>
                    <a:pt x="131" y="70"/>
                    <a:pt x="135" y="65"/>
                  </a:cubicBezTo>
                  <a:cubicBezTo>
                    <a:pt x="140" y="58"/>
                    <a:pt x="144" y="75"/>
                    <a:pt x="145" y="79"/>
                  </a:cubicBezTo>
                  <a:cubicBezTo>
                    <a:pt x="147" y="96"/>
                    <a:pt x="134" y="114"/>
                    <a:pt x="125" y="128"/>
                  </a:cubicBezTo>
                  <a:cubicBezTo>
                    <a:pt x="114" y="144"/>
                    <a:pt x="107" y="157"/>
                    <a:pt x="100" y="174"/>
                  </a:cubicBezTo>
                  <a:cubicBezTo>
                    <a:pt x="98" y="181"/>
                    <a:pt x="95" y="187"/>
                    <a:pt x="89" y="191"/>
                  </a:cubicBezTo>
                  <a:cubicBezTo>
                    <a:pt x="87" y="193"/>
                    <a:pt x="83" y="197"/>
                    <a:pt x="80" y="198"/>
                  </a:cubicBezTo>
                  <a:cubicBezTo>
                    <a:pt x="75" y="199"/>
                    <a:pt x="71" y="195"/>
                    <a:pt x="65" y="198"/>
                  </a:cubicBezTo>
                  <a:cubicBezTo>
                    <a:pt x="67" y="192"/>
                    <a:pt x="64" y="192"/>
                    <a:pt x="59" y="193"/>
                  </a:cubicBezTo>
                  <a:cubicBezTo>
                    <a:pt x="52" y="195"/>
                    <a:pt x="47" y="192"/>
                    <a:pt x="40" y="190"/>
                  </a:cubicBezTo>
                  <a:cubicBezTo>
                    <a:pt x="37" y="189"/>
                    <a:pt x="25" y="198"/>
                    <a:pt x="23" y="200"/>
                  </a:cubicBezTo>
                  <a:cubicBezTo>
                    <a:pt x="19" y="205"/>
                    <a:pt x="2" y="193"/>
                    <a:pt x="0" y="191"/>
                  </a:cubicBezTo>
                </a:path>
              </a:pathLst>
            </a:custGeom>
            <a:solidFill>
              <a:schemeClr val="bg1">
                <a:lumMod val="85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schemeClr val="accent1"/>
                </a:solidFill>
              </a:endParaRPr>
            </a:p>
          </p:txBody>
        </p:sp>
        <p:sp>
          <p:nvSpPr>
            <p:cNvPr id="146" name="Brazil"/>
            <p:cNvSpPr>
              <a:spLocks/>
            </p:cNvSpPr>
            <p:nvPr/>
          </p:nvSpPr>
          <p:spPr bwMode="auto">
            <a:xfrm>
              <a:off x="18730156" y="6185168"/>
              <a:ext cx="4382754" cy="4637265"/>
            </a:xfrm>
            <a:custGeom>
              <a:avLst/>
              <a:gdLst>
                <a:gd name="connsiteX0" fmla="*/ 1454889 w 2289091"/>
                <a:gd name="connsiteY0" fmla="*/ 412146 h 2343720"/>
                <a:gd name="connsiteX1" fmla="*/ 1451909 w 2289091"/>
                <a:gd name="connsiteY1" fmla="*/ 424442 h 2343720"/>
                <a:gd name="connsiteX2" fmla="*/ 1451008 w 2289091"/>
                <a:gd name="connsiteY2" fmla="*/ 424861 h 2343720"/>
                <a:gd name="connsiteX3" fmla="*/ 1448156 w 2289091"/>
                <a:gd name="connsiteY3" fmla="*/ 418301 h 2343720"/>
                <a:gd name="connsiteX4" fmla="*/ 1448164 w 2289091"/>
                <a:gd name="connsiteY4" fmla="*/ 418294 h 2343720"/>
                <a:gd name="connsiteX5" fmla="*/ 1448160 w 2289091"/>
                <a:gd name="connsiteY5" fmla="*/ 418285 h 2343720"/>
                <a:gd name="connsiteX6" fmla="*/ 1454889 w 2289091"/>
                <a:gd name="connsiteY6" fmla="*/ 412146 h 2343720"/>
                <a:gd name="connsiteX7" fmla="*/ 1280489 w 2289091"/>
                <a:gd name="connsiteY7" fmla="*/ 406464 h 2343720"/>
                <a:gd name="connsiteX8" fmla="*/ 1280493 w 2289091"/>
                <a:gd name="connsiteY8" fmla="*/ 406464 h 2343720"/>
                <a:gd name="connsiteX9" fmla="*/ 1285890 w 2289091"/>
                <a:gd name="connsiteY9" fmla="*/ 407447 h 2343720"/>
                <a:gd name="connsiteX10" fmla="*/ 1281879 w 2289091"/>
                <a:gd name="connsiteY10" fmla="*/ 409597 h 2343720"/>
                <a:gd name="connsiteX11" fmla="*/ 1278642 w 2289091"/>
                <a:gd name="connsiteY11" fmla="*/ 410670 h 2343720"/>
                <a:gd name="connsiteX12" fmla="*/ 1481785 w 2289091"/>
                <a:gd name="connsiteY12" fmla="*/ 381653 h 2343720"/>
                <a:gd name="connsiteX13" fmla="*/ 1481847 w 2289091"/>
                <a:gd name="connsiteY13" fmla="*/ 381765 h 2343720"/>
                <a:gd name="connsiteX14" fmla="*/ 1484925 w 2289091"/>
                <a:gd name="connsiteY14" fmla="*/ 385831 h 2343720"/>
                <a:gd name="connsiteX15" fmla="*/ 1484964 w 2289091"/>
                <a:gd name="connsiteY15" fmla="*/ 387405 h 2343720"/>
                <a:gd name="connsiteX16" fmla="*/ 1485566 w 2289091"/>
                <a:gd name="connsiteY16" fmla="*/ 388494 h 2343720"/>
                <a:gd name="connsiteX17" fmla="*/ 1485010 w 2289091"/>
                <a:gd name="connsiteY17" fmla="*/ 389233 h 2343720"/>
                <a:gd name="connsiteX18" fmla="*/ 1485033 w 2289091"/>
                <a:gd name="connsiteY18" fmla="*/ 390194 h 2343720"/>
                <a:gd name="connsiteX19" fmla="*/ 1484528 w 2289091"/>
                <a:gd name="connsiteY19" fmla="*/ 389872 h 2343720"/>
                <a:gd name="connsiteX20" fmla="*/ 1484209 w 2289091"/>
                <a:gd name="connsiteY20" fmla="*/ 390295 h 2343720"/>
                <a:gd name="connsiteX21" fmla="*/ 1479078 w 2289091"/>
                <a:gd name="connsiteY21" fmla="*/ 386395 h 2343720"/>
                <a:gd name="connsiteX22" fmla="*/ 1478853 w 2289091"/>
                <a:gd name="connsiteY22" fmla="*/ 386251 h 2343720"/>
                <a:gd name="connsiteX23" fmla="*/ 1478865 w 2289091"/>
                <a:gd name="connsiteY23" fmla="*/ 386233 h 2343720"/>
                <a:gd name="connsiteX24" fmla="*/ 1478857 w 2289091"/>
                <a:gd name="connsiteY24" fmla="*/ 386227 h 2343720"/>
                <a:gd name="connsiteX25" fmla="*/ 1481785 w 2289091"/>
                <a:gd name="connsiteY25" fmla="*/ 381653 h 2343720"/>
                <a:gd name="connsiteX26" fmla="*/ 1341639 w 2289091"/>
                <a:gd name="connsiteY26" fmla="*/ 367984 h 2343720"/>
                <a:gd name="connsiteX27" fmla="*/ 1341643 w 2289091"/>
                <a:gd name="connsiteY27" fmla="*/ 367984 h 2343720"/>
                <a:gd name="connsiteX28" fmla="*/ 1345133 w 2289091"/>
                <a:gd name="connsiteY28" fmla="*/ 367984 h 2343720"/>
                <a:gd name="connsiteX29" fmla="*/ 1345137 w 2289091"/>
                <a:gd name="connsiteY29" fmla="*/ 367984 h 2343720"/>
                <a:gd name="connsiteX30" fmla="*/ 1340220 w 2289091"/>
                <a:gd name="connsiteY30" fmla="*/ 374034 h 2343720"/>
                <a:gd name="connsiteX31" fmla="*/ 1338350 w 2289091"/>
                <a:gd name="connsiteY31" fmla="*/ 371904 h 2343720"/>
                <a:gd name="connsiteX32" fmla="*/ 1519227 w 2289091"/>
                <a:gd name="connsiteY32" fmla="*/ 351616 h 2343720"/>
                <a:gd name="connsiteX33" fmla="*/ 1521498 w 2289091"/>
                <a:gd name="connsiteY33" fmla="*/ 356032 h 2343720"/>
                <a:gd name="connsiteX34" fmla="*/ 1521494 w 2289091"/>
                <a:gd name="connsiteY34" fmla="*/ 356034 h 2343720"/>
                <a:gd name="connsiteX35" fmla="*/ 1521498 w 2289091"/>
                <a:gd name="connsiteY35" fmla="*/ 356041 h 2343720"/>
                <a:gd name="connsiteX36" fmla="*/ 1519227 w 2289091"/>
                <a:gd name="connsiteY36" fmla="*/ 357145 h 2343720"/>
                <a:gd name="connsiteX37" fmla="*/ 1519227 w 2289091"/>
                <a:gd name="connsiteY37" fmla="*/ 357136 h 2343720"/>
                <a:gd name="connsiteX38" fmla="*/ 1519227 w 2289091"/>
                <a:gd name="connsiteY38" fmla="*/ 351625 h 2343720"/>
                <a:gd name="connsiteX39" fmla="*/ 1344763 w 2289091"/>
                <a:gd name="connsiteY39" fmla="*/ 351353 h 2343720"/>
                <a:gd name="connsiteX40" fmla="*/ 1345876 w 2289091"/>
                <a:gd name="connsiteY40" fmla="*/ 358235 h 2343720"/>
                <a:gd name="connsiteX41" fmla="*/ 1333630 w 2289091"/>
                <a:gd name="connsiteY41" fmla="*/ 374292 h 2343720"/>
                <a:gd name="connsiteX42" fmla="*/ 1344763 w 2289091"/>
                <a:gd name="connsiteY42" fmla="*/ 351353 h 2343720"/>
                <a:gd name="connsiteX43" fmla="*/ 1324102 w 2289091"/>
                <a:gd name="connsiteY43" fmla="*/ 348212 h 2343720"/>
                <a:gd name="connsiteX44" fmla="*/ 1331147 w 2289091"/>
                <a:gd name="connsiteY44" fmla="*/ 354187 h 2343720"/>
                <a:gd name="connsiteX45" fmla="*/ 1330221 w 2289091"/>
                <a:gd name="connsiteY45" fmla="*/ 368283 h 2343720"/>
                <a:gd name="connsiteX46" fmla="*/ 1328138 w 2289091"/>
                <a:gd name="connsiteY46" fmla="*/ 371482 h 2343720"/>
                <a:gd name="connsiteX47" fmla="*/ 1328666 w 2289091"/>
                <a:gd name="connsiteY47" fmla="*/ 380243 h 2343720"/>
                <a:gd name="connsiteX48" fmla="*/ 1322398 w 2289091"/>
                <a:gd name="connsiteY48" fmla="*/ 386781 h 2343720"/>
                <a:gd name="connsiteX49" fmla="*/ 1321027 w 2289091"/>
                <a:gd name="connsiteY49" fmla="*/ 387601 h 2343720"/>
                <a:gd name="connsiteX50" fmla="*/ 1323952 w 2289091"/>
                <a:gd name="connsiteY50" fmla="*/ 379546 h 2343720"/>
                <a:gd name="connsiteX51" fmla="*/ 1325576 w 2289091"/>
                <a:gd name="connsiteY51" fmla="*/ 375412 h 2343720"/>
                <a:gd name="connsiteX52" fmla="*/ 1319628 w 2289091"/>
                <a:gd name="connsiteY52" fmla="*/ 384544 h 2343720"/>
                <a:gd name="connsiteX53" fmla="*/ 1308597 w 2289091"/>
                <a:gd name="connsiteY53" fmla="*/ 395039 h 2343720"/>
                <a:gd name="connsiteX54" fmla="*/ 1304799 w 2289091"/>
                <a:gd name="connsiteY54" fmla="*/ 397311 h 2343720"/>
                <a:gd name="connsiteX55" fmla="*/ 1291733 w 2289091"/>
                <a:gd name="connsiteY55" fmla="*/ 404315 h 2343720"/>
                <a:gd name="connsiteX56" fmla="*/ 1292333 w 2289091"/>
                <a:gd name="connsiteY56" fmla="*/ 393747 h 2343720"/>
                <a:gd name="connsiteX57" fmla="*/ 1300424 w 2289091"/>
                <a:gd name="connsiteY57" fmla="*/ 384956 h 2343720"/>
                <a:gd name="connsiteX58" fmla="*/ 1304813 w 2289091"/>
                <a:gd name="connsiteY58" fmla="*/ 367373 h 2343720"/>
                <a:gd name="connsiteX59" fmla="*/ 1315921 w 2289091"/>
                <a:gd name="connsiteY59" fmla="*/ 351714 h 2343720"/>
                <a:gd name="connsiteX60" fmla="*/ 1315924 w 2289091"/>
                <a:gd name="connsiteY60" fmla="*/ 351715 h 2343720"/>
                <a:gd name="connsiteX61" fmla="*/ 1315925 w 2289091"/>
                <a:gd name="connsiteY61" fmla="*/ 351714 h 2343720"/>
                <a:gd name="connsiteX62" fmla="*/ 1324102 w 2289091"/>
                <a:gd name="connsiteY62" fmla="*/ 348212 h 2343720"/>
                <a:gd name="connsiteX63" fmla="*/ 1351748 w 2289091"/>
                <a:gd name="connsiteY63" fmla="*/ 338965 h 2343720"/>
                <a:gd name="connsiteX64" fmla="*/ 1351748 w 2289091"/>
                <a:gd name="connsiteY64" fmla="*/ 338966 h 2343720"/>
                <a:gd name="connsiteX65" fmla="*/ 1351750 w 2289091"/>
                <a:gd name="connsiteY65" fmla="*/ 338965 h 2343720"/>
                <a:gd name="connsiteX66" fmla="*/ 1341341 w 2289091"/>
                <a:gd name="connsiteY66" fmla="*/ 350320 h 2343720"/>
                <a:gd name="connsiteX67" fmla="*/ 1341342 w 2289091"/>
                <a:gd name="connsiteY67" fmla="*/ 350319 h 2343720"/>
                <a:gd name="connsiteX68" fmla="*/ 1341339 w 2289091"/>
                <a:gd name="connsiteY68" fmla="*/ 350320 h 2343720"/>
                <a:gd name="connsiteX69" fmla="*/ 1351748 w 2289091"/>
                <a:gd name="connsiteY69" fmla="*/ 338965 h 2343720"/>
                <a:gd name="connsiteX70" fmla="*/ 1338762 w 2289091"/>
                <a:gd name="connsiteY70" fmla="*/ 334418 h 2343720"/>
                <a:gd name="connsiteX71" fmla="*/ 1343872 w 2289091"/>
                <a:gd name="connsiteY71" fmla="*/ 336310 h 2343720"/>
                <a:gd name="connsiteX72" fmla="*/ 1333652 w 2289091"/>
                <a:gd name="connsiteY72" fmla="*/ 349060 h 2343720"/>
                <a:gd name="connsiteX73" fmla="*/ 1338762 w 2289091"/>
                <a:gd name="connsiteY73" fmla="*/ 334418 h 2343720"/>
                <a:gd name="connsiteX74" fmla="*/ 1332098 w 2289091"/>
                <a:gd name="connsiteY74" fmla="*/ 325088 h 2343720"/>
                <a:gd name="connsiteX75" fmla="*/ 1332099 w 2289091"/>
                <a:gd name="connsiteY75" fmla="*/ 325093 h 2343720"/>
                <a:gd name="connsiteX76" fmla="*/ 1332103 w 2289091"/>
                <a:gd name="connsiteY76" fmla="*/ 325088 h 2343720"/>
                <a:gd name="connsiteX77" fmla="*/ 1318645 w 2289091"/>
                <a:gd name="connsiteY77" fmla="*/ 345275 h 2343720"/>
                <a:gd name="connsiteX78" fmla="*/ 1318650 w 2289091"/>
                <a:gd name="connsiteY78" fmla="*/ 345268 h 2343720"/>
                <a:gd name="connsiteX79" fmla="*/ 1318640 w 2289091"/>
                <a:gd name="connsiteY79" fmla="*/ 345275 h 2343720"/>
                <a:gd name="connsiteX80" fmla="*/ 1332098 w 2289091"/>
                <a:gd name="connsiteY80" fmla="*/ 325088 h 2343720"/>
                <a:gd name="connsiteX81" fmla="*/ 1381726 w 2289091"/>
                <a:gd name="connsiteY81" fmla="*/ 320882 h 2343720"/>
                <a:gd name="connsiteX82" fmla="*/ 1403931 w 2289091"/>
                <a:gd name="connsiteY82" fmla="*/ 325335 h 2343720"/>
                <a:gd name="connsiteX83" fmla="*/ 1425026 w 2289091"/>
                <a:gd name="connsiteY83" fmla="*/ 328783 h 2343720"/>
                <a:gd name="connsiteX84" fmla="*/ 1433909 w 2289091"/>
                <a:gd name="connsiteY84" fmla="*/ 324186 h 2343720"/>
                <a:gd name="connsiteX85" fmla="*/ 1476099 w 2289091"/>
                <a:gd name="connsiteY85" fmla="*/ 327633 h 2343720"/>
                <a:gd name="connsiteX86" fmla="*/ 1479430 w 2289091"/>
                <a:gd name="connsiteY86" fmla="*/ 355215 h 2343720"/>
                <a:gd name="connsiteX87" fmla="*/ 1469437 w 2289091"/>
                <a:gd name="connsiteY87" fmla="*/ 383946 h 2343720"/>
                <a:gd name="connsiteX88" fmla="*/ 1453893 w 2289091"/>
                <a:gd name="connsiteY88" fmla="*/ 411528 h 2343720"/>
                <a:gd name="connsiteX89" fmla="*/ 1426137 w 2289091"/>
                <a:gd name="connsiteY89" fmla="*/ 411528 h 2343720"/>
                <a:gd name="connsiteX90" fmla="*/ 1416144 w 2289091"/>
                <a:gd name="connsiteY90" fmla="*/ 426468 h 2343720"/>
                <a:gd name="connsiteX91" fmla="*/ 1412813 w 2289091"/>
                <a:gd name="connsiteY91" fmla="*/ 420722 h 2343720"/>
                <a:gd name="connsiteX92" fmla="*/ 1402821 w 2289091"/>
                <a:gd name="connsiteY92" fmla="*/ 424170 h 2343720"/>
                <a:gd name="connsiteX93" fmla="*/ 1379505 w 2289091"/>
                <a:gd name="connsiteY93" fmla="*/ 425319 h 2343720"/>
                <a:gd name="connsiteX94" fmla="*/ 1367292 w 2289091"/>
                <a:gd name="connsiteY94" fmla="*/ 425319 h 2343720"/>
                <a:gd name="connsiteX95" fmla="*/ 1356190 w 2289091"/>
                <a:gd name="connsiteY95" fmla="*/ 405782 h 2343720"/>
                <a:gd name="connsiteX96" fmla="*/ 1355079 w 2289091"/>
                <a:gd name="connsiteY96" fmla="*/ 385096 h 2343720"/>
                <a:gd name="connsiteX97" fmla="*/ 1372844 w 2289091"/>
                <a:gd name="connsiteY97" fmla="*/ 379349 h 2343720"/>
                <a:gd name="connsiteX98" fmla="*/ 1356190 w 2289091"/>
                <a:gd name="connsiteY98" fmla="*/ 380499 h 2343720"/>
                <a:gd name="connsiteX99" fmla="*/ 1358410 w 2289091"/>
                <a:gd name="connsiteY99" fmla="*/ 365558 h 2343720"/>
                <a:gd name="connsiteX100" fmla="*/ 1357300 w 2289091"/>
                <a:gd name="connsiteY100" fmla="*/ 354066 h 2343720"/>
                <a:gd name="connsiteX101" fmla="*/ 1369513 w 2289091"/>
                <a:gd name="connsiteY101" fmla="*/ 356364 h 2343720"/>
                <a:gd name="connsiteX102" fmla="*/ 1362851 w 2289091"/>
                <a:gd name="connsiteY102" fmla="*/ 331081 h 2343720"/>
                <a:gd name="connsiteX103" fmla="*/ 1381726 w 2289091"/>
                <a:gd name="connsiteY103" fmla="*/ 320882 h 2343720"/>
                <a:gd name="connsiteX104" fmla="*/ 1359296 w 2289091"/>
                <a:gd name="connsiteY104" fmla="*/ 317064 h 2343720"/>
                <a:gd name="connsiteX105" fmla="*/ 1359299 w 2289091"/>
                <a:gd name="connsiteY105" fmla="*/ 317064 h 2343720"/>
                <a:gd name="connsiteX106" fmla="*/ 1359707 w 2289091"/>
                <a:gd name="connsiteY106" fmla="*/ 322721 h 2343720"/>
                <a:gd name="connsiteX107" fmla="*/ 1347743 w 2289091"/>
                <a:gd name="connsiteY107" fmla="*/ 332657 h 2343720"/>
                <a:gd name="connsiteX108" fmla="*/ 1347741 w 2289091"/>
                <a:gd name="connsiteY108" fmla="*/ 332656 h 2343720"/>
                <a:gd name="connsiteX109" fmla="*/ 1347740 w 2289091"/>
                <a:gd name="connsiteY109" fmla="*/ 332657 h 2343720"/>
                <a:gd name="connsiteX110" fmla="*/ 1353178 w 2289091"/>
                <a:gd name="connsiteY110" fmla="*/ 317202 h 2343720"/>
                <a:gd name="connsiteX111" fmla="*/ 1359296 w 2289091"/>
                <a:gd name="connsiteY111" fmla="*/ 317064 h 2343720"/>
                <a:gd name="connsiteX112" fmla="*/ 1355226 w 2289091"/>
                <a:gd name="connsiteY112" fmla="*/ 314453 h 2343720"/>
                <a:gd name="connsiteX113" fmla="*/ 1355225 w 2289091"/>
                <a:gd name="connsiteY113" fmla="*/ 314454 h 2343720"/>
                <a:gd name="connsiteX114" fmla="*/ 1355229 w 2289091"/>
                <a:gd name="connsiteY114" fmla="*/ 314453 h 2343720"/>
                <a:gd name="connsiteX115" fmla="*/ 1346397 w 2289091"/>
                <a:gd name="connsiteY115" fmla="*/ 318779 h 2343720"/>
                <a:gd name="connsiteX116" fmla="*/ 1346397 w 2289091"/>
                <a:gd name="connsiteY116" fmla="*/ 318777 h 2343720"/>
                <a:gd name="connsiteX117" fmla="*/ 1346394 w 2289091"/>
                <a:gd name="connsiteY117" fmla="*/ 318779 h 2343720"/>
                <a:gd name="connsiteX118" fmla="*/ 1346394 w 2289091"/>
                <a:gd name="connsiteY118" fmla="*/ 315535 h 2343720"/>
                <a:gd name="connsiteX119" fmla="*/ 1355226 w 2289091"/>
                <a:gd name="connsiteY119" fmla="*/ 314453 h 2343720"/>
                <a:gd name="connsiteX120" fmla="*/ 1414836 w 2289091"/>
                <a:gd name="connsiteY120" fmla="*/ 312680 h 2343720"/>
                <a:gd name="connsiteX121" fmla="*/ 1422370 w 2289091"/>
                <a:gd name="connsiteY121" fmla="*/ 314941 h 2343720"/>
                <a:gd name="connsiteX122" fmla="*/ 1426419 w 2289091"/>
                <a:gd name="connsiteY122" fmla="*/ 319290 h 2343720"/>
                <a:gd name="connsiteX123" fmla="*/ 1426419 w 2289091"/>
                <a:gd name="connsiteY123" fmla="*/ 319291 h 2343720"/>
                <a:gd name="connsiteX124" fmla="*/ 1423600 w 2289091"/>
                <a:gd name="connsiteY124" fmla="*/ 323013 h 2343720"/>
                <a:gd name="connsiteX125" fmla="*/ 1406225 w 2289091"/>
                <a:gd name="connsiteY125" fmla="*/ 321291 h 2343720"/>
                <a:gd name="connsiteX126" fmla="*/ 1406225 w 2289091"/>
                <a:gd name="connsiteY126" fmla="*/ 321290 h 2343720"/>
                <a:gd name="connsiteX127" fmla="*/ 1407199 w 2289091"/>
                <a:gd name="connsiteY127" fmla="*/ 315220 h 2343720"/>
                <a:gd name="connsiteX128" fmla="*/ 1414836 w 2289091"/>
                <a:gd name="connsiteY128" fmla="*/ 312680 h 2343720"/>
                <a:gd name="connsiteX129" fmla="*/ 1364617 w 2289091"/>
                <a:gd name="connsiteY129" fmla="*/ 304764 h 2343720"/>
                <a:gd name="connsiteX130" fmla="*/ 1368076 w 2289091"/>
                <a:gd name="connsiteY130" fmla="*/ 308809 h 2343720"/>
                <a:gd name="connsiteX131" fmla="*/ 1363488 w 2289091"/>
                <a:gd name="connsiteY131" fmla="*/ 315622 h 2343720"/>
                <a:gd name="connsiteX132" fmla="*/ 1361911 w 2289091"/>
                <a:gd name="connsiteY132" fmla="*/ 306255 h 2343720"/>
                <a:gd name="connsiteX133" fmla="*/ 1364617 w 2289091"/>
                <a:gd name="connsiteY133" fmla="*/ 304764 h 2343720"/>
                <a:gd name="connsiteX134" fmla="*/ 1408122 w 2289091"/>
                <a:gd name="connsiteY134" fmla="*/ 296359 h 2343720"/>
                <a:gd name="connsiteX135" fmla="*/ 1408123 w 2289091"/>
                <a:gd name="connsiteY135" fmla="*/ 296359 h 2343720"/>
                <a:gd name="connsiteX136" fmla="*/ 1408125 w 2289091"/>
                <a:gd name="connsiteY136" fmla="*/ 296359 h 2343720"/>
                <a:gd name="connsiteX137" fmla="*/ 1408670 w 2289091"/>
                <a:gd name="connsiteY137" fmla="*/ 304808 h 2343720"/>
                <a:gd name="connsiteX138" fmla="*/ 1394726 w 2289091"/>
                <a:gd name="connsiteY138" fmla="*/ 318273 h 2343720"/>
                <a:gd name="connsiteX139" fmla="*/ 1394725 w 2289091"/>
                <a:gd name="connsiteY139" fmla="*/ 318272 h 2343720"/>
                <a:gd name="connsiteX140" fmla="*/ 1394723 w 2289091"/>
                <a:gd name="connsiteY140" fmla="*/ 318273 h 2343720"/>
                <a:gd name="connsiteX141" fmla="*/ 1390143 w 2289091"/>
                <a:gd name="connsiteY141" fmla="*/ 314946 h 2343720"/>
                <a:gd name="connsiteX142" fmla="*/ 1373799 w 2289091"/>
                <a:gd name="connsiteY142" fmla="*/ 307061 h 2343720"/>
                <a:gd name="connsiteX143" fmla="*/ 1382925 w 2289091"/>
                <a:gd name="connsiteY143" fmla="*/ 300443 h 2343720"/>
                <a:gd name="connsiteX144" fmla="*/ 1383830 w 2289091"/>
                <a:gd name="connsiteY144" fmla="*/ 300255 h 2343720"/>
                <a:gd name="connsiteX145" fmla="*/ 1383831 w 2289091"/>
                <a:gd name="connsiteY145" fmla="*/ 300255 h 2343720"/>
                <a:gd name="connsiteX146" fmla="*/ 1394502 w 2289091"/>
                <a:gd name="connsiteY146" fmla="*/ 298049 h 2343720"/>
                <a:gd name="connsiteX147" fmla="*/ 1408122 w 2289091"/>
                <a:gd name="connsiteY147" fmla="*/ 296359 h 2343720"/>
                <a:gd name="connsiteX148" fmla="*/ 1372705 w 2289091"/>
                <a:gd name="connsiteY148" fmla="*/ 280927 h 2343720"/>
                <a:gd name="connsiteX149" fmla="*/ 1372708 w 2289091"/>
                <a:gd name="connsiteY149" fmla="*/ 280938 h 2343720"/>
                <a:gd name="connsiteX150" fmla="*/ 1372712 w 2289091"/>
                <a:gd name="connsiteY150" fmla="*/ 280927 h 2343720"/>
                <a:gd name="connsiteX151" fmla="*/ 1370550 w 2289091"/>
                <a:gd name="connsiteY151" fmla="*/ 304899 h 2343720"/>
                <a:gd name="connsiteX152" fmla="*/ 1370548 w 2289091"/>
                <a:gd name="connsiteY152" fmla="*/ 304889 h 2343720"/>
                <a:gd name="connsiteX153" fmla="*/ 1370543 w 2289091"/>
                <a:gd name="connsiteY153" fmla="*/ 304899 h 2343720"/>
                <a:gd name="connsiteX154" fmla="*/ 1372705 w 2289091"/>
                <a:gd name="connsiteY154" fmla="*/ 280927 h 2343720"/>
                <a:gd name="connsiteX155" fmla="*/ 1385727 w 2289091"/>
                <a:gd name="connsiteY155" fmla="*/ 276417 h 2343720"/>
                <a:gd name="connsiteX156" fmla="*/ 1385731 w 2289091"/>
                <a:gd name="connsiteY156" fmla="*/ 276418 h 2343720"/>
                <a:gd name="connsiteX157" fmla="*/ 1385732 w 2289091"/>
                <a:gd name="connsiteY157" fmla="*/ 276417 h 2343720"/>
                <a:gd name="connsiteX158" fmla="*/ 1392314 w 2289091"/>
                <a:gd name="connsiteY158" fmla="*/ 277371 h 2343720"/>
                <a:gd name="connsiteX159" fmla="*/ 1379824 w 2289091"/>
                <a:gd name="connsiteY159" fmla="*/ 294805 h 2343720"/>
                <a:gd name="connsiteX160" fmla="*/ 1379824 w 2289091"/>
                <a:gd name="connsiteY160" fmla="*/ 294800 h 2343720"/>
                <a:gd name="connsiteX161" fmla="*/ 1379818 w 2289091"/>
                <a:gd name="connsiteY161" fmla="*/ 294805 h 2343720"/>
                <a:gd name="connsiteX162" fmla="*/ 1379820 w 2289091"/>
                <a:gd name="connsiteY162" fmla="*/ 294763 h 2343720"/>
                <a:gd name="connsiteX163" fmla="*/ 1378886 w 2289091"/>
                <a:gd name="connsiteY163" fmla="*/ 284692 h 2343720"/>
                <a:gd name="connsiteX164" fmla="*/ 1380443 w 2289091"/>
                <a:gd name="connsiteY164" fmla="*/ 282809 h 2343720"/>
                <a:gd name="connsiteX165" fmla="*/ 1380528 w 2289091"/>
                <a:gd name="connsiteY165" fmla="*/ 281184 h 2343720"/>
                <a:gd name="connsiteX166" fmla="*/ 1385727 w 2289091"/>
                <a:gd name="connsiteY166" fmla="*/ 276417 h 2343720"/>
                <a:gd name="connsiteX167" fmla="*/ 1391811 w 2289091"/>
                <a:gd name="connsiteY167" fmla="*/ 261861 h 2343720"/>
                <a:gd name="connsiteX168" fmla="*/ 1391811 w 2289091"/>
                <a:gd name="connsiteY168" fmla="*/ 261862 h 2343720"/>
                <a:gd name="connsiteX169" fmla="*/ 1391816 w 2289091"/>
                <a:gd name="connsiteY169" fmla="*/ 261861 h 2343720"/>
                <a:gd name="connsiteX170" fmla="*/ 1381302 w 2289091"/>
                <a:gd name="connsiteY170" fmla="*/ 270833 h 2343720"/>
                <a:gd name="connsiteX171" fmla="*/ 1381303 w 2289091"/>
                <a:gd name="connsiteY171" fmla="*/ 270831 h 2343720"/>
                <a:gd name="connsiteX172" fmla="*/ 1381297 w 2289091"/>
                <a:gd name="connsiteY172" fmla="*/ 270833 h 2343720"/>
                <a:gd name="connsiteX173" fmla="*/ 1391811 w 2289091"/>
                <a:gd name="connsiteY173" fmla="*/ 261861 h 2343720"/>
                <a:gd name="connsiteX174" fmla="*/ 1373523 w 2289091"/>
                <a:gd name="connsiteY174" fmla="*/ 185039 h 2343720"/>
                <a:gd name="connsiteX175" fmla="*/ 1377917 w 2289091"/>
                <a:gd name="connsiteY175" fmla="*/ 194119 h 2343720"/>
                <a:gd name="connsiteX176" fmla="*/ 1377915 w 2289091"/>
                <a:gd name="connsiteY176" fmla="*/ 194120 h 2343720"/>
                <a:gd name="connsiteX177" fmla="*/ 1377917 w 2289091"/>
                <a:gd name="connsiteY177" fmla="*/ 194123 h 2343720"/>
                <a:gd name="connsiteX178" fmla="*/ 1373523 w 2289091"/>
                <a:gd name="connsiteY178" fmla="*/ 201445 h 2343720"/>
                <a:gd name="connsiteX179" fmla="*/ 1369129 w 2289091"/>
                <a:gd name="connsiteY179" fmla="*/ 192805 h 2343720"/>
                <a:gd name="connsiteX180" fmla="*/ 1369131 w 2289091"/>
                <a:gd name="connsiteY180" fmla="*/ 192803 h 2343720"/>
                <a:gd name="connsiteX181" fmla="*/ 1369129 w 2289091"/>
                <a:gd name="connsiteY181" fmla="*/ 192801 h 2343720"/>
                <a:gd name="connsiteX182" fmla="*/ 1373523 w 2289091"/>
                <a:gd name="connsiteY182" fmla="*/ 185039 h 2343720"/>
                <a:gd name="connsiteX183" fmla="*/ 1372892 w 2289091"/>
                <a:gd name="connsiteY183" fmla="*/ 181042 h 2343720"/>
                <a:gd name="connsiteX184" fmla="*/ 1372890 w 2289091"/>
                <a:gd name="connsiteY184" fmla="*/ 181045 h 2343720"/>
                <a:gd name="connsiteX185" fmla="*/ 1372892 w 2289091"/>
                <a:gd name="connsiteY185" fmla="*/ 181045 h 2343720"/>
                <a:gd name="connsiteX186" fmla="*/ 1369107 w 2289091"/>
                <a:gd name="connsiteY186" fmla="*/ 186303 h 2343720"/>
                <a:gd name="connsiteX187" fmla="*/ 1367215 w 2289091"/>
                <a:gd name="connsiteY187" fmla="*/ 181308 h 2343720"/>
                <a:gd name="connsiteX188" fmla="*/ 1367216 w 2289091"/>
                <a:gd name="connsiteY188" fmla="*/ 181308 h 2343720"/>
                <a:gd name="connsiteX189" fmla="*/ 1367215 w 2289091"/>
                <a:gd name="connsiteY189" fmla="*/ 181305 h 2343720"/>
                <a:gd name="connsiteX190" fmla="*/ 1372892 w 2289091"/>
                <a:gd name="connsiteY190" fmla="*/ 181042 h 2343720"/>
                <a:gd name="connsiteX191" fmla="*/ 792375 w 2289091"/>
                <a:gd name="connsiteY191" fmla="*/ 658 h 2343720"/>
                <a:gd name="connsiteX192" fmla="*/ 808746 w 2289091"/>
                <a:gd name="connsiteY192" fmla="*/ 5923 h 2343720"/>
                <a:gd name="connsiteX193" fmla="*/ 803835 w 2289091"/>
                <a:gd name="connsiteY193" fmla="*/ 41025 h 2343720"/>
                <a:gd name="connsiteX194" fmla="*/ 828392 w 2289091"/>
                <a:gd name="connsiteY194" fmla="*/ 51556 h 2343720"/>
                <a:gd name="connsiteX195" fmla="*/ 826755 w 2289091"/>
                <a:gd name="connsiteY195" fmla="*/ 62087 h 2343720"/>
                <a:gd name="connsiteX196" fmla="*/ 836578 w 2289091"/>
                <a:gd name="connsiteY196" fmla="*/ 77882 h 2343720"/>
                <a:gd name="connsiteX197" fmla="*/ 820206 w 2289091"/>
                <a:gd name="connsiteY197" fmla="*/ 102454 h 2343720"/>
                <a:gd name="connsiteX198" fmla="*/ 818569 w 2289091"/>
                <a:gd name="connsiteY198" fmla="*/ 118250 h 2343720"/>
                <a:gd name="connsiteX199" fmla="*/ 808746 w 2289091"/>
                <a:gd name="connsiteY199" fmla="*/ 142821 h 2343720"/>
                <a:gd name="connsiteX200" fmla="*/ 818569 w 2289091"/>
                <a:gd name="connsiteY200" fmla="*/ 179678 h 2343720"/>
                <a:gd name="connsiteX201" fmla="*/ 828392 w 2289091"/>
                <a:gd name="connsiteY201" fmla="*/ 206005 h 2343720"/>
                <a:gd name="connsiteX202" fmla="*/ 825118 w 2289091"/>
                <a:gd name="connsiteY202" fmla="*/ 211271 h 2343720"/>
                <a:gd name="connsiteX203" fmla="*/ 851312 w 2289091"/>
                <a:gd name="connsiteY203" fmla="*/ 230577 h 2343720"/>
                <a:gd name="connsiteX204" fmla="*/ 866046 w 2289091"/>
                <a:gd name="connsiteY204" fmla="*/ 237597 h 2343720"/>
                <a:gd name="connsiteX205" fmla="*/ 880780 w 2289091"/>
                <a:gd name="connsiteY205" fmla="*/ 242862 h 2343720"/>
                <a:gd name="connsiteX206" fmla="*/ 893878 w 2289091"/>
                <a:gd name="connsiteY206" fmla="*/ 230577 h 2343720"/>
                <a:gd name="connsiteX207" fmla="*/ 933169 w 2289091"/>
                <a:gd name="connsiteY207" fmla="*/ 213026 h 2343720"/>
                <a:gd name="connsiteX208" fmla="*/ 951177 w 2289091"/>
                <a:gd name="connsiteY208" fmla="*/ 207760 h 2343720"/>
                <a:gd name="connsiteX209" fmla="*/ 982283 w 2289091"/>
                <a:gd name="connsiteY209" fmla="*/ 198985 h 2343720"/>
                <a:gd name="connsiteX210" fmla="*/ 1011751 w 2289091"/>
                <a:gd name="connsiteY210" fmla="*/ 198985 h 2343720"/>
                <a:gd name="connsiteX211" fmla="*/ 1046131 w 2289091"/>
                <a:gd name="connsiteY211" fmla="*/ 198985 h 2343720"/>
                <a:gd name="connsiteX212" fmla="*/ 1037946 w 2289091"/>
                <a:gd name="connsiteY212" fmla="*/ 176168 h 2343720"/>
                <a:gd name="connsiteX213" fmla="*/ 1064140 w 2289091"/>
                <a:gd name="connsiteY213" fmla="*/ 169148 h 2343720"/>
                <a:gd name="connsiteX214" fmla="*/ 1085423 w 2289091"/>
                <a:gd name="connsiteY214" fmla="*/ 163883 h 2343720"/>
                <a:gd name="connsiteX215" fmla="*/ 1111617 w 2289091"/>
                <a:gd name="connsiteY215" fmla="*/ 170903 h 2343720"/>
                <a:gd name="connsiteX216" fmla="*/ 1114891 w 2289091"/>
                <a:gd name="connsiteY216" fmla="*/ 169148 h 2343720"/>
                <a:gd name="connsiteX217" fmla="*/ 1127988 w 2289091"/>
                <a:gd name="connsiteY217" fmla="*/ 179678 h 2343720"/>
                <a:gd name="connsiteX218" fmla="*/ 1147634 w 2289091"/>
                <a:gd name="connsiteY218" fmla="*/ 188454 h 2343720"/>
                <a:gd name="connsiteX219" fmla="*/ 1168917 w 2289091"/>
                <a:gd name="connsiteY219" fmla="*/ 176168 h 2343720"/>
                <a:gd name="connsiteX220" fmla="*/ 1182014 w 2289091"/>
                <a:gd name="connsiteY220" fmla="*/ 177923 h 2343720"/>
                <a:gd name="connsiteX221" fmla="*/ 1201660 w 2289091"/>
                <a:gd name="connsiteY221" fmla="*/ 183189 h 2343720"/>
                <a:gd name="connsiteX222" fmla="*/ 1221305 w 2289091"/>
                <a:gd name="connsiteY222" fmla="*/ 183189 h 2343720"/>
                <a:gd name="connsiteX223" fmla="*/ 1237677 w 2289091"/>
                <a:gd name="connsiteY223" fmla="*/ 169148 h 2343720"/>
                <a:gd name="connsiteX224" fmla="*/ 1263871 w 2289091"/>
                <a:gd name="connsiteY224" fmla="*/ 120005 h 2343720"/>
                <a:gd name="connsiteX225" fmla="*/ 1294977 w 2289091"/>
                <a:gd name="connsiteY225" fmla="*/ 48046 h 2343720"/>
                <a:gd name="connsiteX226" fmla="*/ 1309711 w 2289091"/>
                <a:gd name="connsiteY226" fmla="*/ 76127 h 2343720"/>
                <a:gd name="connsiteX227" fmla="*/ 1308073 w 2289091"/>
                <a:gd name="connsiteY227" fmla="*/ 55066 h 2343720"/>
                <a:gd name="connsiteX228" fmla="*/ 1324445 w 2289091"/>
                <a:gd name="connsiteY228" fmla="*/ 97189 h 2343720"/>
                <a:gd name="connsiteX229" fmla="*/ 1330993 w 2289091"/>
                <a:gd name="connsiteY229" fmla="*/ 83148 h 2343720"/>
                <a:gd name="connsiteX230" fmla="*/ 1342453 w 2289091"/>
                <a:gd name="connsiteY230" fmla="*/ 148087 h 2343720"/>
                <a:gd name="connsiteX231" fmla="*/ 1349002 w 2289091"/>
                <a:gd name="connsiteY231" fmla="*/ 190209 h 2343720"/>
                <a:gd name="connsiteX232" fmla="*/ 1360462 w 2289091"/>
                <a:gd name="connsiteY232" fmla="*/ 198985 h 2343720"/>
                <a:gd name="connsiteX233" fmla="*/ 1386656 w 2289091"/>
                <a:gd name="connsiteY233" fmla="*/ 207760 h 2343720"/>
                <a:gd name="connsiteX234" fmla="*/ 1385019 w 2289091"/>
                <a:gd name="connsiteY234" fmla="*/ 242862 h 2343720"/>
                <a:gd name="connsiteX235" fmla="*/ 1398116 w 2289091"/>
                <a:gd name="connsiteY235" fmla="*/ 246373 h 2343720"/>
                <a:gd name="connsiteX236" fmla="*/ 1373559 w 2289091"/>
                <a:gd name="connsiteY236" fmla="*/ 269189 h 2343720"/>
                <a:gd name="connsiteX237" fmla="*/ 1363736 w 2289091"/>
                <a:gd name="connsiteY237" fmla="*/ 279720 h 2343720"/>
                <a:gd name="connsiteX238" fmla="*/ 1350639 w 2289091"/>
                <a:gd name="connsiteY238" fmla="*/ 299026 h 2343720"/>
                <a:gd name="connsiteX239" fmla="*/ 1326082 w 2289091"/>
                <a:gd name="connsiteY239" fmla="*/ 320087 h 2343720"/>
                <a:gd name="connsiteX240" fmla="*/ 1301525 w 2289091"/>
                <a:gd name="connsiteY240" fmla="*/ 349924 h 2343720"/>
                <a:gd name="connsiteX241" fmla="*/ 1291702 w 2289091"/>
                <a:gd name="connsiteY241" fmla="*/ 376250 h 2343720"/>
                <a:gd name="connsiteX242" fmla="*/ 1278605 w 2289091"/>
                <a:gd name="connsiteY242" fmla="*/ 393801 h 2343720"/>
                <a:gd name="connsiteX243" fmla="*/ 1260597 w 2289091"/>
                <a:gd name="connsiteY243" fmla="*/ 399067 h 2343720"/>
                <a:gd name="connsiteX244" fmla="*/ 1232765 w 2289091"/>
                <a:gd name="connsiteY244" fmla="*/ 413107 h 2343720"/>
                <a:gd name="connsiteX245" fmla="*/ 1260597 w 2289091"/>
                <a:gd name="connsiteY245" fmla="*/ 418373 h 2343720"/>
                <a:gd name="connsiteX246" fmla="*/ 1270624 w 2289091"/>
                <a:gd name="connsiteY246" fmla="*/ 413327 h 2343720"/>
                <a:gd name="connsiteX247" fmla="*/ 1278642 w 2289091"/>
                <a:gd name="connsiteY247" fmla="*/ 410670 h 2343720"/>
                <a:gd name="connsiteX248" fmla="*/ 1276333 w 2289091"/>
                <a:gd name="connsiteY248" fmla="*/ 415926 h 2343720"/>
                <a:gd name="connsiteX249" fmla="*/ 1276338 w 2289091"/>
                <a:gd name="connsiteY249" fmla="*/ 415923 h 2343720"/>
                <a:gd name="connsiteX250" fmla="*/ 1276337 w 2289091"/>
                <a:gd name="connsiteY250" fmla="*/ 415926 h 2343720"/>
                <a:gd name="connsiteX251" fmla="*/ 1290883 w 2289091"/>
                <a:gd name="connsiteY251" fmla="*/ 408356 h 2343720"/>
                <a:gd name="connsiteX252" fmla="*/ 1285890 w 2289091"/>
                <a:gd name="connsiteY252" fmla="*/ 407447 h 2343720"/>
                <a:gd name="connsiteX253" fmla="*/ 1291733 w 2289091"/>
                <a:gd name="connsiteY253" fmla="*/ 404315 h 2343720"/>
                <a:gd name="connsiteX254" fmla="*/ 1291647 w 2289091"/>
                <a:gd name="connsiteY254" fmla="*/ 405834 h 2343720"/>
                <a:gd name="connsiteX255" fmla="*/ 1291651 w 2289091"/>
                <a:gd name="connsiteY255" fmla="*/ 405831 h 2343720"/>
                <a:gd name="connsiteX256" fmla="*/ 1291651 w 2289091"/>
                <a:gd name="connsiteY256" fmla="*/ 405834 h 2343720"/>
                <a:gd name="connsiteX257" fmla="*/ 1304920 w 2289091"/>
                <a:gd name="connsiteY257" fmla="*/ 398537 h 2343720"/>
                <a:gd name="connsiteX258" fmla="*/ 1308597 w 2289091"/>
                <a:gd name="connsiteY258" fmla="*/ 395039 h 2343720"/>
                <a:gd name="connsiteX259" fmla="*/ 1321027 w 2289091"/>
                <a:gd name="connsiteY259" fmla="*/ 387601 h 2343720"/>
                <a:gd name="connsiteX260" fmla="*/ 1319904 w 2289091"/>
                <a:gd name="connsiteY260" fmla="*/ 390694 h 2343720"/>
                <a:gd name="connsiteX261" fmla="*/ 1319909 w 2289091"/>
                <a:gd name="connsiteY261" fmla="*/ 390689 h 2343720"/>
                <a:gd name="connsiteX262" fmla="*/ 1319907 w 2289091"/>
                <a:gd name="connsiteY262" fmla="*/ 390694 h 2343720"/>
                <a:gd name="connsiteX263" fmla="*/ 1328726 w 2289091"/>
                <a:gd name="connsiteY263" fmla="*/ 381240 h 2343720"/>
                <a:gd name="connsiteX264" fmla="*/ 1328666 w 2289091"/>
                <a:gd name="connsiteY264" fmla="*/ 380243 h 2343720"/>
                <a:gd name="connsiteX265" fmla="*/ 1337542 w 2289091"/>
                <a:gd name="connsiteY265" fmla="*/ 370985 h 2343720"/>
                <a:gd name="connsiteX266" fmla="*/ 1338350 w 2289091"/>
                <a:gd name="connsiteY266" fmla="*/ 371904 h 2343720"/>
                <a:gd name="connsiteX267" fmla="*/ 1329993 w 2289091"/>
                <a:gd name="connsiteY267" fmla="*/ 381863 h 2343720"/>
                <a:gd name="connsiteX268" fmla="*/ 1330002 w 2289091"/>
                <a:gd name="connsiteY268" fmla="*/ 381857 h 2343720"/>
                <a:gd name="connsiteX269" fmla="*/ 1329997 w 2289091"/>
                <a:gd name="connsiteY269" fmla="*/ 381863 h 2343720"/>
                <a:gd name="connsiteX270" fmla="*/ 1338440 w 2289091"/>
                <a:gd name="connsiteY270" fmla="*/ 376225 h 2343720"/>
                <a:gd name="connsiteX271" fmla="*/ 1340220 w 2289091"/>
                <a:gd name="connsiteY271" fmla="*/ 374034 h 2343720"/>
                <a:gd name="connsiteX272" fmla="*/ 1344142 w 2289091"/>
                <a:gd name="connsiteY272" fmla="*/ 378499 h 2343720"/>
                <a:gd name="connsiteX273" fmla="*/ 1347365 w 2289091"/>
                <a:gd name="connsiteY273" fmla="*/ 409597 h 2343720"/>
                <a:gd name="connsiteX274" fmla="*/ 1353913 w 2289091"/>
                <a:gd name="connsiteY274" fmla="*/ 427148 h 2343720"/>
                <a:gd name="connsiteX275" fmla="*/ 1365373 w 2289091"/>
                <a:gd name="connsiteY275" fmla="*/ 432413 h 2343720"/>
                <a:gd name="connsiteX276" fmla="*/ 1401391 w 2289091"/>
                <a:gd name="connsiteY276" fmla="*/ 437679 h 2343720"/>
                <a:gd name="connsiteX277" fmla="*/ 1414487 w 2289091"/>
                <a:gd name="connsiteY277" fmla="*/ 428903 h 2343720"/>
                <a:gd name="connsiteX278" fmla="*/ 1421036 w 2289091"/>
                <a:gd name="connsiteY278" fmla="*/ 425393 h 2343720"/>
                <a:gd name="connsiteX279" fmla="*/ 1434133 w 2289091"/>
                <a:gd name="connsiteY279" fmla="*/ 420128 h 2343720"/>
                <a:gd name="connsiteX280" fmla="*/ 1422673 w 2289091"/>
                <a:gd name="connsiteY280" fmla="*/ 471026 h 2343720"/>
                <a:gd name="connsiteX281" fmla="*/ 1442319 w 2289091"/>
                <a:gd name="connsiteY281" fmla="*/ 428903 h 2343720"/>
                <a:gd name="connsiteX282" fmla="*/ 1451008 w 2289091"/>
                <a:gd name="connsiteY282" fmla="*/ 424861 h 2343720"/>
                <a:gd name="connsiteX283" fmla="*/ 1451521 w 2289091"/>
                <a:gd name="connsiteY283" fmla="*/ 426041 h 2343720"/>
                <a:gd name="connsiteX284" fmla="*/ 1451525 w 2289091"/>
                <a:gd name="connsiteY284" fmla="*/ 426025 h 2343720"/>
                <a:gd name="connsiteX285" fmla="*/ 1451909 w 2289091"/>
                <a:gd name="connsiteY285" fmla="*/ 424442 h 2343720"/>
                <a:gd name="connsiteX286" fmla="*/ 1453165 w 2289091"/>
                <a:gd name="connsiteY286" fmla="*/ 423857 h 2343720"/>
                <a:gd name="connsiteX287" fmla="*/ 1460327 w 2289091"/>
                <a:gd name="connsiteY287" fmla="*/ 414862 h 2343720"/>
                <a:gd name="connsiteX288" fmla="*/ 1484885 w 2289091"/>
                <a:gd name="connsiteY288" fmla="*/ 416618 h 2343720"/>
                <a:gd name="connsiteX289" fmla="*/ 1481610 w 2289091"/>
                <a:gd name="connsiteY289" fmla="*/ 407842 h 2343720"/>
                <a:gd name="connsiteX290" fmla="*/ 1497982 w 2289091"/>
                <a:gd name="connsiteY290" fmla="*/ 404332 h 2343720"/>
                <a:gd name="connsiteX291" fmla="*/ 1479973 w 2289091"/>
                <a:gd name="connsiteY291" fmla="*/ 404332 h 2343720"/>
                <a:gd name="connsiteX292" fmla="*/ 1489796 w 2289091"/>
                <a:gd name="connsiteY292" fmla="*/ 393801 h 2343720"/>
                <a:gd name="connsiteX293" fmla="*/ 1496345 w 2289091"/>
                <a:gd name="connsiteY293" fmla="*/ 367475 h 2343720"/>
                <a:gd name="connsiteX294" fmla="*/ 1511079 w 2289091"/>
                <a:gd name="connsiteY294" fmla="*/ 363964 h 2343720"/>
                <a:gd name="connsiteX295" fmla="*/ 1525813 w 2289091"/>
                <a:gd name="connsiteY295" fmla="*/ 362209 h 2343720"/>
                <a:gd name="connsiteX296" fmla="*/ 1543821 w 2289091"/>
                <a:gd name="connsiteY296" fmla="*/ 362209 h 2343720"/>
                <a:gd name="connsiteX297" fmla="*/ 1542184 w 2289091"/>
                <a:gd name="connsiteY297" fmla="*/ 351679 h 2343720"/>
                <a:gd name="connsiteX298" fmla="*/ 1556919 w 2289091"/>
                <a:gd name="connsiteY298" fmla="*/ 362209 h 2343720"/>
                <a:gd name="connsiteX299" fmla="*/ 1561830 w 2289091"/>
                <a:gd name="connsiteY299" fmla="*/ 360454 h 2343720"/>
                <a:gd name="connsiteX300" fmla="*/ 1565104 w 2289091"/>
                <a:gd name="connsiteY300" fmla="*/ 365720 h 2343720"/>
                <a:gd name="connsiteX301" fmla="*/ 1570016 w 2289091"/>
                <a:gd name="connsiteY301" fmla="*/ 367475 h 2343720"/>
                <a:gd name="connsiteX302" fmla="*/ 1578201 w 2289091"/>
                <a:gd name="connsiteY302" fmla="*/ 358699 h 2343720"/>
                <a:gd name="connsiteX303" fmla="*/ 1583113 w 2289091"/>
                <a:gd name="connsiteY303" fmla="*/ 372740 h 2343720"/>
                <a:gd name="connsiteX304" fmla="*/ 1591299 w 2289091"/>
                <a:gd name="connsiteY304" fmla="*/ 367475 h 2343720"/>
                <a:gd name="connsiteX305" fmla="*/ 1583113 w 2289091"/>
                <a:gd name="connsiteY305" fmla="*/ 376250 h 2343720"/>
                <a:gd name="connsiteX306" fmla="*/ 1606033 w 2289091"/>
                <a:gd name="connsiteY306" fmla="*/ 376250 h 2343720"/>
                <a:gd name="connsiteX307" fmla="*/ 1614218 w 2289091"/>
                <a:gd name="connsiteY307" fmla="*/ 374495 h 2343720"/>
                <a:gd name="connsiteX308" fmla="*/ 1620767 w 2289091"/>
                <a:gd name="connsiteY308" fmla="*/ 388536 h 2343720"/>
                <a:gd name="connsiteX309" fmla="*/ 1627315 w 2289091"/>
                <a:gd name="connsiteY309" fmla="*/ 383271 h 2343720"/>
                <a:gd name="connsiteX310" fmla="*/ 1637138 w 2289091"/>
                <a:gd name="connsiteY310" fmla="*/ 393801 h 2343720"/>
                <a:gd name="connsiteX311" fmla="*/ 1642050 w 2289091"/>
                <a:gd name="connsiteY311" fmla="*/ 388536 h 2343720"/>
                <a:gd name="connsiteX312" fmla="*/ 1646961 w 2289091"/>
                <a:gd name="connsiteY312" fmla="*/ 399067 h 2343720"/>
                <a:gd name="connsiteX313" fmla="*/ 1651873 w 2289091"/>
                <a:gd name="connsiteY313" fmla="*/ 393801 h 2343720"/>
                <a:gd name="connsiteX314" fmla="*/ 1660058 w 2289091"/>
                <a:gd name="connsiteY314" fmla="*/ 397311 h 2343720"/>
                <a:gd name="connsiteX315" fmla="*/ 1658421 w 2289091"/>
                <a:gd name="connsiteY315" fmla="*/ 407842 h 2343720"/>
                <a:gd name="connsiteX316" fmla="*/ 1666607 w 2289091"/>
                <a:gd name="connsiteY316" fmla="*/ 400822 h 2343720"/>
                <a:gd name="connsiteX317" fmla="*/ 1669881 w 2289091"/>
                <a:gd name="connsiteY317" fmla="*/ 420128 h 2343720"/>
                <a:gd name="connsiteX318" fmla="*/ 1674793 w 2289091"/>
                <a:gd name="connsiteY318" fmla="*/ 407842 h 2343720"/>
                <a:gd name="connsiteX319" fmla="*/ 1686253 w 2289091"/>
                <a:gd name="connsiteY319" fmla="*/ 411352 h 2343720"/>
                <a:gd name="connsiteX320" fmla="*/ 1692801 w 2289091"/>
                <a:gd name="connsiteY320" fmla="*/ 402577 h 2343720"/>
                <a:gd name="connsiteX321" fmla="*/ 1691164 w 2289091"/>
                <a:gd name="connsiteY321" fmla="*/ 413107 h 2343720"/>
                <a:gd name="connsiteX322" fmla="*/ 1702624 w 2289091"/>
                <a:gd name="connsiteY322" fmla="*/ 420128 h 2343720"/>
                <a:gd name="connsiteX323" fmla="*/ 1697713 w 2289091"/>
                <a:gd name="connsiteY323" fmla="*/ 425393 h 2343720"/>
                <a:gd name="connsiteX324" fmla="*/ 1707535 w 2289091"/>
                <a:gd name="connsiteY324" fmla="*/ 421883 h 2343720"/>
                <a:gd name="connsiteX325" fmla="*/ 1712447 w 2289091"/>
                <a:gd name="connsiteY325" fmla="*/ 434169 h 2343720"/>
                <a:gd name="connsiteX326" fmla="*/ 1696075 w 2289091"/>
                <a:gd name="connsiteY326" fmla="*/ 453475 h 2343720"/>
                <a:gd name="connsiteX327" fmla="*/ 1705898 w 2289091"/>
                <a:gd name="connsiteY327" fmla="*/ 458740 h 2343720"/>
                <a:gd name="connsiteX328" fmla="*/ 1720632 w 2289091"/>
                <a:gd name="connsiteY328" fmla="*/ 449964 h 2343720"/>
                <a:gd name="connsiteX329" fmla="*/ 1710810 w 2289091"/>
                <a:gd name="connsiteY329" fmla="*/ 469271 h 2343720"/>
                <a:gd name="connsiteX330" fmla="*/ 1704261 w 2289091"/>
                <a:gd name="connsiteY330" fmla="*/ 497352 h 2343720"/>
                <a:gd name="connsiteX331" fmla="*/ 1700987 w 2289091"/>
                <a:gd name="connsiteY331" fmla="*/ 514903 h 2343720"/>
                <a:gd name="connsiteX332" fmla="*/ 1718995 w 2289091"/>
                <a:gd name="connsiteY332" fmla="*/ 495597 h 2343720"/>
                <a:gd name="connsiteX333" fmla="*/ 1723907 w 2289091"/>
                <a:gd name="connsiteY333" fmla="*/ 469271 h 2343720"/>
                <a:gd name="connsiteX334" fmla="*/ 1741915 w 2289091"/>
                <a:gd name="connsiteY334" fmla="*/ 464005 h 2343720"/>
                <a:gd name="connsiteX335" fmla="*/ 1727181 w 2289091"/>
                <a:gd name="connsiteY335" fmla="*/ 485067 h 2343720"/>
                <a:gd name="connsiteX336" fmla="*/ 1733729 w 2289091"/>
                <a:gd name="connsiteY336" fmla="*/ 488577 h 2343720"/>
                <a:gd name="connsiteX337" fmla="*/ 1751738 w 2289091"/>
                <a:gd name="connsiteY337" fmla="*/ 474536 h 2343720"/>
                <a:gd name="connsiteX338" fmla="*/ 1776295 w 2289091"/>
                <a:gd name="connsiteY338" fmla="*/ 465760 h 2343720"/>
                <a:gd name="connsiteX339" fmla="*/ 1817224 w 2289091"/>
                <a:gd name="connsiteY339" fmla="*/ 471026 h 2343720"/>
                <a:gd name="connsiteX340" fmla="*/ 1848329 w 2289091"/>
                <a:gd name="connsiteY340" fmla="*/ 486822 h 2343720"/>
                <a:gd name="connsiteX341" fmla="*/ 1864701 w 2289091"/>
                <a:gd name="connsiteY341" fmla="*/ 481556 h 2343720"/>
                <a:gd name="connsiteX342" fmla="*/ 1884346 w 2289091"/>
                <a:gd name="connsiteY342" fmla="*/ 490332 h 2343720"/>
                <a:gd name="connsiteX343" fmla="*/ 1905629 w 2289091"/>
                <a:gd name="connsiteY343" fmla="*/ 499107 h 2343720"/>
                <a:gd name="connsiteX344" fmla="*/ 1920363 w 2289091"/>
                <a:gd name="connsiteY344" fmla="*/ 488577 h 2343720"/>
                <a:gd name="connsiteX345" fmla="*/ 1967840 w 2289091"/>
                <a:gd name="connsiteY345" fmla="*/ 486822 h 2343720"/>
                <a:gd name="connsiteX346" fmla="*/ 2051334 w 2289091"/>
                <a:gd name="connsiteY346" fmla="*/ 532454 h 2343720"/>
                <a:gd name="connsiteX347" fmla="*/ 2075891 w 2289091"/>
                <a:gd name="connsiteY347" fmla="*/ 546495 h 2343720"/>
                <a:gd name="connsiteX348" fmla="*/ 2092263 w 2289091"/>
                <a:gd name="connsiteY348" fmla="*/ 567556 h 2343720"/>
                <a:gd name="connsiteX349" fmla="*/ 2115183 w 2289091"/>
                <a:gd name="connsiteY349" fmla="*/ 586863 h 2343720"/>
                <a:gd name="connsiteX350" fmla="*/ 2141377 w 2289091"/>
                <a:gd name="connsiteY350" fmla="*/ 606169 h 2343720"/>
                <a:gd name="connsiteX351" fmla="*/ 2167571 w 2289091"/>
                <a:gd name="connsiteY351" fmla="*/ 618454 h 2343720"/>
                <a:gd name="connsiteX352" fmla="*/ 2206863 w 2289091"/>
                <a:gd name="connsiteY352" fmla="*/ 621965 h 2343720"/>
                <a:gd name="connsiteX353" fmla="*/ 2262525 w 2289091"/>
                <a:gd name="connsiteY353" fmla="*/ 653556 h 2343720"/>
                <a:gd name="connsiteX354" fmla="*/ 2269074 w 2289091"/>
                <a:gd name="connsiteY354" fmla="*/ 681638 h 2343720"/>
                <a:gd name="connsiteX355" fmla="*/ 2269074 w 2289091"/>
                <a:gd name="connsiteY355" fmla="*/ 690414 h 2343720"/>
                <a:gd name="connsiteX356" fmla="*/ 2275622 w 2289091"/>
                <a:gd name="connsiteY356" fmla="*/ 699189 h 2343720"/>
                <a:gd name="connsiteX357" fmla="*/ 2282171 w 2289091"/>
                <a:gd name="connsiteY357" fmla="*/ 744822 h 2343720"/>
                <a:gd name="connsiteX358" fmla="*/ 2287082 w 2289091"/>
                <a:gd name="connsiteY358" fmla="*/ 737801 h 2343720"/>
                <a:gd name="connsiteX359" fmla="*/ 2282171 w 2289091"/>
                <a:gd name="connsiteY359" fmla="*/ 771148 h 2343720"/>
                <a:gd name="connsiteX360" fmla="*/ 2288719 w 2289091"/>
                <a:gd name="connsiteY360" fmla="*/ 772903 h 2343720"/>
                <a:gd name="connsiteX361" fmla="*/ 2285445 w 2289091"/>
                <a:gd name="connsiteY361" fmla="*/ 800985 h 2343720"/>
                <a:gd name="connsiteX362" fmla="*/ 2278897 w 2289091"/>
                <a:gd name="connsiteY362" fmla="*/ 832577 h 2343720"/>
                <a:gd name="connsiteX363" fmla="*/ 2264162 w 2289091"/>
                <a:gd name="connsiteY363" fmla="*/ 865924 h 2343720"/>
                <a:gd name="connsiteX364" fmla="*/ 2239605 w 2289091"/>
                <a:gd name="connsiteY364" fmla="*/ 897516 h 2343720"/>
                <a:gd name="connsiteX365" fmla="*/ 2234694 w 2289091"/>
                <a:gd name="connsiteY365" fmla="*/ 894005 h 2343720"/>
                <a:gd name="connsiteX366" fmla="*/ 2228145 w 2289091"/>
                <a:gd name="connsiteY366" fmla="*/ 897516 h 2343720"/>
                <a:gd name="connsiteX367" fmla="*/ 2234694 w 2289091"/>
                <a:gd name="connsiteY367" fmla="*/ 902781 h 2343720"/>
                <a:gd name="connsiteX368" fmla="*/ 2201951 w 2289091"/>
                <a:gd name="connsiteY368" fmla="*/ 946659 h 2343720"/>
                <a:gd name="connsiteX369" fmla="*/ 2183943 w 2289091"/>
                <a:gd name="connsiteY369" fmla="*/ 957189 h 2343720"/>
                <a:gd name="connsiteX370" fmla="*/ 2165934 w 2289091"/>
                <a:gd name="connsiteY370" fmla="*/ 971230 h 2343720"/>
                <a:gd name="connsiteX371" fmla="*/ 2159385 w 2289091"/>
                <a:gd name="connsiteY371" fmla="*/ 962454 h 2343720"/>
                <a:gd name="connsiteX372" fmla="*/ 2164297 w 2289091"/>
                <a:gd name="connsiteY372" fmla="*/ 972985 h 2343720"/>
                <a:gd name="connsiteX373" fmla="*/ 2152837 w 2289091"/>
                <a:gd name="connsiteY373" fmla="*/ 978250 h 2343720"/>
                <a:gd name="connsiteX374" fmla="*/ 2157749 w 2289091"/>
                <a:gd name="connsiteY374" fmla="*/ 992291 h 2343720"/>
                <a:gd name="connsiteX375" fmla="*/ 2149563 w 2289091"/>
                <a:gd name="connsiteY375" fmla="*/ 994046 h 2343720"/>
                <a:gd name="connsiteX376" fmla="*/ 2141377 w 2289091"/>
                <a:gd name="connsiteY376" fmla="*/ 1009842 h 2343720"/>
                <a:gd name="connsiteX377" fmla="*/ 2147925 w 2289091"/>
                <a:gd name="connsiteY377" fmla="*/ 1006332 h 2343720"/>
                <a:gd name="connsiteX378" fmla="*/ 2085714 w 2289091"/>
                <a:gd name="connsiteY378" fmla="*/ 1097597 h 2343720"/>
                <a:gd name="connsiteX379" fmla="*/ 2074254 w 2289091"/>
                <a:gd name="connsiteY379" fmla="*/ 1073026 h 2343720"/>
                <a:gd name="connsiteX380" fmla="*/ 2068934 w 2289091"/>
                <a:gd name="connsiteY380" fmla="*/ 1083995 h 2343720"/>
                <a:gd name="connsiteX381" fmla="*/ 2065179 w 2289091"/>
                <a:gd name="connsiteY381" fmla="*/ 1086273 h 2343720"/>
                <a:gd name="connsiteX382" fmla="*/ 2061157 w 2289091"/>
                <a:gd name="connsiteY382" fmla="*/ 1081801 h 2343720"/>
                <a:gd name="connsiteX383" fmla="*/ 2065045 w 2289091"/>
                <a:gd name="connsiteY383" fmla="*/ 1086354 h 2343720"/>
                <a:gd name="connsiteX384" fmla="*/ 2065179 w 2289091"/>
                <a:gd name="connsiteY384" fmla="*/ 1086273 h 2343720"/>
                <a:gd name="connsiteX385" fmla="*/ 2066682 w 2289091"/>
                <a:gd name="connsiteY385" fmla="*/ 1087944 h 2343720"/>
                <a:gd name="connsiteX386" fmla="*/ 2070980 w 2289091"/>
                <a:gd name="connsiteY386" fmla="*/ 1094087 h 2343720"/>
                <a:gd name="connsiteX387" fmla="*/ 2061157 w 2289091"/>
                <a:gd name="connsiteY387" fmla="*/ 1120414 h 2343720"/>
                <a:gd name="connsiteX388" fmla="*/ 2054609 w 2289091"/>
                <a:gd name="connsiteY388" fmla="*/ 1134455 h 2343720"/>
                <a:gd name="connsiteX389" fmla="*/ 2057883 w 2289091"/>
                <a:gd name="connsiteY389" fmla="*/ 1127434 h 2343720"/>
                <a:gd name="connsiteX390" fmla="*/ 2059520 w 2289091"/>
                <a:gd name="connsiteY390" fmla="*/ 1146740 h 2343720"/>
                <a:gd name="connsiteX391" fmla="*/ 2052971 w 2289091"/>
                <a:gd name="connsiteY391" fmla="*/ 1143230 h 2343720"/>
                <a:gd name="connsiteX392" fmla="*/ 2061157 w 2289091"/>
                <a:gd name="connsiteY392" fmla="*/ 1164291 h 2343720"/>
                <a:gd name="connsiteX393" fmla="*/ 2066069 w 2289091"/>
                <a:gd name="connsiteY393" fmla="*/ 1153761 h 2343720"/>
                <a:gd name="connsiteX394" fmla="*/ 2062794 w 2289091"/>
                <a:gd name="connsiteY394" fmla="*/ 1215189 h 2343720"/>
                <a:gd name="connsiteX395" fmla="*/ 2074254 w 2289091"/>
                <a:gd name="connsiteY395" fmla="*/ 1269597 h 2343720"/>
                <a:gd name="connsiteX396" fmla="*/ 2064431 w 2289091"/>
                <a:gd name="connsiteY396" fmla="*/ 1366128 h 2343720"/>
                <a:gd name="connsiteX397" fmla="*/ 2048060 w 2289091"/>
                <a:gd name="connsiteY397" fmla="*/ 1401230 h 2343720"/>
                <a:gd name="connsiteX398" fmla="*/ 2038237 w 2289091"/>
                <a:gd name="connsiteY398" fmla="*/ 1455638 h 2343720"/>
                <a:gd name="connsiteX399" fmla="*/ 2031689 w 2289091"/>
                <a:gd name="connsiteY399" fmla="*/ 1501271 h 2343720"/>
                <a:gd name="connsiteX400" fmla="*/ 2010406 w 2289091"/>
                <a:gd name="connsiteY400" fmla="*/ 1538128 h 2343720"/>
                <a:gd name="connsiteX401" fmla="*/ 1994035 w 2289091"/>
                <a:gd name="connsiteY401" fmla="*/ 1567965 h 2343720"/>
                <a:gd name="connsiteX402" fmla="*/ 1985849 w 2289091"/>
                <a:gd name="connsiteY402" fmla="*/ 1585516 h 2343720"/>
                <a:gd name="connsiteX403" fmla="*/ 1979300 w 2289091"/>
                <a:gd name="connsiteY403" fmla="*/ 1618863 h 2343720"/>
                <a:gd name="connsiteX404" fmla="*/ 1979300 w 2289091"/>
                <a:gd name="connsiteY404" fmla="*/ 1639924 h 2343720"/>
                <a:gd name="connsiteX405" fmla="*/ 1948195 w 2289091"/>
                <a:gd name="connsiteY405" fmla="*/ 1655720 h 2343720"/>
                <a:gd name="connsiteX406" fmla="*/ 1930186 w 2289091"/>
                <a:gd name="connsiteY406" fmla="*/ 1673271 h 2343720"/>
                <a:gd name="connsiteX407" fmla="*/ 1931823 w 2289091"/>
                <a:gd name="connsiteY407" fmla="*/ 1687312 h 2343720"/>
                <a:gd name="connsiteX408" fmla="*/ 1930186 w 2289091"/>
                <a:gd name="connsiteY408" fmla="*/ 1697842 h 2343720"/>
                <a:gd name="connsiteX409" fmla="*/ 1890895 w 2289091"/>
                <a:gd name="connsiteY409" fmla="*/ 1696087 h 2343720"/>
                <a:gd name="connsiteX410" fmla="*/ 1871249 w 2289091"/>
                <a:gd name="connsiteY410" fmla="*/ 1697842 h 2343720"/>
                <a:gd name="connsiteX411" fmla="*/ 1867975 w 2289091"/>
                <a:gd name="connsiteY411" fmla="*/ 1680291 h 2343720"/>
                <a:gd name="connsiteX412" fmla="*/ 1863063 w 2289091"/>
                <a:gd name="connsiteY412" fmla="*/ 1696087 h 2343720"/>
                <a:gd name="connsiteX413" fmla="*/ 1817224 w 2289091"/>
                <a:gd name="connsiteY413" fmla="*/ 1704863 h 2343720"/>
                <a:gd name="connsiteX414" fmla="*/ 1838506 w 2289091"/>
                <a:gd name="connsiteY414" fmla="*/ 1699598 h 2343720"/>
                <a:gd name="connsiteX415" fmla="*/ 1813949 w 2289091"/>
                <a:gd name="connsiteY415" fmla="*/ 1696087 h 2343720"/>
                <a:gd name="connsiteX416" fmla="*/ 1794304 w 2289091"/>
                <a:gd name="connsiteY416" fmla="*/ 1697842 h 2343720"/>
                <a:gd name="connsiteX417" fmla="*/ 1776295 w 2289091"/>
                <a:gd name="connsiteY417" fmla="*/ 1706618 h 2343720"/>
                <a:gd name="connsiteX418" fmla="*/ 1787755 w 2289091"/>
                <a:gd name="connsiteY418" fmla="*/ 1717149 h 2343720"/>
                <a:gd name="connsiteX419" fmla="*/ 1761561 w 2289091"/>
                <a:gd name="connsiteY419" fmla="*/ 1724169 h 2343720"/>
                <a:gd name="connsiteX420" fmla="*/ 1743552 w 2289091"/>
                <a:gd name="connsiteY420" fmla="*/ 1736455 h 2343720"/>
                <a:gd name="connsiteX421" fmla="*/ 1738641 w 2289091"/>
                <a:gd name="connsiteY421" fmla="*/ 1748740 h 2343720"/>
                <a:gd name="connsiteX422" fmla="*/ 1704261 w 2289091"/>
                <a:gd name="connsiteY422" fmla="*/ 1748740 h 2343720"/>
                <a:gd name="connsiteX423" fmla="*/ 1691164 w 2289091"/>
                <a:gd name="connsiteY423" fmla="*/ 1761026 h 2343720"/>
                <a:gd name="connsiteX424" fmla="*/ 1684615 w 2289091"/>
                <a:gd name="connsiteY424" fmla="*/ 1754006 h 2343720"/>
                <a:gd name="connsiteX425" fmla="*/ 1668244 w 2289091"/>
                <a:gd name="connsiteY425" fmla="*/ 1768047 h 2343720"/>
                <a:gd name="connsiteX426" fmla="*/ 1648598 w 2289091"/>
                <a:gd name="connsiteY426" fmla="*/ 1789108 h 2343720"/>
                <a:gd name="connsiteX427" fmla="*/ 1620767 w 2289091"/>
                <a:gd name="connsiteY427" fmla="*/ 1804904 h 2343720"/>
                <a:gd name="connsiteX428" fmla="*/ 1601121 w 2289091"/>
                <a:gd name="connsiteY428" fmla="*/ 1824210 h 2343720"/>
                <a:gd name="connsiteX429" fmla="*/ 1606033 w 2289091"/>
                <a:gd name="connsiteY429" fmla="*/ 1827720 h 2343720"/>
                <a:gd name="connsiteX430" fmla="*/ 1591299 w 2289091"/>
                <a:gd name="connsiteY430" fmla="*/ 1847026 h 2343720"/>
                <a:gd name="connsiteX431" fmla="*/ 1594573 w 2289091"/>
                <a:gd name="connsiteY431" fmla="*/ 1836496 h 2343720"/>
                <a:gd name="connsiteX432" fmla="*/ 1576564 w 2289091"/>
                <a:gd name="connsiteY432" fmla="*/ 1834740 h 2343720"/>
                <a:gd name="connsiteX433" fmla="*/ 1561830 w 2289091"/>
                <a:gd name="connsiteY433" fmla="*/ 1843516 h 2343720"/>
                <a:gd name="connsiteX434" fmla="*/ 1583113 w 2289091"/>
                <a:gd name="connsiteY434" fmla="*/ 1855802 h 2343720"/>
                <a:gd name="connsiteX435" fmla="*/ 1576564 w 2289091"/>
                <a:gd name="connsiteY435" fmla="*/ 1868087 h 2343720"/>
                <a:gd name="connsiteX436" fmla="*/ 1565104 w 2289091"/>
                <a:gd name="connsiteY436" fmla="*/ 1873353 h 2343720"/>
                <a:gd name="connsiteX437" fmla="*/ 1576564 w 2289091"/>
                <a:gd name="connsiteY437" fmla="*/ 1873353 h 2343720"/>
                <a:gd name="connsiteX438" fmla="*/ 1574927 w 2289091"/>
                <a:gd name="connsiteY438" fmla="*/ 1887394 h 2343720"/>
                <a:gd name="connsiteX439" fmla="*/ 1565104 w 2289091"/>
                <a:gd name="connsiteY439" fmla="*/ 1887394 h 2343720"/>
                <a:gd name="connsiteX440" fmla="*/ 1571653 w 2289091"/>
                <a:gd name="connsiteY440" fmla="*/ 1899679 h 2343720"/>
                <a:gd name="connsiteX441" fmla="*/ 1574927 w 2289091"/>
                <a:gd name="connsiteY441" fmla="*/ 1918985 h 2343720"/>
                <a:gd name="connsiteX442" fmla="*/ 1583113 w 2289091"/>
                <a:gd name="connsiteY442" fmla="*/ 1947067 h 2343720"/>
                <a:gd name="connsiteX443" fmla="*/ 1584750 w 2289091"/>
                <a:gd name="connsiteY443" fmla="*/ 1955843 h 2343720"/>
                <a:gd name="connsiteX444" fmla="*/ 1591299 w 2289091"/>
                <a:gd name="connsiteY444" fmla="*/ 1990945 h 2343720"/>
                <a:gd name="connsiteX445" fmla="*/ 1586387 w 2289091"/>
                <a:gd name="connsiteY445" fmla="*/ 2027802 h 2343720"/>
                <a:gd name="connsiteX446" fmla="*/ 1579839 w 2289091"/>
                <a:gd name="connsiteY446" fmla="*/ 2020781 h 2343720"/>
                <a:gd name="connsiteX447" fmla="*/ 1588024 w 2289091"/>
                <a:gd name="connsiteY447" fmla="*/ 2031312 h 2343720"/>
                <a:gd name="connsiteX448" fmla="*/ 1563467 w 2289091"/>
                <a:gd name="connsiteY448" fmla="*/ 2050618 h 2343720"/>
                <a:gd name="connsiteX449" fmla="*/ 1543821 w 2289091"/>
                <a:gd name="connsiteY449" fmla="*/ 2075189 h 2343720"/>
                <a:gd name="connsiteX450" fmla="*/ 1520901 w 2289091"/>
                <a:gd name="connsiteY450" fmla="*/ 2143638 h 2343720"/>
                <a:gd name="connsiteX451" fmla="*/ 1488159 w 2289091"/>
                <a:gd name="connsiteY451" fmla="*/ 2203312 h 2343720"/>
                <a:gd name="connsiteX452" fmla="*/ 1440682 w 2289091"/>
                <a:gd name="connsiteY452" fmla="*/ 2248945 h 2343720"/>
                <a:gd name="connsiteX453" fmla="*/ 1437407 w 2289091"/>
                <a:gd name="connsiteY453" fmla="*/ 2229638 h 2343720"/>
                <a:gd name="connsiteX454" fmla="*/ 1457053 w 2289091"/>
                <a:gd name="connsiteY454" fmla="*/ 2227883 h 2343720"/>
                <a:gd name="connsiteX455" fmla="*/ 1471787 w 2289091"/>
                <a:gd name="connsiteY455" fmla="*/ 2210332 h 2343720"/>
                <a:gd name="connsiteX456" fmla="*/ 1481610 w 2289091"/>
                <a:gd name="connsiteY456" fmla="*/ 2194536 h 2343720"/>
                <a:gd name="connsiteX457" fmla="*/ 1489796 w 2289091"/>
                <a:gd name="connsiteY457" fmla="*/ 2187516 h 2343720"/>
                <a:gd name="connsiteX458" fmla="*/ 1496345 w 2289091"/>
                <a:gd name="connsiteY458" fmla="*/ 2171720 h 2343720"/>
                <a:gd name="connsiteX459" fmla="*/ 1501256 w 2289091"/>
                <a:gd name="connsiteY459" fmla="*/ 2155924 h 2343720"/>
                <a:gd name="connsiteX460" fmla="*/ 1504530 w 2289091"/>
                <a:gd name="connsiteY460" fmla="*/ 2147149 h 2343720"/>
                <a:gd name="connsiteX461" fmla="*/ 1497982 w 2289091"/>
                <a:gd name="connsiteY461" fmla="*/ 2133108 h 2343720"/>
                <a:gd name="connsiteX462" fmla="*/ 1483247 w 2289091"/>
                <a:gd name="connsiteY462" fmla="*/ 2145394 h 2343720"/>
                <a:gd name="connsiteX463" fmla="*/ 1471787 w 2289091"/>
                <a:gd name="connsiteY463" fmla="*/ 2134863 h 2343720"/>
                <a:gd name="connsiteX464" fmla="*/ 1460327 w 2289091"/>
                <a:gd name="connsiteY464" fmla="*/ 2122577 h 2343720"/>
                <a:gd name="connsiteX465" fmla="*/ 1473425 w 2289091"/>
                <a:gd name="connsiteY465" fmla="*/ 2145394 h 2343720"/>
                <a:gd name="connsiteX466" fmla="*/ 1468513 w 2289091"/>
                <a:gd name="connsiteY466" fmla="*/ 2168210 h 2343720"/>
                <a:gd name="connsiteX467" fmla="*/ 1463602 w 2289091"/>
                <a:gd name="connsiteY467" fmla="*/ 2157679 h 2343720"/>
                <a:gd name="connsiteX468" fmla="*/ 1463602 w 2289091"/>
                <a:gd name="connsiteY468" fmla="*/ 2173475 h 2343720"/>
                <a:gd name="connsiteX469" fmla="*/ 1460327 w 2289091"/>
                <a:gd name="connsiteY469" fmla="*/ 2176985 h 2343720"/>
                <a:gd name="connsiteX470" fmla="*/ 1442319 w 2289091"/>
                <a:gd name="connsiteY470" fmla="*/ 2199802 h 2343720"/>
                <a:gd name="connsiteX471" fmla="*/ 1435770 w 2289091"/>
                <a:gd name="connsiteY471" fmla="*/ 2217353 h 2343720"/>
                <a:gd name="connsiteX472" fmla="*/ 1434133 w 2289091"/>
                <a:gd name="connsiteY472" fmla="*/ 2234904 h 2343720"/>
                <a:gd name="connsiteX473" fmla="*/ 1439045 w 2289091"/>
                <a:gd name="connsiteY473" fmla="*/ 2243679 h 2343720"/>
                <a:gd name="connsiteX474" fmla="*/ 1432496 w 2289091"/>
                <a:gd name="connsiteY474" fmla="*/ 2261230 h 2343720"/>
                <a:gd name="connsiteX475" fmla="*/ 1425947 w 2289091"/>
                <a:gd name="connsiteY475" fmla="*/ 2289312 h 2343720"/>
                <a:gd name="connsiteX476" fmla="*/ 1399753 w 2289091"/>
                <a:gd name="connsiteY476" fmla="*/ 2334945 h 2343720"/>
                <a:gd name="connsiteX477" fmla="*/ 1386656 w 2289091"/>
                <a:gd name="connsiteY477" fmla="*/ 2343720 h 2343720"/>
                <a:gd name="connsiteX478" fmla="*/ 1376833 w 2289091"/>
                <a:gd name="connsiteY478" fmla="*/ 2329679 h 2343720"/>
                <a:gd name="connsiteX479" fmla="*/ 1373559 w 2289091"/>
                <a:gd name="connsiteY479" fmla="*/ 2310373 h 2343720"/>
                <a:gd name="connsiteX480" fmla="*/ 1385019 w 2289091"/>
                <a:gd name="connsiteY480" fmla="*/ 2289312 h 2343720"/>
                <a:gd name="connsiteX481" fmla="*/ 1370285 w 2289091"/>
                <a:gd name="connsiteY481" fmla="*/ 2271761 h 2343720"/>
                <a:gd name="connsiteX482" fmla="*/ 1352276 w 2289091"/>
                <a:gd name="connsiteY482" fmla="*/ 2254210 h 2343720"/>
                <a:gd name="connsiteX483" fmla="*/ 1309711 w 2289091"/>
                <a:gd name="connsiteY483" fmla="*/ 2226128 h 2343720"/>
                <a:gd name="connsiteX484" fmla="*/ 1276968 w 2289091"/>
                <a:gd name="connsiteY484" fmla="*/ 2205067 h 2343720"/>
                <a:gd name="connsiteX485" fmla="*/ 1265508 w 2289091"/>
                <a:gd name="connsiteY485" fmla="*/ 2198047 h 2343720"/>
                <a:gd name="connsiteX486" fmla="*/ 1224579 w 2289091"/>
                <a:gd name="connsiteY486" fmla="*/ 2171720 h 2343720"/>
                <a:gd name="connsiteX487" fmla="*/ 1204934 w 2289091"/>
                <a:gd name="connsiteY487" fmla="*/ 2176985 h 2343720"/>
                <a:gd name="connsiteX488" fmla="*/ 1175465 w 2289091"/>
                <a:gd name="connsiteY488" fmla="*/ 2145394 h 2343720"/>
                <a:gd name="connsiteX489" fmla="*/ 1137811 w 2289091"/>
                <a:gd name="connsiteY489" fmla="*/ 2127843 h 2343720"/>
                <a:gd name="connsiteX490" fmla="*/ 1126351 w 2289091"/>
                <a:gd name="connsiteY490" fmla="*/ 2136618 h 2343720"/>
                <a:gd name="connsiteX491" fmla="*/ 1106705 w 2289091"/>
                <a:gd name="connsiteY491" fmla="*/ 2131353 h 2343720"/>
                <a:gd name="connsiteX492" fmla="*/ 1127988 w 2289091"/>
                <a:gd name="connsiteY492" fmla="*/ 2105026 h 2343720"/>
                <a:gd name="connsiteX493" fmla="*/ 1149271 w 2289091"/>
                <a:gd name="connsiteY493" fmla="*/ 2073434 h 2343720"/>
                <a:gd name="connsiteX494" fmla="*/ 1172191 w 2289091"/>
                <a:gd name="connsiteY494" fmla="*/ 2038332 h 2343720"/>
                <a:gd name="connsiteX495" fmla="*/ 1193474 w 2289091"/>
                <a:gd name="connsiteY495" fmla="*/ 2024292 h 2343720"/>
                <a:gd name="connsiteX496" fmla="*/ 1190200 w 2289091"/>
                <a:gd name="connsiteY496" fmla="*/ 2015516 h 2343720"/>
                <a:gd name="connsiteX497" fmla="*/ 1214757 w 2289091"/>
                <a:gd name="connsiteY497" fmla="*/ 1990945 h 2343720"/>
                <a:gd name="connsiteX498" fmla="*/ 1234402 w 2289091"/>
                <a:gd name="connsiteY498" fmla="*/ 1975149 h 2343720"/>
                <a:gd name="connsiteX499" fmla="*/ 1260597 w 2289091"/>
                <a:gd name="connsiteY499" fmla="*/ 1962863 h 2343720"/>
                <a:gd name="connsiteX500" fmla="*/ 1286791 w 2289091"/>
                <a:gd name="connsiteY500" fmla="*/ 1950577 h 2343720"/>
                <a:gd name="connsiteX501" fmla="*/ 1288428 w 2289091"/>
                <a:gd name="connsiteY501" fmla="*/ 1915475 h 2343720"/>
                <a:gd name="connsiteX502" fmla="*/ 1280242 w 2289091"/>
                <a:gd name="connsiteY502" fmla="*/ 1878618 h 2343720"/>
                <a:gd name="connsiteX503" fmla="*/ 1262234 w 2289091"/>
                <a:gd name="connsiteY503" fmla="*/ 1854047 h 2343720"/>
                <a:gd name="connsiteX504" fmla="*/ 1240951 w 2289091"/>
                <a:gd name="connsiteY504" fmla="*/ 1859312 h 2343720"/>
                <a:gd name="connsiteX505" fmla="*/ 1229491 w 2289091"/>
                <a:gd name="connsiteY505" fmla="*/ 1855802 h 2343720"/>
                <a:gd name="connsiteX506" fmla="*/ 1227854 w 2289091"/>
                <a:gd name="connsiteY506" fmla="*/ 1843516 h 2343720"/>
                <a:gd name="connsiteX507" fmla="*/ 1232765 w 2289091"/>
                <a:gd name="connsiteY507" fmla="*/ 1811924 h 2343720"/>
                <a:gd name="connsiteX508" fmla="*/ 1236039 w 2289091"/>
                <a:gd name="connsiteY508" fmla="*/ 1783842 h 2343720"/>
                <a:gd name="connsiteX509" fmla="*/ 1237677 w 2289091"/>
                <a:gd name="connsiteY509" fmla="*/ 1762781 h 2343720"/>
                <a:gd name="connsiteX510" fmla="*/ 1216394 w 2289091"/>
                <a:gd name="connsiteY510" fmla="*/ 1750496 h 2343720"/>
                <a:gd name="connsiteX511" fmla="*/ 1193474 w 2289091"/>
                <a:gd name="connsiteY511" fmla="*/ 1759271 h 2343720"/>
                <a:gd name="connsiteX512" fmla="*/ 1160731 w 2289091"/>
                <a:gd name="connsiteY512" fmla="*/ 1729434 h 2343720"/>
                <a:gd name="connsiteX513" fmla="*/ 1147634 w 2289091"/>
                <a:gd name="connsiteY513" fmla="*/ 1701353 h 2343720"/>
                <a:gd name="connsiteX514" fmla="*/ 1126351 w 2289091"/>
                <a:gd name="connsiteY514" fmla="*/ 1659230 h 2343720"/>
                <a:gd name="connsiteX515" fmla="*/ 1100157 w 2289091"/>
                <a:gd name="connsiteY515" fmla="*/ 1650455 h 2343720"/>
                <a:gd name="connsiteX516" fmla="*/ 1083786 w 2289091"/>
                <a:gd name="connsiteY516" fmla="*/ 1659230 h 2343720"/>
                <a:gd name="connsiteX517" fmla="*/ 1064140 w 2289091"/>
                <a:gd name="connsiteY517" fmla="*/ 1657475 h 2343720"/>
                <a:gd name="connsiteX518" fmla="*/ 1031397 w 2289091"/>
                <a:gd name="connsiteY518" fmla="*/ 1652210 h 2343720"/>
                <a:gd name="connsiteX519" fmla="*/ 1005203 w 2289091"/>
                <a:gd name="connsiteY519" fmla="*/ 1641679 h 2343720"/>
                <a:gd name="connsiteX520" fmla="*/ 1010114 w 2289091"/>
                <a:gd name="connsiteY520" fmla="*/ 1625883 h 2343720"/>
                <a:gd name="connsiteX521" fmla="*/ 1008477 w 2289091"/>
                <a:gd name="connsiteY521" fmla="*/ 1606577 h 2343720"/>
                <a:gd name="connsiteX522" fmla="*/ 1010114 w 2289091"/>
                <a:gd name="connsiteY522" fmla="*/ 1578495 h 2343720"/>
                <a:gd name="connsiteX523" fmla="*/ 1005203 w 2289091"/>
                <a:gd name="connsiteY523" fmla="*/ 1560944 h 2343720"/>
                <a:gd name="connsiteX524" fmla="*/ 987194 w 2289091"/>
                <a:gd name="connsiteY524" fmla="*/ 1534618 h 2343720"/>
                <a:gd name="connsiteX525" fmla="*/ 997017 w 2289091"/>
                <a:gd name="connsiteY525" fmla="*/ 1511802 h 2343720"/>
                <a:gd name="connsiteX526" fmla="*/ 995380 w 2289091"/>
                <a:gd name="connsiteY526" fmla="*/ 1473189 h 2343720"/>
                <a:gd name="connsiteX527" fmla="*/ 1001929 w 2289091"/>
                <a:gd name="connsiteY527" fmla="*/ 1455638 h 2343720"/>
                <a:gd name="connsiteX528" fmla="*/ 1003566 w 2289091"/>
                <a:gd name="connsiteY528" fmla="*/ 1434577 h 2343720"/>
                <a:gd name="connsiteX529" fmla="*/ 998654 w 2289091"/>
                <a:gd name="connsiteY529" fmla="*/ 1392455 h 2343720"/>
                <a:gd name="connsiteX530" fmla="*/ 983920 w 2289091"/>
                <a:gd name="connsiteY530" fmla="*/ 1367883 h 2343720"/>
                <a:gd name="connsiteX531" fmla="*/ 951177 w 2289091"/>
                <a:gd name="connsiteY531" fmla="*/ 1346822 h 2343720"/>
                <a:gd name="connsiteX532" fmla="*/ 944629 w 2289091"/>
                <a:gd name="connsiteY532" fmla="*/ 1320495 h 2343720"/>
                <a:gd name="connsiteX533" fmla="*/ 951177 w 2289091"/>
                <a:gd name="connsiteY533" fmla="*/ 1295924 h 2343720"/>
                <a:gd name="connsiteX534" fmla="*/ 893878 w 2289091"/>
                <a:gd name="connsiteY534" fmla="*/ 1297679 h 2343720"/>
                <a:gd name="connsiteX535" fmla="*/ 846401 w 2289091"/>
                <a:gd name="connsiteY535" fmla="*/ 1290659 h 2343720"/>
                <a:gd name="connsiteX536" fmla="*/ 838215 w 2289091"/>
                <a:gd name="connsiteY536" fmla="*/ 1257312 h 2343720"/>
                <a:gd name="connsiteX537" fmla="*/ 818569 w 2289091"/>
                <a:gd name="connsiteY537" fmla="*/ 1223965 h 2343720"/>
                <a:gd name="connsiteX538" fmla="*/ 831666 w 2289091"/>
                <a:gd name="connsiteY538" fmla="*/ 1223965 h 2343720"/>
                <a:gd name="connsiteX539" fmla="*/ 818569 w 2289091"/>
                <a:gd name="connsiteY539" fmla="*/ 1178332 h 2343720"/>
                <a:gd name="connsiteX540" fmla="*/ 815295 w 2289091"/>
                <a:gd name="connsiteY540" fmla="*/ 1166046 h 2343720"/>
                <a:gd name="connsiteX541" fmla="*/ 810383 w 2289091"/>
                <a:gd name="connsiteY541" fmla="*/ 1148495 h 2343720"/>
                <a:gd name="connsiteX542" fmla="*/ 766181 w 2289091"/>
                <a:gd name="connsiteY542" fmla="*/ 1129189 h 2343720"/>
                <a:gd name="connsiteX543" fmla="*/ 735075 w 2289091"/>
                <a:gd name="connsiteY543" fmla="*/ 1129189 h 2343720"/>
                <a:gd name="connsiteX544" fmla="*/ 713792 w 2289091"/>
                <a:gd name="connsiteY544" fmla="*/ 1109883 h 2343720"/>
                <a:gd name="connsiteX545" fmla="*/ 702332 w 2289091"/>
                <a:gd name="connsiteY545" fmla="*/ 1106373 h 2343720"/>
                <a:gd name="connsiteX546" fmla="*/ 682687 w 2289091"/>
                <a:gd name="connsiteY546" fmla="*/ 1097597 h 2343720"/>
                <a:gd name="connsiteX547" fmla="*/ 671227 w 2289091"/>
                <a:gd name="connsiteY547" fmla="*/ 1095842 h 2343720"/>
                <a:gd name="connsiteX548" fmla="*/ 658130 w 2289091"/>
                <a:gd name="connsiteY548" fmla="*/ 1080046 h 2343720"/>
                <a:gd name="connsiteX549" fmla="*/ 646670 w 2289091"/>
                <a:gd name="connsiteY549" fmla="*/ 1078291 h 2343720"/>
                <a:gd name="connsiteX550" fmla="*/ 628661 w 2289091"/>
                <a:gd name="connsiteY550" fmla="*/ 1071271 h 2343720"/>
                <a:gd name="connsiteX551" fmla="*/ 597555 w 2289091"/>
                <a:gd name="connsiteY551" fmla="*/ 1069516 h 2343720"/>
                <a:gd name="connsiteX552" fmla="*/ 571361 w 2289091"/>
                <a:gd name="connsiteY552" fmla="*/ 1053720 h 2343720"/>
                <a:gd name="connsiteX553" fmla="*/ 545167 w 2289091"/>
                <a:gd name="connsiteY553" fmla="*/ 1039679 h 2343720"/>
                <a:gd name="connsiteX554" fmla="*/ 536981 w 2289091"/>
                <a:gd name="connsiteY554" fmla="*/ 1025638 h 2343720"/>
                <a:gd name="connsiteX555" fmla="*/ 527159 w 2289091"/>
                <a:gd name="connsiteY555" fmla="*/ 1018618 h 2343720"/>
                <a:gd name="connsiteX556" fmla="*/ 514061 w 2289091"/>
                <a:gd name="connsiteY556" fmla="*/ 988781 h 2343720"/>
                <a:gd name="connsiteX557" fmla="*/ 518973 w 2289091"/>
                <a:gd name="connsiteY557" fmla="*/ 972985 h 2343720"/>
                <a:gd name="connsiteX558" fmla="*/ 510787 w 2289091"/>
                <a:gd name="connsiteY558" fmla="*/ 962454 h 2343720"/>
                <a:gd name="connsiteX559" fmla="*/ 509150 w 2289091"/>
                <a:gd name="connsiteY559" fmla="*/ 948414 h 2343720"/>
                <a:gd name="connsiteX560" fmla="*/ 514061 w 2289091"/>
                <a:gd name="connsiteY560" fmla="*/ 932618 h 2343720"/>
                <a:gd name="connsiteX561" fmla="*/ 505876 w 2289091"/>
                <a:gd name="connsiteY561" fmla="*/ 899271 h 2343720"/>
                <a:gd name="connsiteX562" fmla="*/ 497690 w 2289091"/>
                <a:gd name="connsiteY562" fmla="*/ 906291 h 2343720"/>
                <a:gd name="connsiteX563" fmla="*/ 468222 w 2289091"/>
                <a:gd name="connsiteY563" fmla="*/ 906291 h 2343720"/>
                <a:gd name="connsiteX564" fmla="*/ 428930 w 2289091"/>
                <a:gd name="connsiteY564" fmla="*/ 918577 h 2343720"/>
                <a:gd name="connsiteX565" fmla="*/ 396187 w 2289091"/>
                <a:gd name="connsiteY565" fmla="*/ 939638 h 2343720"/>
                <a:gd name="connsiteX566" fmla="*/ 381453 w 2289091"/>
                <a:gd name="connsiteY566" fmla="*/ 953679 h 2343720"/>
                <a:gd name="connsiteX567" fmla="*/ 365082 w 2289091"/>
                <a:gd name="connsiteY567" fmla="*/ 957189 h 2343720"/>
                <a:gd name="connsiteX568" fmla="*/ 350348 w 2289091"/>
                <a:gd name="connsiteY568" fmla="*/ 967720 h 2343720"/>
                <a:gd name="connsiteX569" fmla="*/ 332339 w 2289091"/>
                <a:gd name="connsiteY569" fmla="*/ 983516 h 2343720"/>
                <a:gd name="connsiteX570" fmla="*/ 319242 w 2289091"/>
                <a:gd name="connsiteY570" fmla="*/ 980005 h 2343720"/>
                <a:gd name="connsiteX571" fmla="*/ 304508 w 2289091"/>
                <a:gd name="connsiteY571" fmla="*/ 976495 h 2343720"/>
                <a:gd name="connsiteX572" fmla="*/ 250482 w 2289091"/>
                <a:gd name="connsiteY572" fmla="*/ 974740 h 2343720"/>
                <a:gd name="connsiteX573" fmla="*/ 224288 w 2289091"/>
                <a:gd name="connsiteY573" fmla="*/ 980005 h 2343720"/>
                <a:gd name="connsiteX574" fmla="*/ 207917 w 2289091"/>
                <a:gd name="connsiteY574" fmla="*/ 976495 h 2343720"/>
                <a:gd name="connsiteX575" fmla="*/ 204642 w 2289091"/>
                <a:gd name="connsiteY575" fmla="*/ 920332 h 2343720"/>
                <a:gd name="connsiteX576" fmla="*/ 207917 w 2289091"/>
                <a:gd name="connsiteY576" fmla="*/ 901026 h 2343720"/>
                <a:gd name="connsiteX577" fmla="*/ 206279 w 2289091"/>
                <a:gd name="connsiteY577" fmla="*/ 895761 h 2343720"/>
                <a:gd name="connsiteX578" fmla="*/ 209554 w 2289091"/>
                <a:gd name="connsiteY578" fmla="*/ 883475 h 2343720"/>
                <a:gd name="connsiteX579" fmla="*/ 171900 w 2289091"/>
                <a:gd name="connsiteY579" fmla="*/ 913312 h 2343720"/>
                <a:gd name="connsiteX580" fmla="*/ 112963 w 2289091"/>
                <a:gd name="connsiteY580" fmla="*/ 916822 h 2343720"/>
                <a:gd name="connsiteX581" fmla="*/ 101503 w 2289091"/>
                <a:gd name="connsiteY581" fmla="*/ 890495 h 2343720"/>
                <a:gd name="connsiteX582" fmla="*/ 52388 w 2289091"/>
                <a:gd name="connsiteY582" fmla="*/ 879965 h 2343720"/>
                <a:gd name="connsiteX583" fmla="*/ 45840 w 2289091"/>
                <a:gd name="connsiteY583" fmla="*/ 839597 h 2343720"/>
                <a:gd name="connsiteX584" fmla="*/ 40928 w 2289091"/>
                <a:gd name="connsiteY584" fmla="*/ 829067 h 2343720"/>
                <a:gd name="connsiteX585" fmla="*/ 29468 w 2289091"/>
                <a:gd name="connsiteY585" fmla="*/ 818536 h 2343720"/>
                <a:gd name="connsiteX586" fmla="*/ 13097 w 2289091"/>
                <a:gd name="connsiteY586" fmla="*/ 792210 h 2343720"/>
                <a:gd name="connsiteX587" fmla="*/ 0 w 2289091"/>
                <a:gd name="connsiteY587" fmla="*/ 769393 h 2343720"/>
                <a:gd name="connsiteX588" fmla="*/ 11460 w 2289091"/>
                <a:gd name="connsiteY588" fmla="*/ 757107 h 2343720"/>
                <a:gd name="connsiteX589" fmla="*/ 11460 w 2289091"/>
                <a:gd name="connsiteY589" fmla="*/ 736046 h 2343720"/>
                <a:gd name="connsiteX590" fmla="*/ 42566 w 2289091"/>
                <a:gd name="connsiteY590" fmla="*/ 709720 h 2343720"/>
                <a:gd name="connsiteX591" fmla="*/ 42566 w 2289091"/>
                <a:gd name="connsiteY591" fmla="*/ 685148 h 2343720"/>
                <a:gd name="connsiteX592" fmla="*/ 49114 w 2289091"/>
                <a:gd name="connsiteY592" fmla="*/ 664087 h 2343720"/>
                <a:gd name="connsiteX593" fmla="*/ 58937 w 2289091"/>
                <a:gd name="connsiteY593" fmla="*/ 625475 h 2343720"/>
                <a:gd name="connsiteX594" fmla="*/ 80220 w 2289091"/>
                <a:gd name="connsiteY594" fmla="*/ 613189 h 2343720"/>
                <a:gd name="connsiteX595" fmla="*/ 93317 w 2289091"/>
                <a:gd name="connsiteY595" fmla="*/ 600903 h 2343720"/>
                <a:gd name="connsiteX596" fmla="*/ 116237 w 2289091"/>
                <a:gd name="connsiteY596" fmla="*/ 586863 h 2343720"/>
                <a:gd name="connsiteX597" fmla="*/ 145705 w 2289091"/>
                <a:gd name="connsiteY597" fmla="*/ 583352 h 2343720"/>
                <a:gd name="connsiteX598" fmla="*/ 173537 w 2289091"/>
                <a:gd name="connsiteY598" fmla="*/ 572822 h 2343720"/>
                <a:gd name="connsiteX599" fmla="*/ 188271 w 2289091"/>
                <a:gd name="connsiteY599" fmla="*/ 565801 h 2343720"/>
                <a:gd name="connsiteX600" fmla="*/ 199731 w 2289091"/>
                <a:gd name="connsiteY600" fmla="*/ 567556 h 2343720"/>
                <a:gd name="connsiteX601" fmla="*/ 212828 w 2289091"/>
                <a:gd name="connsiteY601" fmla="*/ 578087 h 2343720"/>
                <a:gd name="connsiteX602" fmla="*/ 217739 w 2289091"/>
                <a:gd name="connsiteY602" fmla="*/ 572822 h 2343720"/>
                <a:gd name="connsiteX603" fmla="*/ 230837 w 2289091"/>
                <a:gd name="connsiteY603" fmla="*/ 555271 h 2343720"/>
                <a:gd name="connsiteX604" fmla="*/ 239022 w 2289091"/>
                <a:gd name="connsiteY604" fmla="*/ 497352 h 2343720"/>
                <a:gd name="connsiteX605" fmla="*/ 250482 w 2289091"/>
                <a:gd name="connsiteY605" fmla="*/ 420128 h 2343720"/>
                <a:gd name="connsiteX606" fmla="*/ 255394 w 2289091"/>
                <a:gd name="connsiteY606" fmla="*/ 386781 h 2343720"/>
                <a:gd name="connsiteX607" fmla="*/ 243934 w 2289091"/>
                <a:gd name="connsiteY607" fmla="*/ 358699 h 2343720"/>
                <a:gd name="connsiteX608" fmla="*/ 227562 w 2289091"/>
                <a:gd name="connsiteY608" fmla="*/ 335883 h 2343720"/>
                <a:gd name="connsiteX609" fmla="*/ 216102 w 2289091"/>
                <a:gd name="connsiteY609" fmla="*/ 306046 h 2343720"/>
                <a:gd name="connsiteX610" fmla="*/ 217739 w 2289091"/>
                <a:gd name="connsiteY610" fmla="*/ 283230 h 2343720"/>
                <a:gd name="connsiteX611" fmla="*/ 258668 w 2289091"/>
                <a:gd name="connsiteY611" fmla="*/ 276209 h 2343720"/>
                <a:gd name="connsiteX612" fmla="*/ 270128 w 2289091"/>
                <a:gd name="connsiteY612" fmla="*/ 267434 h 2343720"/>
                <a:gd name="connsiteX613" fmla="*/ 229199 w 2289091"/>
                <a:gd name="connsiteY613" fmla="*/ 253393 h 2343720"/>
                <a:gd name="connsiteX614" fmla="*/ 227562 w 2289091"/>
                <a:gd name="connsiteY614" fmla="*/ 214781 h 2343720"/>
                <a:gd name="connsiteX615" fmla="*/ 260305 w 2289091"/>
                <a:gd name="connsiteY615" fmla="*/ 213026 h 2343720"/>
                <a:gd name="connsiteX616" fmla="*/ 309419 w 2289091"/>
                <a:gd name="connsiteY616" fmla="*/ 213026 h 2343720"/>
                <a:gd name="connsiteX617" fmla="*/ 322516 w 2289091"/>
                <a:gd name="connsiteY617" fmla="*/ 209515 h 2343720"/>
                <a:gd name="connsiteX618" fmla="*/ 325791 w 2289091"/>
                <a:gd name="connsiteY618" fmla="*/ 198985 h 2343720"/>
                <a:gd name="connsiteX619" fmla="*/ 343799 w 2289091"/>
                <a:gd name="connsiteY619" fmla="*/ 209515 h 2343720"/>
                <a:gd name="connsiteX620" fmla="*/ 363445 w 2289091"/>
                <a:gd name="connsiteY620" fmla="*/ 191964 h 2343720"/>
                <a:gd name="connsiteX621" fmla="*/ 386365 w 2289091"/>
                <a:gd name="connsiteY621" fmla="*/ 202495 h 2343720"/>
                <a:gd name="connsiteX622" fmla="*/ 391276 w 2289091"/>
                <a:gd name="connsiteY622" fmla="*/ 235842 h 2343720"/>
                <a:gd name="connsiteX623" fmla="*/ 394550 w 2289091"/>
                <a:gd name="connsiteY623" fmla="*/ 244617 h 2343720"/>
                <a:gd name="connsiteX624" fmla="*/ 407647 w 2289091"/>
                <a:gd name="connsiteY624" fmla="*/ 244617 h 2343720"/>
                <a:gd name="connsiteX625" fmla="*/ 432205 w 2289091"/>
                <a:gd name="connsiteY625" fmla="*/ 267434 h 2343720"/>
                <a:gd name="connsiteX626" fmla="*/ 468222 w 2289091"/>
                <a:gd name="connsiteY626" fmla="*/ 258658 h 2343720"/>
                <a:gd name="connsiteX627" fmla="*/ 481319 w 2289091"/>
                <a:gd name="connsiteY627" fmla="*/ 277964 h 2343720"/>
                <a:gd name="connsiteX628" fmla="*/ 499327 w 2289091"/>
                <a:gd name="connsiteY628" fmla="*/ 258658 h 2343720"/>
                <a:gd name="connsiteX629" fmla="*/ 517336 w 2289091"/>
                <a:gd name="connsiteY629" fmla="*/ 242862 h 2343720"/>
                <a:gd name="connsiteX630" fmla="*/ 536981 w 2289091"/>
                <a:gd name="connsiteY630" fmla="*/ 234087 h 2343720"/>
                <a:gd name="connsiteX631" fmla="*/ 551716 w 2289091"/>
                <a:gd name="connsiteY631" fmla="*/ 234087 h 2343720"/>
                <a:gd name="connsiteX632" fmla="*/ 569724 w 2289091"/>
                <a:gd name="connsiteY632" fmla="*/ 207760 h 2343720"/>
                <a:gd name="connsiteX633" fmla="*/ 584458 w 2289091"/>
                <a:gd name="connsiteY633" fmla="*/ 197230 h 2343720"/>
                <a:gd name="connsiteX634" fmla="*/ 604104 w 2289091"/>
                <a:gd name="connsiteY634" fmla="*/ 186699 h 2343720"/>
                <a:gd name="connsiteX635" fmla="*/ 594281 w 2289091"/>
                <a:gd name="connsiteY635" fmla="*/ 170903 h 2343720"/>
                <a:gd name="connsiteX636" fmla="*/ 572998 w 2289091"/>
                <a:gd name="connsiteY636" fmla="*/ 167393 h 2343720"/>
                <a:gd name="connsiteX637" fmla="*/ 572998 w 2289091"/>
                <a:gd name="connsiteY637" fmla="*/ 151597 h 2343720"/>
                <a:gd name="connsiteX638" fmla="*/ 561538 w 2289091"/>
                <a:gd name="connsiteY638" fmla="*/ 109474 h 2343720"/>
                <a:gd name="connsiteX639" fmla="*/ 545167 w 2289091"/>
                <a:gd name="connsiteY639" fmla="*/ 84903 h 2343720"/>
                <a:gd name="connsiteX640" fmla="*/ 532070 w 2289091"/>
                <a:gd name="connsiteY640" fmla="*/ 58576 h 2343720"/>
                <a:gd name="connsiteX641" fmla="*/ 545167 w 2289091"/>
                <a:gd name="connsiteY641" fmla="*/ 67352 h 2343720"/>
                <a:gd name="connsiteX642" fmla="*/ 569724 w 2289091"/>
                <a:gd name="connsiteY642" fmla="*/ 72617 h 2343720"/>
                <a:gd name="connsiteX643" fmla="*/ 582821 w 2289091"/>
                <a:gd name="connsiteY643" fmla="*/ 81393 h 2343720"/>
                <a:gd name="connsiteX644" fmla="*/ 607378 w 2289091"/>
                <a:gd name="connsiteY644" fmla="*/ 81393 h 2343720"/>
                <a:gd name="connsiteX645" fmla="*/ 643395 w 2289091"/>
                <a:gd name="connsiteY645" fmla="*/ 100699 h 2343720"/>
                <a:gd name="connsiteX646" fmla="*/ 648307 w 2289091"/>
                <a:gd name="connsiteY646" fmla="*/ 74372 h 2343720"/>
                <a:gd name="connsiteX647" fmla="*/ 664678 w 2289091"/>
                <a:gd name="connsiteY647" fmla="*/ 67352 h 2343720"/>
                <a:gd name="connsiteX648" fmla="*/ 684324 w 2289091"/>
                <a:gd name="connsiteY648" fmla="*/ 69107 h 2343720"/>
                <a:gd name="connsiteX649" fmla="*/ 723615 w 2289091"/>
                <a:gd name="connsiteY649" fmla="*/ 51556 h 2343720"/>
                <a:gd name="connsiteX650" fmla="*/ 736712 w 2289091"/>
                <a:gd name="connsiteY650" fmla="*/ 44536 h 2343720"/>
                <a:gd name="connsiteX651" fmla="*/ 754721 w 2289091"/>
                <a:gd name="connsiteY651" fmla="*/ 41025 h 2343720"/>
                <a:gd name="connsiteX652" fmla="*/ 769455 w 2289091"/>
                <a:gd name="connsiteY652" fmla="*/ 2413 h 2343720"/>
                <a:gd name="connsiteX653" fmla="*/ 792375 w 2289091"/>
                <a:gd name="connsiteY653" fmla="*/ 658 h 2343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Lst>
              <a:rect l="l" t="t" r="r" b="b"/>
              <a:pathLst>
                <a:path w="2289091" h="2343720">
                  <a:moveTo>
                    <a:pt x="1454889" y="412146"/>
                  </a:moveTo>
                  <a:lnTo>
                    <a:pt x="1451909" y="424442"/>
                  </a:lnTo>
                  <a:lnTo>
                    <a:pt x="1451008" y="424861"/>
                  </a:lnTo>
                  <a:lnTo>
                    <a:pt x="1448156" y="418301"/>
                  </a:lnTo>
                  <a:lnTo>
                    <a:pt x="1448164" y="418294"/>
                  </a:lnTo>
                  <a:lnTo>
                    <a:pt x="1448160" y="418285"/>
                  </a:lnTo>
                  <a:cubicBezTo>
                    <a:pt x="1449001" y="415616"/>
                    <a:pt x="1451525" y="413214"/>
                    <a:pt x="1454889" y="412146"/>
                  </a:cubicBezTo>
                  <a:close/>
                  <a:moveTo>
                    <a:pt x="1280489" y="406464"/>
                  </a:moveTo>
                  <a:lnTo>
                    <a:pt x="1280493" y="406464"/>
                  </a:lnTo>
                  <a:lnTo>
                    <a:pt x="1285890" y="407447"/>
                  </a:lnTo>
                  <a:lnTo>
                    <a:pt x="1281879" y="409597"/>
                  </a:lnTo>
                  <a:lnTo>
                    <a:pt x="1278642" y="410670"/>
                  </a:lnTo>
                  <a:close/>
                  <a:moveTo>
                    <a:pt x="1481785" y="381653"/>
                  </a:moveTo>
                  <a:lnTo>
                    <a:pt x="1481847" y="381765"/>
                  </a:lnTo>
                  <a:lnTo>
                    <a:pt x="1484925" y="385831"/>
                  </a:lnTo>
                  <a:lnTo>
                    <a:pt x="1484964" y="387405"/>
                  </a:lnTo>
                  <a:lnTo>
                    <a:pt x="1485566" y="388494"/>
                  </a:lnTo>
                  <a:lnTo>
                    <a:pt x="1485010" y="389233"/>
                  </a:lnTo>
                  <a:lnTo>
                    <a:pt x="1485033" y="390194"/>
                  </a:lnTo>
                  <a:lnTo>
                    <a:pt x="1484528" y="389872"/>
                  </a:lnTo>
                  <a:lnTo>
                    <a:pt x="1484209" y="390295"/>
                  </a:lnTo>
                  <a:lnTo>
                    <a:pt x="1479078" y="386395"/>
                  </a:lnTo>
                  <a:lnTo>
                    <a:pt x="1478853" y="386251"/>
                  </a:lnTo>
                  <a:lnTo>
                    <a:pt x="1478865" y="386233"/>
                  </a:lnTo>
                  <a:lnTo>
                    <a:pt x="1478857" y="386227"/>
                  </a:lnTo>
                  <a:cubicBezTo>
                    <a:pt x="1479435" y="382302"/>
                    <a:pt x="1480592" y="381250"/>
                    <a:pt x="1481785" y="381653"/>
                  </a:cubicBezTo>
                  <a:close/>
                  <a:moveTo>
                    <a:pt x="1341639" y="367984"/>
                  </a:moveTo>
                  <a:lnTo>
                    <a:pt x="1341643" y="367984"/>
                  </a:lnTo>
                  <a:lnTo>
                    <a:pt x="1345133" y="367984"/>
                  </a:lnTo>
                  <a:lnTo>
                    <a:pt x="1345137" y="367984"/>
                  </a:lnTo>
                  <a:lnTo>
                    <a:pt x="1340220" y="374034"/>
                  </a:lnTo>
                  <a:lnTo>
                    <a:pt x="1338350" y="371904"/>
                  </a:lnTo>
                  <a:close/>
                  <a:moveTo>
                    <a:pt x="1519227" y="351616"/>
                  </a:moveTo>
                  <a:cubicBezTo>
                    <a:pt x="1519731" y="352168"/>
                    <a:pt x="1520993" y="354376"/>
                    <a:pt x="1521498" y="356032"/>
                  </a:cubicBezTo>
                  <a:lnTo>
                    <a:pt x="1521494" y="356034"/>
                  </a:lnTo>
                  <a:lnTo>
                    <a:pt x="1521498" y="356041"/>
                  </a:lnTo>
                  <a:cubicBezTo>
                    <a:pt x="1522003" y="357697"/>
                    <a:pt x="1521750" y="358801"/>
                    <a:pt x="1519227" y="357145"/>
                  </a:cubicBezTo>
                  <a:lnTo>
                    <a:pt x="1519227" y="357136"/>
                  </a:lnTo>
                  <a:lnTo>
                    <a:pt x="1519227" y="351625"/>
                  </a:lnTo>
                  <a:close/>
                  <a:moveTo>
                    <a:pt x="1344763" y="351353"/>
                  </a:moveTo>
                  <a:cubicBezTo>
                    <a:pt x="1351442" y="349059"/>
                    <a:pt x="1349216" y="355941"/>
                    <a:pt x="1345876" y="358235"/>
                  </a:cubicBezTo>
                  <a:cubicBezTo>
                    <a:pt x="1340310" y="362822"/>
                    <a:pt x="1338083" y="369704"/>
                    <a:pt x="1333630" y="374292"/>
                  </a:cubicBezTo>
                  <a:cubicBezTo>
                    <a:pt x="1332517" y="367410"/>
                    <a:pt x="1338083" y="353647"/>
                    <a:pt x="1344763" y="351353"/>
                  </a:cubicBezTo>
                  <a:close/>
                  <a:moveTo>
                    <a:pt x="1324102" y="348212"/>
                  </a:moveTo>
                  <a:cubicBezTo>
                    <a:pt x="1326759" y="348349"/>
                    <a:pt x="1329227" y="350066"/>
                    <a:pt x="1331147" y="354187"/>
                  </a:cubicBezTo>
                  <a:cubicBezTo>
                    <a:pt x="1333067" y="358033"/>
                    <a:pt x="1332450" y="362978"/>
                    <a:pt x="1330221" y="368283"/>
                  </a:cubicBezTo>
                  <a:lnTo>
                    <a:pt x="1328138" y="371482"/>
                  </a:lnTo>
                  <a:lnTo>
                    <a:pt x="1328666" y="380243"/>
                  </a:lnTo>
                  <a:lnTo>
                    <a:pt x="1322398" y="386781"/>
                  </a:lnTo>
                  <a:lnTo>
                    <a:pt x="1321027" y="387601"/>
                  </a:lnTo>
                  <a:lnTo>
                    <a:pt x="1323952" y="379546"/>
                  </a:lnTo>
                  <a:lnTo>
                    <a:pt x="1325576" y="375412"/>
                  </a:lnTo>
                  <a:lnTo>
                    <a:pt x="1319628" y="384544"/>
                  </a:lnTo>
                  <a:lnTo>
                    <a:pt x="1308597" y="395039"/>
                  </a:lnTo>
                  <a:lnTo>
                    <a:pt x="1304799" y="397311"/>
                  </a:lnTo>
                  <a:lnTo>
                    <a:pt x="1291733" y="404315"/>
                  </a:lnTo>
                  <a:lnTo>
                    <a:pt x="1292333" y="393747"/>
                  </a:lnTo>
                  <a:cubicBezTo>
                    <a:pt x="1294116" y="390175"/>
                    <a:pt x="1297133" y="387154"/>
                    <a:pt x="1300424" y="384956"/>
                  </a:cubicBezTo>
                  <a:cubicBezTo>
                    <a:pt x="1307007" y="380560"/>
                    <a:pt x="1303716" y="373967"/>
                    <a:pt x="1304813" y="367373"/>
                  </a:cubicBezTo>
                  <a:cubicBezTo>
                    <a:pt x="1305910" y="363527"/>
                    <a:pt x="1310573" y="356110"/>
                    <a:pt x="1315921" y="351714"/>
                  </a:cubicBezTo>
                  <a:lnTo>
                    <a:pt x="1315924" y="351715"/>
                  </a:lnTo>
                  <a:lnTo>
                    <a:pt x="1315925" y="351714"/>
                  </a:lnTo>
                  <a:cubicBezTo>
                    <a:pt x="1318599" y="349517"/>
                    <a:pt x="1321445" y="348075"/>
                    <a:pt x="1324102" y="348212"/>
                  </a:cubicBezTo>
                  <a:close/>
                  <a:moveTo>
                    <a:pt x="1351748" y="338965"/>
                  </a:moveTo>
                  <a:lnTo>
                    <a:pt x="1351748" y="338966"/>
                  </a:lnTo>
                  <a:lnTo>
                    <a:pt x="1351750" y="338965"/>
                  </a:lnTo>
                  <a:cubicBezTo>
                    <a:pt x="1355220" y="345159"/>
                    <a:pt x="1345967" y="348255"/>
                    <a:pt x="1341341" y="350320"/>
                  </a:cubicBezTo>
                  <a:lnTo>
                    <a:pt x="1341342" y="350319"/>
                  </a:lnTo>
                  <a:lnTo>
                    <a:pt x="1341339" y="350320"/>
                  </a:lnTo>
                  <a:cubicBezTo>
                    <a:pt x="1343652" y="346191"/>
                    <a:pt x="1344809" y="339997"/>
                    <a:pt x="1351748" y="338965"/>
                  </a:cubicBezTo>
                  <a:close/>
                  <a:moveTo>
                    <a:pt x="1338762" y="334418"/>
                  </a:moveTo>
                  <a:cubicBezTo>
                    <a:pt x="1340182" y="333986"/>
                    <a:pt x="1341885" y="334451"/>
                    <a:pt x="1343872" y="336310"/>
                  </a:cubicBezTo>
                  <a:cubicBezTo>
                    <a:pt x="1337059" y="338435"/>
                    <a:pt x="1337059" y="343748"/>
                    <a:pt x="1333652" y="349060"/>
                  </a:cubicBezTo>
                  <a:cubicBezTo>
                    <a:pt x="1332801" y="345076"/>
                    <a:pt x="1334504" y="335713"/>
                    <a:pt x="1338762" y="334418"/>
                  </a:cubicBezTo>
                  <a:close/>
                  <a:moveTo>
                    <a:pt x="1332098" y="325088"/>
                  </a:moveTo>
                  <a:lnTo>
                    <a:pt x="1332099" y="325093"/>
                  </a:lnTo>
                  <a:lnTo>
                    <a:pt x="1332103" y="325088"/>
                  </a:lnTo>
                  <a:cubicBezTo>
                    <a:pt x="1338832" y="332938"/>
                    <a:pt x="1324252" y="341910"/>
                    <a:pt x="1318645" y="345275"/>
                  </a:cubicBezTo>
                  <a:lnTo>
                    <a:pt x="1318650" y="345268"/>
                  </a:lnTo>
                  <a:lnTo>
                    <a:pt x="1318640" y="345275"/>
                  </a:lnTo>
                  <a:cubicBezTo>
                    <a:pt x="1320883" y="338546"/>
                    <a:pt x="1324248" y="328452"/>
                    <a:pt x="1332098" y="325088"/>
                  </a:cubicBezTo>
                  <a:close/>
                  <a:moveTo>
                    <a:pt x="1381726" y="320882"/>
                  </a:moveTo>
                  <a:cubicBezTo>
                    <a:pt x="1389220" y="321025"/>
                    <a:pt x="1397270" y="323611"/>
                    <a:pt x="1403931" y="325335"/>
                  </a:cubicBezTo>
                  <a:cubicBezTo>
                    <a:pt x="1411703" y="327633"/>
                    <a:pt x="1417255" y="328783"/>
                    <a:pt x="1425026" y="328783"/>
                  </a:cubicBezTo>
                  <a:cubicBezTo>
                    <a:pt x="1433909" y="328783"/>
                    <a:pt x="1428357" y="326484"/>
                    <a:pt x="1433909" y="324186"/>
                  </a:cubicBezTo>
                  <a:cubicBezTo>
                    <a:pt x="1446122" y="318440"/>
                    <a:pt x="1462776" y="326484"/>
                    <a:pt x="1476099" y="327633"/>
                  </a:cubicBezTo>
                  <a:cubicBezTo>
                    <a:pt x="1492753" y="328783"/>
                    <a:pt x="1481650" y="346021"/>
                    <a:pt x="1479430" y="355215"/>
                  </a:cubicBezTo>
                  <a:cubicBezTo>
                    <a:pt x="1477209" y="366708"/>
                    <a:pt x="1476099" y="375902"/>
                    <a:pt x="1469437" y="383946"/>
                  </a:cubicBezTo>
                  <a:cubicBezTo>
                    <a:pt x="1463886" y="394290"/>
                    <a:pt x="1463886" y="405782"/>
                    <a:pt x="1453893" y="411528"/>
                  </a:cubicBezTo>
                  <a:cubicBezTo>
                    <a:pt x="1447232" y="413827"/>
                    <a:pt x="1429467" y="421871"/>
                    <a:pt x="1426137" y="411528"/>
                  </a:cubicBezTo>
                  <a:cubicBezTo>
                    <a:pt x="1426137" y="417274"/>
                    <a:pt x="1421696" y="423020"/>
                    <a:pt x="1416144" y="426468"/>
                  </a:cubicBezTo>
                  <a:cubicBezTo>
                    <a:pt x="1415034" y="424170"/>
                    <a:pt x="1413924" y="423020"/>
                    <a:pt x="1412813" y="420722"/>
                  </a:cubicBezTo>
                  <a:cubicBezTo>
                    <a:pt x="1413924" y="429916"/>
                    <a:pt x="1407262" y="425319"/>
                    <a:pt x="1402821" y="424170"/>
                  </a:cubicBezTo>
                  <a:cubicBezTo>
                    <a:pt x="1396159" y="421871"/>
                    <a:pt x="1386167" y="426468"/>
                    <a:pt x="1379505" y="425319"/>
                  </a:cubicBezTo>
                  <a:cubicBezTo>
                    <a:pt x="1387277" y="431065"/>
                    <a:pt x="1371733" y="428767"/>
                    <a:pt x="1367292" y="425319"/>
                  </a:cubicBezTo>
                  <a:cubicBezTo>
                    <a:pt x="1362851" y="419573"/>
                    <a:pt x="1359520" y="412677"/>
                    <a:pt x="1356190" y="405782"/>
                  </a:cubicBezTo>
                  <a:cubicBezTo>
                    <a:pt x="1356190" y="398886"/>
                    <a:pt x="1357300" y="390842"/>
                    <a:pt x="1355079" y="385096"/>
                  </a:cubicBezTo>
                  <a:cubicBezTo>
                    <a:pt x="1367292" y="382797"/>
                    <a:pt x="1366182" y="391991"/>
                    <a:pt x="1372844" y="379349"/>
                  </a:cubicBezTo>
                  <a:cubicBezTo>
                    <a:pt x="1368403" y="378200"/>
                    <a:pt x="1359520" y="386245"/>
                    <a:pt x="1356190" y="380499"/>
                  </a:cubicBezTo>
                  <a:cubicBezTo>
                    <a:pt x="1353969" y="374752"/>
                    <a:pt x="1358410" y="370155"/>
                    <a:pt x="1358410" y="365558"/>
                  </a:cubicBezTo>
                  <a:cubicBezTo>
                    <a:pt x="1358410" y="360961"/>
                    <a:pt x="1355079" y="358663"/>
                    <a:pt x="1357300" y="354066"/>
                  </a:cubicBezTo>
                  <a:cubicBezTo>
                    <a:pt x="1360631" y="355215"/>
                    <a:pt x="1365072" y="356364"/>
                    <a:pt x="1369513" y="356364"/>
                  </a:cubicBezTo>
                  <a:cubicBezTo>
                    <a:pt x="1357300" y="352917"/>
                    <a:pt x="1358410" y="339126"/>
                    <a:pt x="1362851" y="331081"/>
                  </a:cubicBezTo>
                  <a:cubicBezTo>
                    <a:pt x="1367292" y="323037"/>
                    <a:pt x="1374231" y="320738"/>
                    <a:pt x="1381726" y="320882"/>
                  </a:cubicBezTo>
                  <a:close/>
                  <a:moveTo>
                    <a:pt x="1359296" y="317064"/>
                  </a:moveTo>
                  <a:lnTo>
                    <a:pt x="1359299" y="317064"/>
                  </a:lnTo>
                  <a:cubicBezTo>
                    <a:pt x="1361067" y="318030"/>
                    <a:pt x="1361883" y="319962"/>
                    <a:pt x="1359707" y="322721"/>
                  </a:cubicBezTo>
                  <a:cubicBezTo>
                    <a:pt x="1356444" y="326033"/>
                    <a:pt x="1351006" y="329345"/>
                    <a:pt x="1347743" y="332657"/>
                  </a:cubicBezTo>
                  <a:lnTo>
                    <a:pt x="1347741" y="332656"/>
                  </a:lnTo>
                  <a:lnTo>
                    <a:pt x="1347740" y="332657"/>
                  </a:lnTo>
                  <a:cubicBezTo>
                    <a:pt x="1332513" y="330449"/>
                    <a:pt x="1345565" y="320514"/>
                    <a:pt x="1353178" y="317202"/>
                  </a:cubicBezTo>
                  <a:cubicBezTo>
                    <a:pt x="1354810" y="316098"/>
                    <a:pt x="1357529" y="316098"/>
                    <a:pt x="1359296" y="317064"/>
                  </a:cubicBezTo>
                  <a:close/>
                  <a:moveTo>
                    <a:pt x="1355226" y="314453"/>
                  </a:moveTo>
                  <a:lnTo>
                    <a:pt x="1355225" y="314454"/>
                  </a:lnTo>
                  <a:lnTo>
                    <a:pt x="1355229" y="314453"/>
                  </a:lnTo>
                  <a:cubicBezTo>
                    <a:pt x="1353266" y="316616"/>
                    <a:pt x="1350322" y="318779"/>
                    <a:pt x="1346397" y="318779"/>
                  </a:cubicBezTo>
                  <a:lnTo>
                    <a:pt x="1346397" y="318777"/>
                  </a:lnTo>
                  <a:lnTo>
                    <a:pt x="1346394" y="318779"/>
                  </a:lnTo>
                  <a:cubicBezTo>
                    <a:pt x="1346394" y="317697"/>
                    <a:pt x="1346394" y="316616"/>
                    <a:pt x="1346394" y="315535"/>
                  </a:cubicBezTo>
                  <a:cubicBezTo>
                    <a:pt x="1348357" y="312290"/>
                    <a:pt x="1352282" y="311209"/>
                    <a:pt x="1355226" y="314453"/>
                  </a:cubicBezTo>
                  <a:close/>
                  <a:moveTo>
                    <a:pt x="1414836" y="312680"/>
                  </a:moveTo>
                  <a:cubicBezTo>
                    <a:pt x="1417552" y="312784"/>
                    <a:pt x="1420252" y="313689"/>
                    <a:pt x="1422370" y="314941"/>
                  </a:cubicBezTo>
                  <a:cubicBezTo>
                    <a:pt x="1424489" y="316193"/>
                    <a:pt x="1426026" y="317794"/>
                    <a:pt x="1426419" y="319290"/>
                  </a:cubicBezTo>
                  <a:lnTo>
                    <a:pt x="1426419" y="319291"/>
                  </a:lnTo>
                  <a:cubicBezTo>
                    <a:pt x="1426812" y="320787"/>
                    <a:pt x="1426060" y="322178"/>
                    <a:pt x="1423600" y="323013"/>
                  </a:cubicBezTo>
                  <a:cubicBezTo>
                    <a:pt x="1419500" y="323848"/>
                    <a:pt x="1408634" y="325309"/>
                    <a:pt x="1406225" y="321291"/>
                  </a:cubicBezTo>
                  <a:lnTo>
                    <a:pt x="1406225" y="321290"/>
                  </a:lnTo>
                  <a:cubicBezTo>
                    <a:pt x="1405422" y="319951"/>
                    <a:pt x="1405559" y="318003"/>
                    <a:pt x="1407199" y="315220"/>
                  </a:cubicBezTo>
                  <a:cubicBezTo>
                    <a:pt x="1409386" y="313271"/>
                    <a:pt x="1412120" y="312576"/>
                    <a:pt x="1414836" y="312680"/>
                  </a:cubicBezTo>
                  <a:close/>
                  <a:moveTo>
                    <a:pt x="1364617" y="304764"/>
                  </a:moveTo>
                  <a:cubicBezTo>
                    <a:pt x="1365710" y="305048"/>
                    <a:pt x="1366929" y="306255"/>
                    <a:pt x="1368076" y="308809"/>
                  </a:cubicBezTo>
                  <a:cubicBezTo>
                    <a:pt x="1370370" y="313351"/>
                    <a:pt x="1370370" y="321300"/>
                    <a:pt x="1363488" y="315622"/>
                  </a:cubicBezTo>
                  <a:cubicBezTo>
                    <a:pt x="1360621" y="312784"/>
                    <a:pt x="1360621" y="308526"/>
                    <a:pt x="1361911" y="306255"/>
                  </a:cubicBezTo>
                  <a:cubicBezTo>
                    <a:pt x="1362556" y="305119"/>
                    <a:pt x="1363524" y="304480"/>
                    <a:pt x="1364617" y="304764"/>
                  </a:cubicBezTo>
                  <a:close/>
                  <a:moveTo>
                    <a:pt x="1408122" y="296359"/>
                  </a:moveTo>
                  <a:lnTo>
                    <a:pt x="1408123" y="296359"/>
                  </a:lnTo>
                  <a:lnTo>
                    <a:pt x="1408125" y="296359"/>
                  </a:lnTo>
                  <a:cubicBezTo>
                    <a:pt x="1412211" y="296922"/>
                    <a:pt x="1414118" y="299175"/>
                    <a:pt x="1408670" y="304808"/>
                  </a:cubicBezTo>
                  <a:cubicBezTo>
                    <a:pt x="1405401" y="308187"/>
                    <a:pt x="1399680" y="317903"/>
                    <a:pt x="1394726" y="318273"/>
                  </a:cubicBezTo>
                  <a:lnTo>
                    <a:pt x="1394725" y="318272"/>
                  </a:lnTo>
                  <a:lnTo>
                    <a:pt x="1394723" y="318273"/>
                  </a:lnTo>
                  <a:cubicBezTo>
                    <a:pt x="1393072" y="318396"/>
                    <a:pt x="1391505" y="317481"/>
                    <a:pt x="1390143" y="314946"/>
                  </a:cubicBezTo>
                  <a:cubicBezTo>
                    <a:pt x="1386875" y="314946"/>
                    <a:pt x="1371620" y="313820"/>
                    <a:pt x="1373799" y="307061"/>
                  </a:cubicBezTo>
                  <a:cubicBezTo>
                    <a:pt x="1374889" y="303681"/>
                    <a:pt x="1378702" y="301710"/>
                    <a:pt x="1382925" y="300443"/>
                  </a:cubicBezTo>
                  <a:lnTo>
                    <a:pt x="1383830" y="300255"/>
                  </a:lnTo>
                  <a:lnTo>
                    <a:pt x="1383831" y="300255"/>
                  </a:lnTo>
                  <a:lnTo>
                    <a:pt x="1394502" y="298049"/>
                  </a:lnTo>
                  <a:cubicBezTo>
                    <a:pt x="1397771" y="296922"/>
                    <a:pt x="1404036" y="295796"/>
                    <a:pt x="1408122" y="296359"/>
                  </a:cubicBezTo>
                  <a:close/>
                  <a:moveTo>
                    <a:pt x="1372705" y="280927"/>
                  </a:moveTo>
                  <a:lnTo>
                    <a:pt x="1372708" y="280938"/>
                  </a:lnTo>
                  <a:lnTo>
                    <a:pt x="1372712" y="280927"/>
                  </a:lnTo>
                  <a:cubicBezTo>
                    <a:pt x="1379201" y="288554"/>
                    <a:pt x="1375957" y="297271"/>
                    <a:pt x="1370550" y="304899"/>
                  </a:cubicBezTo>
                  <a:lnTo>
                    <a:pt x="1370548" y="304889"/>
                  </a:lnTo>
                  <a:lnTo>
                    <a:pt x="1370543" y="304899"/>
                  </a:lnTo>
                  <a:cubicBezTo>
                    <a:pt x="1364054" y="302720"/>
                    <a:pt x="1369461" y="287465"/>
                    <a:pt x="1372705" y="280927"/>
                  </a:cubicBezTo>
                  <a:close/>
                  <a:moveTo>
                    <a:pt x="1385727" y="276417"/>
                  </a:moveTo>
                  <a:lnTo>
                    <a:pt x="1385731" y="276418"/>
                  </a:lnTo>
                  <a:lnTo>
                    <a:pt x="1385732" y="276417"/>
                  </a:lnTo>
                  <a:cubicBezTo>
                    <a:pt x="1387772" y="275600"/>
                    <a:pt x="1390043" y="275736"/>
                    <a:pt x="1392314" y="277371"/>
                  </a:cubicBezTo>
                  <a:cubicBezTo>
                    <a:pt x="1396856" y="281729"/>
                    <a:pt x="1383230" y="291536"/>
                    <a:pt x="1379824" y="294805"/>
                  </a:cubicBezTo>
                  <a:lnTo>
                    <a:pt x="1379824" y="294800"/>
                  </a:lnTo>
                  <a:lnTo>
                    <a:pt x="1379818" y="294805"/>
                  </a:lnTo>
                  <a:lnTo>
                    <a:pt x="1379820" y="294763"/>
                  </a:lnTo>
                  <a:lnTo>
                    <a:pt x="1378886" y="284692"/>
                  </a:lnTo>
                  <a:lnTo>
                    <a:pt x="1380443" y="282809"/>
                  </a:lnTo>
                  <a:lnTo>
                    <a:pt x="1380528" y="281184"/>
                  </a:lnTo>
                  <a:cubicBezTo>
                    <a:pt x="1381877" y="279005"/>
                    <a:pt x="1383686" y="277234"/>
                    <a:pt x="1385727" y="276417"/>
                  </a:cubicBezTo>
                  <a:close/>
                  <a:moveTo>
                    <a:pt x="1391811" y="261861"/>
                  </a:moveTo>
                  <a:lnTo>
                    <a:pt x="1391811" y="261862"/>
                  </a:lnTo>
                  <a:lnTo>
                    <a:pt x="1391816" y="261861"/>
                  </a:lnTo>
                  <a:cubicBezTo>
                    <a:pt x="1391816" y="268590"/>
                    <a:pt x="1386559" y="269711"/>
                    <a:pt x="1381302" y="270833"/>
                  </a:cubicBezTo>
                  <a:lnTo>
                    <a:pt x="1381303" y="270831"/>
                  </a:lnTo>
                  <a:lnTo>
                    <a:pt x="1381297" y="270833"/>
                  </a:lnTo>
                  <a:cubicBezTo>
                    <a:pt x="1379194" y="262983"/>
                    <a:pt x="1386554" y="260740"/>
                    <a:pt x="1391811" y="261861"/>
                  </a:cubicBezTo>
                  <a:close/>
                  <a:moveTo>
                    <a:pt x="1373523" y="185039"/>
                  </a:moveTo>
                  <a:cubicBezTo>
                    <a:pt x="1375280" y="187968"/>
                    <a:pt x="1377331" y="191190"/>
                    <a:pt x="1377917" y="194119"/>
                  </a:cubicBezTo>
                  <a:lnTo>
                    <a:pt x="1377915" y="194120"/>
                  </a:lnTo>
                  <a:lnTo>
                    <a:pt x="1377917" y="194123"/>
                  </a:lnTo>
                  <a:cubicBezTo>
                    <a:pt x="1378502" y="197051"/>
                    <a:pt x="1377624" y="199688"/>
                    <a:pt x="1373523" y="201445"/>
                  </a:cubicBezTo>
                  <a:cubicBezTo>
                    <a:pt x="1371766" y="199102"/>
                    <a:pt x="1369715" y="195880"/>
                    <a:pt x="1369129" y="192805"/>
                  </a:cubicBezTo>
                  <a:lnTo>
                    <a:pt x="1369131" y="192803"/>
                  </a:lnTo>
                  <a:lnTo>
                    <a:pt x="1369129" y="192801"/>
                  </a:lnTo>
                  <a:cubicBezTo>
                    <a:pt x="1368544" y="189725"/>
                    <a:pt x="1369423" y="186796"/>
                    <a:pt x="1373523" y="185039"/>
                  </a:cubicBezTo>
                  <a:close/>
                  <a:moveTo>
                    <a:pt x="1372892" y="181042"/>
                  </a:moveTo>
                  <a:lnTo>
                    <a:pt x="1372890" y="181045"/>
                  </a:lnTo>
                  <a:lnTo>
                    <a:pt x="1372892" y="181045"/>
                  </a:lnTo>
                  <a:cubicBezTo>
                    <a:pt x="1371630" y="183148"/>
                    <a:pt x="1370369" y="184200"/>
                    <a:pt x="1369107" y="186303"/>
                  </a:cubicBezTo>
                  <a:cubicBezTo>
                    <a:pt x="1367214" y="183674"/>
                    <a:pt x="1366584" y="182097"/>
                    <a:pt x="1367215" y="181308"/>
                  </a:cubicBezTo>
                  <a:lnTo>
                    <a:pt x="1367216" y="181308"/>
                  </a:lnTo>
                  <a:lnTo>
                    <a:pt x="1367215" y="181305"/>
                  </a:lnTo>
                  <a:cubicBezTo>
                    <a:pt x="1367845" y="180517"/>
                    <a:pt x="1369738" y="180517"/>
                    <a:pt x="1372892" y="181042"/>
                  </a:cubicBezTo>
                  <a:close/>
                  <a:moveTo>
                    <a:pt x="792375" y="658"/>
                  </a:moveTo>
                  <a:cubicBezTo>
                    <a:pt x="798923" y="-1097"/>
                    <a:pt x="805472" y="658"/>
                    <a:pt x="808746" y="5923"/>
                  </a:cubicBezTo>
                  <a:cubicBezTo>
                    <a:pt x="818569" y="19964"/>
                    <a:pt x="807109" y="28740"/>
                    <a:pt x="803835" y="41025"/>
                  </a:cubicBezTo>
                  <a:cubicBezTo>
                    <a:pt x="803835" y="48046"/>
                    <a:pt x="818569" y="44536"/>
                    <a:pt x="828392" y="51556"/>
                  </a:cubicBezTo>
                  <a:cubicBezTo>
                    <a:pt x="830029" y="53311"/>
                    <a:pt x="825118" y="58576"/>
                    <a:pt x="826755" y="62087"/>
                  </a:cubicBezTo>
                  <a:cubicBezTo>
                    <a:pt x="830029" y="67352"/>
                    <a:pt x="833303" y="72617"/>
                    <a:pt x="836578" y="77882"/>
                  </a:cubicBezTo>
                  <a:cubicBezTo>
                    <a:pt x="839852" y="83148"/>
                    <a:pt x="821843" y="98944"/>
                    <a:pt x="820206" y="102454"/>
                  </a:cubicBezTo>
                  <a:cubicBezTo>
                    <a:pt x="820206" y="107719"/>
                    <a:pt x="820206" y="112985"/>
                    <a:pt x="818569" y="118250"/>
                  </a:cubicBezTo>
                  <a:cubicBezTo>
                    <a:pt x="815295" y="127025"/>
                    <a:pt x="810383" y="134046"/>
                    <a:pt x="808746" y="142821"/>
                  </a:cubicBezTo>
                  <a:cubicBezTo>
                    <a:pt x="807109" y="156862"/>
                    <a:pt x="808746" y="170903"/>
                    <a:pt x="818569" y="179678"/>
                  </a:cubicBezTo>
                  <a:cubicBezTo>
                    <a:pt x="826755" y="186699"/>
                    <a:pt x="818569" y="206005"/>
                    <a:pt x="828392" y="206005"/>
                  </a:cubicBezTo>
                  <a:cubicBezTo>
                    <a:pt x="826755" y="207760"/>
                    <a:pt x="826755" y="209515"/>
                    <a:pt x="825118" y="211271"/>
                  </a:cubicBezTo>
                  <a:cubicBezTo>
                    <a:pt x="836578" y="211271"/>
                    <a:pt x="846401" y="223556"/>
                    <a:pt x="851312" y="230577"/>
                  </a:cubicBezTo>
                  <a:cubicBezTo>
                    <a:pt x="854586" y="237597"/>
                    <a:pt x="862772" y="232332"/>
                    <a:pt x="866046" y="237597"/>
                  </a:cubicBezTo>
                  <a:cubicBezTo>
                    <a:pt x="870958" y="242862"/>
                    <a:pt x="877506" y="241107"/>
                    <a:pt x="880780" y="242862"/>
                  </a:cubicBezTo>
                  <a:cubicBezTo>
                    <a:pt x="885692" y="242862"/>
                    <a:pt x="888966" y="234087"/>
                    <a:pt x="893878" y="230577"/>
                  </a:cubicBezTo>
                  <a:cubicBezTo>
                    <a:pt x="910249" y="218291"/>
                    <a:pt x="921709" y="218291"/>
                    <a:pt x="933169" y="213026"/>
                  </a:cubicBezTo>
                  <a:cubicBezTo>
                    <a:pt x="941355" y="211271"/>
                    <a:pt x="944629" y="214781"/>
                    <a:pt x="951177" y="207760"/>
                  </a:cubicBezTo>
                  <a:cubicBezTo>
                    <a:pt x="959363" y="198985"/>
                    <a:pt x="967549" y="193720"/>
                    <a:pt x="982283" y="198985"/>
                  </a:cubicBezTo>
                  <a:cubicBezTo>
                    <a:pt x="993743" y="202495"/>
                    <a:pt x="1000292" y="195475"/>
                    <a:pt x="1011751" y="198985"/>
                  </a:cubicBezTo>
                  <a:cubicBezTo>
                    <a:pt x="1019937" y="200740"/>
                    <a:pt x="1042857" y="211271"/>
                    <a:pt x="1046131" y="198985"/>
                  </a:cubicBezTo>
                  <a:cubicBezTo>
                    <a:pt x="1047769" y="186699"/>
                    <a:pt x="1033034" y="186699"/>
                    <a:pt x="1037946" y="176168"/>
                  </a:cubicBezTo>
                  <a:cubicBezTo>
                    <a:pt x="1049406" y="156862"/>
                    <a:pt x="1051043" y="172658"/>
                    <a:pt x="1064140" y="169148"/>
                  </a:cubicBezTo>
                  <a:cubicBezTo>
                    <a:pt x="1072326" y="167393"/>
                    <a:pt x="1077237" y="165638"/>
                    <a:pt x="1085423" y="163883"/>
                  </a:cubicBezTo>
                  <a:cubicBezTo>
                    <a:pt x="1100157" y="158617"/>
                    <a:pt x="1100157" y="162127"/>
                    <a:pt x="1111617" y="170903"/>
                  </a:cubicBezTo>
                  <a:cubicBezTo>
                    <a:pt x="1113254" y="172658"/>
                    <a:pt x="1111617" y="165638"/>
                    <a:pt x="1114891" y="169148"/>
                  </a:cubicBezTo>
                  <a:cubicBezTo>
                    <a:pt x="1118165" y="174413"/>
                    <a:pt x="1123077" y="176168"/>
                    <a:pt x="1127988" y="179678"/>
                  </a:cubicBezTo>
                  <a:cubicBezTo>
                    <a:pt x="1134537" y="184944"/>
                    <a:pt x="1141085" y="184944"/>
                    <a:pt x="1147634" y="188454"/>
                  </a:cubicBezTo>
                  <a:cubicBezTo>
                    <a:pt x="1150908" y="190209"/>
                    <a:pt x="1154183" y="181434"/>
                    <a:pt x="1168917" y="176168"/>
                  </a:cubicBezTo>
                  <a:cubicBezTo>
                    <a:pt x="1173828" y="174413"/>
                    <a:pt x="1177103" y="177923"/>
                    <a:pt x="1182014" y="177923"/>
                  </a:cubicBezTo>
                  <a:cubicBezTo>
                    <a:pt x="1186925" y="179678"/>
                    <a:pt x="1204934" y="174413"/>
                    <a:pt x="1201660" y="183189"/>
                  </a:cubicBezTo>
                  <a:cubicBezTo>
                    <a:pt x="1208208" y="181434"/>
                    <a:pt x="1216394" y="186699"/>
                    <a:pt x="1221305" y="183189"/>
                  </a:cubicBezTo>
                  <a:cubicBezTo>
                    <a:pt x="1226217" y="177923"/>
                    <a:pt x="1232765" y="176168"/>
                    <a:pt x="1237677" y="169148"/>
                  </a:cubicBezTo>
                  <a:cubicBezTo>
                    <a:pt x="1244225" y="160372"/>
                    <a:pt x="1257322" y="130536"/>
                    <a:pt x="1263871" y="120005"/>
                  </a:cubicBezTo>
                  <a:cubicBezTo>
                    <a:pt x="1285154" y="91923"/>
                    <a:pt x="1304799" y="67352"/>
                    <a:pt x="1294977" y="48046"/>
                  </a:cubicBezTo>
                  <a:cubicBezTo>
                    <a:pt x="1296614" y="51556"/>
                    <a:pt x="1308073" y="72617"/>
                    <a:pt x="1309711" y="76127"/>
                  </a:cubicBezTo>
                  <a:cubicBezTo>
                    <a:pt x="1308073" y="69107"/>
                    <a:pt x="1301525" y="62087"/>
                    <a:pt x="1308073" y="55066"/>
                  </a:cubicBezTo>
                  <a:cubicBezTo>
                    <a:pt x="1324445" y="65597"/>
                    <a:pt x="1327719" y="79638"/>
                    <a:pt x="1324445" y="97189"/>
                  </a:cubicBezTo>
                  <a:cubicBezTo>
                    <a:pt x="1326082" y="91923"/>
                    <a:pt x="1326082" y="86658"/>
                    <a:pt x="1330993" y="83148"/>
                  </a:cubicBezTo>
                  <a:cubicBezTo>
                    <a:pt x="1330993" y="104209"/>
                    <a:pt x="1332631" y="127025"/>
                    <a:pt x="1342453" y="148087"/>
                  </a:cubicBezTo>
                  <a:cubicBezTo>
                    <a:pt x="1345728" y="156862"/>
                    <a:pt x="1358825" y="181434"/>
                    <a:pt x="1349002" y="190209"/>
                  </a:cubicBezTo>
                  <a:cubicBezTo>
                    <a:pt x="1357188" y="186699"/>
                    <a:pt x="1358825" y="195475"/>
                    <a:pt x="1360462" y="198985"/>
                  </a:cubicBezTo>
                  <a:cubicBezTo>
                    <a:pt x="1365373" y="209515"/>
                    <a:pt x="1376833" y="206005"/>
                    <a:pt x="1386656" y="207760"/>
                  </a:cubicBezTo>
                  <a:cubicBezTo>
                    <a:pt x="1404665" y="216536"/>
                    <a:pt x="1401391" y="235842"/>
                    <a:pt x="1385019" y="242862"/>
                  </a:cubicBezTo>
                  <a:cubicBezTo>
                    <a:pt x="1389931" y="242862"/>
                    <a:pt x="1394842" y="242862"/>
                    <a:pt x="1398116" y="246373"/>
                  </a:cubicBezTo>
                  <a:cubicBezTo>
                    <a:pt x="1389931" y="253393"/>
                    <a:pt x="1376833" y="258658"/>
                    <a:pt x="1373559" y="269189"/>
                  </a:cubicBezTo>
                  <a:cubicBezTo>
                    <a:pt x="1371922" y="274454"/>
                    <a:pt x="1367011" y="276209"/>
                    <a:pt x="1363736" y="279720"/>
                  </a:cubicBezTo>
                  <a:cubicBezTo>
                    <a:pt x="1358825" y="286740"/>
                    <a:pt x="1357188" y="293760"/>
                    <a:pt x="1350639" y="299026"/>
                  </a:cubicBezTo>
                  <a:cubicBezTo>
                    <a:pt x="1344091" y="306046"/>
                    <a:pt x="1334268" y="313066"/>
                    <a:pt x="1326082" y="320087"/>
                  </a:cubicBezTo>
                  <a:cubicBezTo>
                    <a:pt x="1316259" y="327107"/>
                    <a:pt x="1309711" y="339393"/>
                    <a:pt x="1301525" y="349924"/>
                  </a:cubicBezTo>
                  <a:cubicBezTo>
                    <a:pt x="1293339" y="358699"/>
                    <a:pt x="1290065" y="365720"/>
                    <a:pt x="1291702" y="376250"/>
                  </a:cubicBezTo>
                  <a:cubicBezTo>
                    <a:pt x="1291702" y="383271"/>
                    <a:pt x="1278605" y="385026"/>
                    <a:pt x="1278605" y="393801"/>
                  </a:cubicBezTo>
                  <a:cubicBezTo>
                    <a:pt x="1276968" y="406087"/>
                    <a:pt x="1268782" y="399067"/>
                    <a:pt x="1260597" y="399067"/>
                  </a:cubicBezTo>
                  <a:cubicBezTo>
                    <a:pt x="1255685" y="399067"/>
                    <a:pt x="1236039" y="407842"/>
                    <a:pt x="1232765" y="413107"/>
                  </a:cubicBezTo>
                  <a:cubicBezTo>
                    <a:pt x="1239314" y="411352"/>
                    <a:pt x="1268782" y="406087"/>
                    <a:pt x="1260597" y="418373"/>
                  </a:cubicBezTo>
                  <a:cubicBezTo>
                    <a:pt x="1263052" y="415740"/>
                    <a:pt x="1266736" y="414424"/>
                    <a:pt x="1270624" y="413327"/>
                  </a:cubicBezTo>
                  <a:lnTo>
                    <a:pt x="1278642" y="410670"/>
                  </a:lnTo>
                  <a:lnTo>
                    <a:pt x="1276333" y="415926"/>
                  </a:lnTo>
                  <a:lnTo>
                    <a:pt x="1276338" y="415923"/>
                  </a:lnTo>
                  <a:lnTo>
                    <a:pt x="1276337" y="415926"/>
                  </a:lnTo>
                  <a:cubicBezTo>
                    <a:pt x="1280493" y="411600"/>
                    <a:pt x="1286727" y="412682"/>
                    <a:pt x="1290883" y="408356"/>
                  </a:cubicBezTo>
                  <a:lnTo>
                    <a:pt x="1285890" y="407447"/>
                  </a:lnTo>
                  <a:lnTo>
                    <a:pt x="1291733" y="404315"/>
                  </a:lnTo>
                  <a:lnTo>
                    <a:pt x="1291647" y="405834"/>
                  </a:lnTo>
                  <a:lnTo>
                    <a:pt x="1291651" y="405831"/>
                  </a:lnTo>
                  <a:lnTo>
                    <a:pt x="1291651" y="405834"/>
                  </a:lnTo>
                  <a:cubicBezTo>
                    <a:pt x="1295217" y="405010"/>
                    <a:pt x="1299948" y="402332"/>
                    <a:pt x="1304920" y="398537"/>
                  </a:cubicBezTo>
                  <a:lnTo>
                    <a:pt x="1308597" y="395039"/>
                  </a:lnTo>
                  <a:lnTo>
                    <a:pt x="1321027" y="387601"/>
                  </a:lnTo>
                  <a:lnTo>
                    <a:pt x="1319904" y="390694"/>
                  </a:lnTo>
                  <a:lnTo>
                    <a:pt x="1319909" y="390689"/>
                  </a:lnTo>
                  <a:lnTo>
                    <a:pt x="1319907" y="390694"/>
                  </a:lnTo>
                  <a:cubicBezTo>
                    <a:pt x="1323377" y="389001"/>
                    <a:pt x="1326846" y="385332"/>
                    <a:pt x="1328726" y="381240"/>
                  </a:cubicBezTo>
                  <a:lnTo>
                    <a:pt x="1328666" y="380243"/>
                  </a:lnTo>
                  <a:lnTo>
                    <a:pt x="1337542" y="370985"/>
                  </a:lnTo>
                  <a:lnTo>
                    <a:pt x="1338350" y="371904"/>
                  </a:lnTo>
                  <a:lnTo>
                    <a:pt x="1329993" y="381863"/>
                  </a:lnTo>
                  <a:lnTo>
                    <a:pt x="1330002" y="381857"/>
                  </a:lnTo>
                  <a:lnTo>
                    <a:pt x="1329997" y="381863"/>
                  </a:lnTo>
                  <a:cubicBezTo>
                    <a:pt x="1334073" y="381285"/>
                    <a:pt x="1336402" y="378972"/>
                    <a:pt x="1338440" y="376225"/>
                  </a:cubicBezTo>
                  <a:lnTo>
                    <a:pt x="1340220" y="374034"/>
                  </a:lnTo>
                  <a:lnTo>
                    <a:pt x="1344142" y="378499"/>
                  </a:lnTo>
                  <a:cubicBezTo>
                    <a:pt x="1347058" y="387878"/>
                    <a:pt x="1341226" y="401699"/>
                    <a:pt x="1347365" y="409597"/>
                  </a:cubicBezTo>
                  <a:cubicBezTo>
                    <a:pt x="1352276" y="413107"/>
                    <a:pt x="1349002" y="425393"/>
                    <a:pt x="1353913" y="427148"/>
                  </a:cubicBezTo>
                  <a:cubicBezTo>
                    <a:pt x="1360462" y="427148"/>
                    <a:pt x="1368648" y="425393"/>
                    <a:pt x="1365373" y="432413"/>
                  </a:cubicBezTo>
                  <a:cubicBezTo>
                    <a:pt x="1378471" y="435924"/>
                    <a:pt x="1399753" y="414862"/>
                    <a:pt x="1401391" y="437679"/>
                  </a:cubicBezTo>
                  <a:cubicBezTo>
                    <a:pt x="1401391" y="430658"/>
                    <a:pt x="1407939" y="430658"/>
                    <a:pt x="1414487" y="428903"/>
                  </a:cubicBezTo>
                  <a:cubicBezTo>
                    <a:pt x="1417762" y="428903"/>
                    <a:pt x="1419399" y="427148"/>
                    <a:pt x="1421036" y="425393"/>
                  </a:cubicBezTo>
                  <a:cubicBezTo>
                    <a:pt x="1422673" y="420128"/>
                    <a:pt x="1429222" y="421883"/>
                    <a:pt x="1434133" y="420128"/>
                  </a:cubicBezTo>
                  <a:cubicBezTo>
                    <a:pt x="1427585" y="439434"/>
                    <a:pt x="1422673" y="451720"/>
                    <a:pt x="1422673" y="471026"/>
                  </a:cubicBezTo>
                  <a:cubicBezTo>
                    <a:pt x="1432496" y="460495"/>
                    <a:pt x="1425947" y="435924"/>
                    <a:pt x="1442319" y="428903"/>
                  </a:cubicBezTo>
                  <a:lnTo>
                    <a:pt x="1451008" y="424861"/>
                  </a:lnTo>
                  <a:lnTo>
                    <a:pt x="1451521" y="426041"/>
                  </a:lnTo>
                  <a:lnTo>
                    <a:pt x="1451525" y="426025"/>
                  </a:lnTo>
                  <a:lnTo>
                    <a:pt x="1451909" y="424442"/>
                  </a:lnTo>
                  <a:lnTo>
                    <a:pt x="1453165" y="423857"/>
                  </a:lnTo>
                  <a:cubicBezTo>
                    <a:pt x="1455825" y="421883"/>
                    <a:pt x="1457871" y="419250"/>
                    <a:pt x="1460327" y="414862"/>
                  </a:cubicBezTo>
                  <a:cubicBezTo>
                    <a:pt x="1471787" y="399067"/>
                    <a:pt x="1473425" y="409597"/>
                    <a:pt x="1484885" y="416618"/>
                  </a:cubicBezTo>
                  <a:cubicBezTo>
                    <a:pt x="1483247" y="413107"/>
                    <a:pt x="1483247" y="409597"/>
                    <a:pt x="1481610" y="407842"/>
                  </a:cubicBezTo>
                  <a:cubicBezTo>
                    <a:pt x="1486522" y="406087"/>
                    <a:pt x="1493070" y="406087"/>
                    <a:pt x="1497982" y="404332"/>
                  </a:cubicBezTo>
                  <a:cubicBezTo>
                    <a:pt x="1493070" y="402577"/>
                    <a:pt x="1486522" y="404332"/>
                    <a:pt x="1479973" y="404332"/>
                  </a:cubicBezTo>
                  <a:cubicBezTo>
                    <a:pt x="1478336" y="397311"/>
                    <a:pt x="1484885" y="397311"/>
                    <a:pt x="1489796" y="393801"/>
                  </a:cubicBezTo>
                  <a:cubicBezTo>
                    <a:pt x="1496345" y="388536"/>
                    <a:pt x="1488159" y="374495"/>
                    <a:pt x="1496345" y="367475"/>
                  </a:cubicBezTo>
                  <a:cubicBezTo>
                    <a:pt x="1506167" y="358699"/>
                    <a:pt x="1504530" y="365720"/>
                    <a:pt x="1511079" y="363964"/>
                  </a:cubicBezTo>
                  <a:cubicBezTo>
                    <a:pt x="1515990" y="362209"/>
                    <a:pt x="1525813" y="351679"/>
                    <a:pt x="1525813" y="362209"/>
                  </a:cubicBezTo>
                  <a:cubicBezTo>
                    <a:pt x="1535636" y="353434"/>
                    <a:pt x="1535636" y="365720"/>
                    <a:pt x="1543821" y="362209"/>
                  </a:cubicBezTo>
                  <a:cubicBezTo>
                    <a:pt x="1540547" y="358699"/>
                    <a:pt x="1540547" y="355189"/>
                    <a:pt x="1542184" y="351679"/>
                  </a:cubicBezTo>
                  <a:cubicBezTo>
                    <a:pt x="1547096" y="351679"/>
                    <a:pt x="1560193" y="355189"/>
                    <a:pt x="1556919" y="362209"/>
                  </a:cubicBezTo>
                  <a:cubicBezTo>
                    <a:pt x="1558556" y="362209"/>
                    <a:pt x="1560193" y="360454"/>
                    <a:pt x="1561830" y="360454"/>
                  </a:cubicBezTo>
                  <a:cubicBezTo>
                    <a:pt x="1563467" y="362209"/>
                    <a:pt x="1563467" y="363964"/>
                    <a:pt x="1565104" y="365720"/>
                  </a:cubicBezTo>
                  <a:cubicBezTo>
                    <a:pt x="1570016" y="362209"/>
                    <a:pt x="1570016" y="362209"/>
                    <a:pt x="1570016" y="367475"/>
                  </a:cubicBezTo>
                  <a:cubicBezTo>
                    <a:pt x="1574927" y="367475"/>
                    <a:pt x="1578201" y="363964"/>
                    <a:pt x="1578201" y="358699"/>
                  </a:cubicBezTo>
                  <a:cubicBezTo>
                    <a:pt x="1574927" y="365720"/>
                    <a:pt x="1584750" y="367475"/>
                    <a:pt x="1583113" y="372740"/>
                  </a:cubicBezTo>
                  <a:cubicBezTo>
                    <a:pt x="1583113" y="369230"/>
                    <a:pt x="1586387" y="365720"/>
                    <a:pt x="1591299" y="367475"/>
                  </a:cubicBezTo>
                  <a:cubicBezTo>
                    <a:pt x="1591299" y="372740"/>
                    <a:pt x="1588024" y="376250"/>
                    <a:pt x="1583113" y="376250"/>
                  </a:cubicBezTo>
                  <a:cubicBezTo>
                    <a:pt x="1591299" y="372740"/>
                    <a:pt x="1597847" y="383271"/>
                    <a:pt x="1606033" y="376250"/>
                  </a:cubicBezTo>
                  <a:cubicBezTo>
                    <a:pt x="1604396" y="385026"/>
                    <a:pt x="1612581" y="379760"/>
                    <a:pt x="1614218" y="374495"/>
                  </a:cubicBezTo>
                  <a:cubicBezTo>
                    <a:pt x="1610944" y="386781"/>
                    <a:pt x="1622404" y="381515"/>
                    <a:pt x="1620767" y="388536"/>
                  </a:cubicBezTo>
                  <a:cubicBezTo>
                    <a:pt x="1624041" y="388536"/>
                    <a:pt x="1625678" y="386781"/>
                    <a:pt x="1627315" y="383271"/>
                  </a:cubicBezTo>
                  <a:cubicBezTo>
                    <a:pt x="1627315" y="390291"/>
                    <a:pt x="1635501" y="388536"/>
                    <a:pt x="1637138" y="393801"/>
                  </a:cubicBezTo>
                  <a:cubicBezTo>
                    <a:pt x="1638775" y="392046"/>
                    <a:pt x="1640413" y="390291"/>
                    <a:pt x="1642050" y="388536"/>
                  </a:cubicBezTo>
                  <a:cubicBezTo>
                    <a:pt x="1643687" y="392046"/>
                    <a:pt x="1643687" y="395556"/>
                    <a:pt x="1646961" y="399067"/>
                  </a:cubicBezTo>
                  <a:cubicBezTo>
                    <a:pt x="1648598" y="397311"/>
                    <a:pt x="1650235" y="395556"/>
                    <a:pt x="1651873" y="393801"/>
                  </a:cubicBezTo>
                  <a:cubicBezTo>
                    <a:pt x="1653510" y="399067"/>
                    <a:pt x="1655147" y="402577"/>
                    <a:pt x="1660058" y="397311"/>
                  </a:cubicBezTo>
                  <a:cubicBezTo>
                    <a:pt x="1656784" y="399067"/>
                    <a:pt x="1655147" y="404332"/>
                    <a:pt x="1658421" y="407842"/>
                  </a:cubicBezTo>
                  <a:cubicBezTo>
                    <a:pt x="1660058" y="404332"/>
                    <a:pt x="1663333" y="400822"/>
                    <a:pt x="1666607" y="400822"/>
                  </a:cubicBezTo>
                  <a:cubicBezTo>
                    <a:pt x="1661695" y="406087"/>
                    <a:pt x="1663333" y="416618"/>
                    <a:pt x="1669881" y="420128"/>
                  </a:cubicBezTo>
                  <a:cubicBezTo>
                    <a:pt x="1671518" y="416618"/>
                    <a:pt x="1668244" y="409597"/>
                    <a:pt x="1674793" y="407842"/>
                  </a:cubicBezTo>
                  <a:cubicBezTo>
                    <a:pt x="1686253" y="402577"/>
                    <a:pt x="1681341" y="411352"/>
                    <a:pt x="1686253" y="411352"/>
                  </a:cubicBezTo>
                  <a:cubicBezTo>
                    <a:pt x="1686253" y="407842"/>
                    <a:pt x="1689527" y="404332"/>
                    <a:pt x="1692801" y="402577"/>
                  </a:cubicBezTo>
                  <a:cubicBezTo>
                    <a:pt x="1691164" y="406087"/>
                    <a:pt x="1691164" y="409597"/>
                    <a:pt x="1691164" y="413107"/>
                  </a:cubicBezTo>
                  <a:cubicBezTo>
                    <a:pt x="1704261" y="406087"/>
                    <a:pt x="1689527" y="427148"/>
                    <a:pt x="1702624" y="420128"/>
                  </a:cubicBezTo>
                  <a:cubicBezTo>
                    <a:pt x="1700987" y="421883"/>
                    <a:pt x="1699350" y="423638"/>
                    <a:pt x="1697713" y="425393"/>
                  </a:cubicBezTo>
                  <a:cubicBezTo>
                    <a:pt x="1700987" y="427148"/>
                    <a:pt x="1705898" y="425393"/>
                    <a:pt x="1707535" y="421883"/>
                  </a:cubicBezTo>
                  <a:cubicBezTo>
                    <a:pt x="1704261" y="428903"/>
                    <a:pt x="1717358" y="425393"/>
                    <a:pt x="1712447" y="434169"/>
                  </a:cubicBezTo>
                  <a:cubicBezTo>
                    <a:pt x="1707535" y="442944"/>
                    <a:pt x="1709173" y="449964"/>
                    <a:pt x="1696075" y="453475"/>
                  </a:cubicBezTo>
                  <a:cubicBezTo>
                    <a:pt x="1700987" y="451720"/>
                    <a:pt x="1704261" y="453475"/>
                    <a:pt x="1705898" y="458740"/>
                  </a:cubicBezTo>
                  <a:cubicBezTo>
                    <a:pt x="1705898" y="451720"/>
                    <a:pt x="1714084" y="441189"/>
                    <a:pt x="1720632" y="449964"/>
                  </a:cubicBezTo>
                  <a:cubicBezTo>
                    <a:pt x="1727181" y="458740"/>
                    <a:pt x="1715721" y="462250"/>
                    <a:pt x="1710810" y="469271"/>
                  </a:cubicBezTo>
                  <a:cubicBezTo>
                    <a:pt x="1707535" y="474536"/>
                    <a:pt x="1702624" y="492087"/>
                    <a:pt x="1704261" y="497352"/>
                  </a:cubicBezTo>
                  <a:cubicBezTo>
                    <a:pt x="1707535" y="504373"/>
                    <a:pt x="1696075" y="509638"/>
                    <a:pt x="1700987" y="514903"/>
                  </a:cubicBezTo>
                  <a:cubicBezTo>
                    <a:pt x="1700987" y="506128"/>
                    <a:pt x="1714084" y="502618"/>
                    <a:pt x="1718995" y="495597"/>
                  </a:cubicBezTo>
                  <a:cubicBezTo>
                    <a:pt x="1722270" y="486822"/>
                    <a:pt x="1718995" y="474536"/>
                    <a:pt x="1723907" y="469271"/>
                  </a:cubicBezTo>
                  <a:cubicBezTo>
                    <a:pt x="1727181" y="465760"/>
                    <a:pt x="1738641" y="458740"/>
                    <a:pt x="1741915" y="464005"/>
                  </a:cubicBezTo>
                  <a:cubicBezTo>
                    <a:pt x="1746827" y="472781"/>
                    <a:pt x="1728818" y="478046"/>
                    <a:pt x="1727181" y="485067"/>
                  </a:cubicBezTo>
                  <a:cubicBezTo>
                    <a:pt x="1733729" y="481556"/>
                    <a:pt x="1735367" y="483311"/>
                    <a:pt x="1733729" y="488577"/>
                  </a:cubicBezTo>
                  <a:cubicBezTo>
                    <a:pt x="1740278" y="485067"/>
                    <a:pt x="1748464" y="462250"/>
                    <a:pt x="1751738" y="474536"/>
                  </a:cubicBezTo>
                  <a:cubicBezTo>
                    <a:pt x="1751738" y="467516"/>
                    <a:pt x="1769747" y="462250"/>
                    <a:pt x="1776295" y="465760"/>
                  </a:cubicBezTo>
                  <a:cubicBezTo>
                    <a:pt x="1774658" y="449964"/>
                    <a:pt x="1812312" y="467516"/>
                    <a:pt x="1817224" y="471026"/>
                  </a:cubicBezTo>
                  <a:cubicBezTo>
                    <a:pt x="1822135" y="472781"/>
                    <a:pt x="1846692" y="481556"/>
                    <a:pt x="1848329" y="486822"/>
                  </a:cubicBezTo>
                  <a:cubicBezTo>
                    <a:pt x="1853241" y="483311"/>
                    <a:pt x="1867975" y="492087"/>
                    <a:pt x="1864701" y="481556"/>
                  </a:cubicBezTo>
                  <a:cubicBezTo>
                    <a:pt x="1872886" y="483311"/>
                    <a:pt x="1877798" y="486822"/>
                    <a:pt x="1884346" y="490332"/>
                  </a:cubicBezTo>
                  <a:cubicBezTo>
                    <a:pt x="1890895" y="493842"/>
                    <a:pt x="1899081" y="492087"/>
                    <a:pt x="1905629" y="499107"/>
                  </a:cubicBezTo>
                  <a:cubicBezTo>
                    <a:pt x="1905629" y="488577"/>
                    <a:pt x="1912178" y="490332"/>
                    <a:pt x="1920363" y="488577"/>
                  </a:cubicBezTo>
                  <a:cubicBezTo>
                    <a:pt x="1936735" y="488577"/>
                    <a:pt x="1951469" y="483311"/>
                    <a:pt x="1967840" y="486822"/>
                  </a:cubicBezTo>
                  <a:cubicBezTo>
                    <a:pt x="1998946" y="492087"/>
                    <a:pt x="2028415" y="516658"/>
                    <a:pt x="2051334" y="532454"/>
                  </a:cubicBezTo>
                  <a:cubicBezTo>
                    <a:pt x="2059520" y="539475"/>
                    <a:pt x="2069343" y="539475"/>
                    <a:pt x="2075891" y="546495"/>
                  </a:cubicBezTo>
                  <a:cubicBezTo>
                    <a:pt x="2082440" y="553516"/>
                    <a:pt x="2087351" y="560536"/>
                    <a:pt x="2092263" y="567556"/>
                  </a:cubicBezTo>
                  <a:cubicBezTo>
                    <a:pt x="2100449" y="576332"/>
                    <a:pt x="2108634" y="579842"/>
                    <a:pt x="2115183" y="586863"/>
                  </a:cubicBezTo>
                  <a:cubicBezTo>
                    <a:pt x="2121731" y="595638"/>
                    <a:pt x="2133191" y="597393"/>
                    <a:pt x="2141377" y="606169"/>
                  </a:cubicBezTo>
                  <a:cubicBezTo>
                    <a:pt x="2147925" y="614944"/>
                    <a:pt x="2159385" y="611434"/>
                    <a:pt x="2167571" y="618454"/>
                  </a:cubicBezTo>
                  <a:cubicBezTo>
                    <a:pt x="2177394" y="627230"/>
                    <a:pt x="2193765" y="623720"/>
                    <a:pt x="2206863" y="621965"/>
                  </a:cubicBezTo>
                  <a:cubicBezTo>
                    <a:pt x="2233057" y="618454"/>
                    <a:pt x="2254339" y="628985"/>
                    <a:pt x="2262525" y="653556"/>
                  </a:cubicBezTo>
                  <a:cubicBezTo>
                    <a:pt x="2264162" y="662332"/>
                    <a:pt x="2269074" y="671107"/>
                    <a:pt x="2269074" y="681638"/>
                  </a:cubicBezTo>
                  <a:cubicBezTo>
                    <a:pt x="2269074" y="685148"/>
                    <a:pt x="2267437" y="690414"/>
                    <a:pt x="2269074" y="690414"/>
                  </a:cubicBezTo>
                  <a:cubicBezTo>
                    <a:pt x="2272348" y="692169"/>
                    <a:pt x="2273985" y="695679"/>
                    <a:pt x="2275622" y="699189"/>
                  </a:cubicBezTo>
                  <a:cubicBezTo>
                    <a:pt x="2280534" y="709720"/>
                    <a:pt x="2288719" y="734291"/>
                    <a:pt x="2282171" y="744822"/>
                  </a:cubicBezTo>
                  <a:cubicBezTo>
                    <a:pt x="2283808" y="743067"/>
                    <a:pt x="2285445" y="739556"/>
                    <a:pt x="2287082" y="737801"/>
                  </a:cubicBezTo>
                  <a:cubicBezTo>
                    <a:pt x="2285445" y="748332"/>
                    <a:pt x="2295268" y="762373"/>
                    <a:pt x="2282171" y="771148"/>
                  </a:cubicBezTo>
                  <a:cubicBezTo>
                    <a:pt x="2283808" y="771148"/>
                    <a:pt x="2287082" y="771148"/>
                    <a:pt x="2288719" y="772903"/>
                  </a:cubicBezTo>
                  <a:cubicBezTo>
                    <a:pt x="2283808" y="781679"/>
                    <a:pt x="2291994" y="793965"/>
                    <a:pt x="2285445" y="800985"/>
                  </a:cubicBezTo>
                  <a:cubicBezTo>
                    <a:pt x="2278897" y="809761"/>
                    <a:pt x="2283808" y="822046"/>
                    <a:pt x="2278897" y="832577"/>
                  </a:cubicBezTo>
                  <a:cubicBezTo>
                    <a:pt x="2272348" y="843107"/>
                    <a:pt x="2270711" y="855393"/>
                    <a:pt x="2264162" y="865924"/>
                  </a:cubicBezTo>
                  <a:cubicBezTo>
                    <a:pt x="2259251" y="878210"/>
                    <a:pt x="2246154" y="885230"/>
                    <a:pt x="2239605" y="897516"/>
                  </a:cubicBezTo>
                  <a:cubicBezTo>
                    <a:pt x="2237968" y="897516"/>
                    <a:pt x="2236331" y="895761"/>
                    <a:pt x="2234694" y="894005"/>
                  </a:cubicBezTo>
                  <a:cubicBezTo>
                    <a:pt x="2234694" y="899271"/>
                    <a:pt x="2233057" y="904536"/>
                    <a:pt x="2228145" y="897516"/>
                  </a:cubicBezTo>
                  <a:cubicBezTo>
                    <a:pt x="2229783" y="901026"/>
                    <a:pt x="2231419" y="901026"/>
                    <a:pt x="2234694" y="902781"/>
                  </a:cubicBezTo>
                  <a:cubicBezTo>
                    <a:pt x="2226508" y="916822"/>
                    <a:pt x="2215048" y="934373"/>
                    <a:pt x="2201951" y="946659"/>
                  </a:cubicBezTo>
                  <a:cubicBezTo>
                    <a:pt x="2195403" y="950169"/>
                    <a:pt x="2188854" y="951924"/>
                    <a:pt x="2183943" y="957189"/>
                  </a:cubicBezTo>
                  <a:cubicBezTo>
                    <a:pt x="2177394" y="960699"/>
                    <a:pt x="2172483" y="967720"/>
                    <a:pt x="2165934" y="971230"/>
                  </a:cubicBezTo>
                  <a:cubicBezTo>
                    <a:pt x="2167571" y="965965"/>
                    <a:pt x="2164297" y="964210"/>
                    <a:pt x="2159385" y="962454"/>
                  </a:cubicBezTo>
                  <a:cubicBezTo>
                    <a:pt x="2159385" y="967720"/>
                    <a:pt x="2165934" y="969475"/>
                    <a:pt x="2164297" y="972985"/>
                  </a:cubicBezTo>
                  <a:cubicBezTo>
                    <a:pt x="2164297" y="978250"/>
                    <a:pt x="2157749" y="985271"/>
                    <a:pt x="2152837" y="978250"/>
                  </a:cubicBezTo>
                  <a:cubicBezTo>
                    <a:pt x="2154474" y="981761"/>
                    <a:pt x="2162660" y="985271"/>
                    <a:pt x="2157749" y="992291"/>
                  </a:cubicBezTo>
                  <a:cubicBezTo>
                    <a:pt x="2156111" y="994046"/>
                    <a:pt x="2144651" y="1004577"/>
                    <a:pt x="2149563" y="994046"/>
                  </a:cubicBezTo>
                  <a:cubicBezTo>
                    <a:pt x="2146289" y="999312"/>
                    <a:pt x="2146289" y="1004577"/>
                    <a:pt x="2141377" y="1009842"/>
                  </a:cubicBezTo>
                  <a:cubicBezTo>
                    <a:pt x="2143014" y="1008087"/>
                    <a:pt x="2146289" y="1008087"/>
                    <a:pt x="2147925" y="1006332"/>
                  </a:cubicBezTo>
                  <a:cubicBezTo>
                    <a:pt x="2136465" y="1022128"/>
                    <a:pt x="2116820" y="1101108"/>
                    <a:pt x="2085714" y="1097597"/>
                  </a:cubicBezTo>
                  <a:cubicBezTo>
                    <a:pt x="2090626" y="1085312"/>
                    <a:pt x="2077529" y="1083557"/>
                    <a:pt x="2074254" y="1073026"/>
                  </a:cubicBezTo>
                  <a:cubicBezTo>
                    <a:pt x="2073436" y="1075659"/>
                    <a:pt x="2071389" y="1080924"/>
                    <a:pt x="2068934" y="1083995"/>
                  </a:cubicBezTo>
                  <a:lnTo>
                    <a:pt x="2065179" y="1086273"/>
                  </a:lnTo>
                  <a:lnTo>
                    <a:pt x="2061157" y="1081801"/>
                  </a:lnTo>
                  <a:cubicBezTo>
                    <a:pt x="2062385" y="1084873"/>
                    <a:pt x="2063715" y="1086189"/>
                    <a:pt x="2065045" y="1086354"/>
                  </a:cubicBezTo>
                  <a:lnTo>
                    <a:pt x="2065179" y="1086273"/>
                  </a:lnTo>
                  <a:lnTo>
                    <a:pt x="2066682" y="1087944"/>
                  </a:lnTo>
                  <a:cubicBezTo>
                    <a:pt x="2068933" y="1089699"/>
                    <a:pt x="2070980" y="1091454"/>
                    <a:pt x="2070980" y="1094087"/>
                  </a:cubicBezTo>
                  <a:cubicBezTo>
                    <a:pt x="2070980" y="1104618"/>
                    <a:pt x="2057883" y="1109883"/>
                    <a:pt x="2061157" y="1120414"/>
                  </a:cubicBezTo>
                  <a:cubicBezTo>
                    <a:pt x="2052971" y="1115148"/>
                    <a:pt x="2054609" y="1129189"/>
                    <a:pt x="2054609" y="1134455"/>
                  </a:cubicBezTo>
                  <a:cubicBezTo>
                    <a:pt x="2054609" y="1132699"/>
                    <a:pt x="2056246" y="1129189"/>
                    <a:pt x="2057883" y="1127434"/>
                  </a:cubicBezTo>
                  <a:cubicBezTo>
                    <a:pt x="2059520" y="1134455"/>
                    <a:pt x="2059520" y="1139720"/>
                    <a:pt x="2059520" y="1146740"/>
                  </a:cubicBezTo>
                  <a:cubicBezTo>
                    <a:pt x="2057883" y="1146740"/>
                    <a:pt x="2056246" y="1144985"/>
                    <a:pt x="2052971" y="1143230"/>
                  </a:cubicBezTo>
                  <a:cubicBezTo>
                    <a:pt x="2057883" y="1146740"/>
                    <a:pt x="2062794" y="1159026"/>
                    <a:pt x="2061157" y="1164291"/>
                  </a:cubicBezTo>
                  <a:cubicBezTo>
                    <a:pt x="2062794" y="1160781"/>
                    <a:pt x="2064431" y="1157271"/>
                    <a:pt x="2066069" y="1153761"/>
                  </a:cubicBezTo>
                  <a:cubicBezTo>
                    <a:pt x="2066069" y="1174822"/>
                    <a:pt x="2059520" y="1192373"/>
                    <a:pt x="2062794" y="1215189"/>
                  </a:cubicBezTo>
                  <a:cubicBezTo>
                    <a:pt x="2064431" y="1232740"/>
                    <a:pt x="2074254" y="1252046"/>
                    <a:pt x="2074254" y="1269597"/>
                  </a:cubicBezTo>
                  <a:cubicBezTo>
                    <a:pt x="2075891" y="1302944"/>
                    <a:pt x="2054609" y="1332781"/>
                    <a:pt x="2064431" y="1366128"/>
                  </a:cubicBezTo>
                  <a:cubicBezTo>
                    <a:pt x="2069343" y="1385434"/>
                    <a:pt x="2056246" y="1387189"/>
                    <a:pt x="2048060" y="1401230"/>
                  </a:cubicBezTo>
                  <a:cubicBezTo>
                    <a:pt x="2038237" y="1417026"/>
                    <a:pt x="2036600" y="1436332"/>
                    <a:pt x="2038237" y="1455638"/>
                  </a:cubicBezTo>
                  <a:cubicBezTo>
                    <a:pt x="2039874" y="1467924"/>
                    <a:pt x="2049697" y="1494251"/>
                    <a:pt x="2031689" y="1501271"/>
                  </a:cubicBezTo>
                  <a:cubicBezTo>
                    <a:pt x="2016955" y="1506536"/>
                    <a:pt x="2028415" y="1534618"/>
                    <a:pt x="2010406" y="1538128"/>
                  </a:cubicBezTo>
                  <a:cubicBezTo>
                    <a:pt x="2023503" y="1548659"/>
                    <a:pt x="2000583" y="1560944"/>
                    <a:pt x="1994035" y="1567965"/>
                  </a:cubicBezTo>
                  <a:cubicBezTo>
                    <a:pt x="1987486" y="1573230"/>
                    <a:pt x="1989123" y="1578495"/>
                    <a:pt x="1985849" y="1585516"/>
                  </a:cubicBezTo>
                  <a:cubicBezTo>
                    <a:pt x="1982575" y="1596047"/>
                    <a:pt x="1977663" y="1606577"/>
                    <a:pt x="1979300" y="1618863"/>
                  </a:cubicBezTo>
                  <a:cubicBezTo>
                    <a:pt x="1980937" y="1625883"/>
                    <a:pt x="1985849" y="1634659"/>
                    <a:pt x="1979300" y="1639924"/>
                  </a:cubicBezTo>
                  <a:cubicBezTo>
                    <a:pt x="1971115" y="1650455"/>
                    <a:pt x="1958017" y="1648700"/>
                    <a:pt x="1948195" y="1655720"/>
                  </a:cubicBezTo>
                  <a:cubicBezTo>
                    <a:pt x="1940009" y="1659230"/>
                    <a:pt x="1933460" y="1666251"/>
                    <a:pt x="1930186" y="1673271"/>
                  </a:cubicBezTo>
                  <a:cubicBezTo>
                    <a:pt x="1928549" y="1678536"/>
                    <a:pt x="1930186" y="1682047"/>
                    <a:pt x="1931823" y="1687312"/>
                  </a:cubicBezTo>
                  <a:cubicBezTo>
                    <a:pt x="1933460" y="1690822"/>
                    <a:pt x="1926912" y="1692577"/>
                    <a:pt x="1930186" y="1697842"/>
                  </a:cubicBezTo>
                  <a:cubicBezTo>
                    <a:pt x="1922001" y="1690822"/>
                    <a:pt x="1900718" y="1694332"/>
                    <a:pt x="1890895" y="1696087"/>
                  </a:cubicBezTo>
                  <a:cubicBezTo>
                    <a:pt x="1885983" y="1697842"/>
                    <a:pt x="1876161" y="1699598"/>
                    <a:pt x="1871249" y="1697842"/>
                  </a:cubicBezTo>
                  <a:cubicBezTo>
                    <a:pt x="1863063" y="1692577"/>
                    <a:pt x="1869612" y="1685557"/>
                    <a:pt x="1867975" y="1680291"/>
                  </a:cubicBezTo>
                  <a:cubicBezTo>
                    <a:pt x="1849966" y="1682047"/>
                    <a:pt x="1864701" y="1689067"/>
                    <a:pt x="1863063" y="1696087"/>
                  </a:cubicBezTo>
                  <a:cubicBezTo>
                    <a:pt x="1859789" y="1704863"/>
                    <a:pt x="1825409" y="1701353"/>
                    <a:pt x="1817224" y="1704863"/>
                  </a:cubicBezTo>
                  <a:cubicBezTo>
                    <a:pt x="1822135" y="1699598"/>
                    <a:pt x="1831958" y="1703108"/>
                    <a:pt x="1838506" y="1699598"/>
                  </a:cubicBezTo>
                  <a:cubicBezTo>
                    <a:pt x="1831958" y="1694332"/>
                    <a:pt x="1823772" y="1690822"/>
                    <a:pt x="1813949" y="1696087"/>
                  </a:cubicBezTo>
                  <a:cubicBezTo>
                    <a:pt x="1805764" y="1701353"/>
                    <a:pt x="1802489" y="1697842"/>
                    <a:pt x="1794304" y="1697842"/>
                  </a:cubicBezTo>
                  <a:cubicBezTo>
                    <a:pt x="1787755" y="1697842"/>
                    <a:pt x="1777932" y="1699598"/>
                    <a:pt x="1776295" y="1706618"/>
                  </a:cubicBezTo>
                  <a:cubicBezTo>
                    <a:pt x="1774658" y="1711883"/>
                    <a:pt x="1784481" y="1713638"/>
                    <a:pt x="1787755" y="1717149"/>
                  </a:cubicBezTo>
                  <a:cubicBezTo>
                    <a:pt x="1779569" y="1724169"/>
                    <a:pt x="1768109" y="1717149"/>
                    <a:pt x="1761561" y="1724169"/>
                  </a:cubicBezTo>
                  <a:cubicBezTo>
                    <a:pt x="1756649" y="1731189"/>
                    <a:pt x="1750101" y="1731189"/>
                    <a:pt x="1743552" y="1736455"/>
                  </a:cubicBezTo>
                  <a:cubicBezTo>
                    <a:pt x="1737004" y="1739965"/>
                    <a:pt x="1743552" y="1745230"/>
                    <a:pt x="1738641" y="1748740"/>
                  </a:cubicBezTo>
                  <a:cubicBezTo>
                    <a:pt x="1730455" y="1754006"/>
                    <a:pt x="1715721" y="1739965"/>
                    <a:pt x="1704261" y="1748740"/>
                  </a:cubicBezTo>
                  <a:cubicBezTo>
                    <a:pt x="1702624" y="1750496"/>
                    <a:pt x="1694438" y="1762781"/>
                    <a:pt x="1691164" y="1761026"/>
                  </a:cubicBezTo>
                  <a:cubicBezTo>
                    <a:pt x="1689527" y="1757516"/>
                    <a:pt x="1691164" y="1752251"/>
                    <a:pt x="1684615" y="1754006"/>
                  </a:cubicBezTo>
                  <a:cubicBezTo>
                    <a:pt x="1687890" y="1762781"/>
                    <a:pt x="1674793" y="1764536"/>
                    <a:pt x="1668244" y="1768047"/>
                  </a:cubicBezTo>
                  <a:cubicBezTo>
                    <a:pt x="1658421" y="1773312"/>
                    <a:pt x="1655147" y="1782087"/>
                    <a:pt x="1648598" y="1789108"/>
                  </a:cubicBezTo>
                  <a:cubicBezTo>
                    <a:pt x="1640413" y="1796128"/>
                    <a:pt x="1628953" y="1797883"/>
                    <a:pt x="1620767" y="1804904"/>
                  </a:cubicBezTo>
                  <a:cubicBezTo>
                    <a:pt x="1612581" y="1810169"/>
                    <a:pt x="1609307" y="1818945"/>
                    <a:pt x="1601121" y="1824210"/>
                  </a:cubicBezTo>
                  <a:cubicBezTo>
                    <a:pt x="1602759" y="1824210"/>
                    <a:pt x="1604396" y="1825965"/>
                    <a:pt x="1606033" y="1827720"/>
                  </a:cubicBezTo>
                  <a:cubicBezTo>
                    <a:pt x="1601121" y="1832985"/>
                    <a:pt x="1594573" y="1840006"/>
                    <a:pt x="1591299" y="1847026"/>
                  </a:cubicBezTo>
                  <a:cubicBezTo>
                    <a:pt x="1589661" y="1843516"/>
                    <a:pt x="1591299" y="1840006"/>
                    <a:pt x="1594573" y="1836496"/>
                  </a:cubicBezTo>
                  <a:cubicBezTo>
                    <a:pt x="1588024" y="1840006"/>
                    <a:pt x="1581476" y="1838251"/>
                    <a:pt x="1576564" y="1834740"/>
                  </a:cubicBezTo>
                  <a:cubicBezTo>
                    <a:pt x="1579839" y="1845271"/>
                    <a:pt x="1573290" y="1852291"/>
                    <a:pt x="1561830" y="1843516"/>
                  </a:cubicBezTo>
                  <a:cubicBezTo>
                    <a:pt x="1561830" y="1848781"/>
                    <a:pt x="1578201" y="1855802"/>
                    <a:pt x="1583113" y="1855802"/>
                  </a:cubicBezTo>
                  <a:cubicBezTo>
                    <a:pt x="1579839" y="1859312"/>
                    <a:pt x="1578201" y="1862822"/>
                    <a:pt x="1576564" y="1868087"/>
                  </a:cubicBezTo>
                  <a:cubicBezTo>
                    <a:pt x="1576564" y="1871598"/>
                    <a:pt x="1566741" y="1869843"/>
                    <a:pt x="1565104" y="1873353"/>
                  </a:cubicBezTo>
                  <a:cubicBezTo>
                    <a:pt x="1568379" y="1871598"/>
                    <a:pt x="1571653" y="1873353"/>
                    <a:pt x="1576564" y="1873353"/>
                  </a:cubicBezTo>
                  <a:cubicBezTo>
                    <a:pt x="1574927" y="1878618"/>
                    <a:pt x="1576564" y="1882128"/>
                    <a:pt x="1574927" y="1887394"/>
                  </a:cubicBezTo>
                  <a:cubicBezTo>
                    <a:pt x="1573290" y="1892659"/>
                    <a:pt x="1566741" y="1894414"/>
                    <a:pt x="1565104" y="1887394"/>
                  </a:cubicBezTo>
                  <a:cubicBezTo>
                    <a:pt x="1566741" y="1890904"/>
                    <a:pt x="1566741" y="1897924"/>
                    <a:pt x="1571653" y="1899679"/>
                  </a:cubicBezTo>
                  <a:cubicBezTo>
                    <a:pt x="1578201" y="1901434"/>
                    <a:pt x="1573290" y="1913720"/>
                    <a:pt x="1574927" y="1918985"/>
                  </a:cubicBezTo>
                  <a:cubicBezTo>
                    <a:pt x="1578201" y="1926006"/>
                    <a:pt x="1588024" y="1938291"/>
                    <a:pt x="1583113" y="1947067"/>
                  </a:cubicBezTo>
                  <a:cubicBezTo>
                    <a:pt x="1591299" y="1945312"/>
                    <a:pt x="1591299" y="1954087"/>
                    <a:pt x="1584750" y="1955843"/>
                  </a:cubicBezTo>
                  <a:cubicBezTo>
                    <a:pt x="1591299" y="1961108"/>
                    <a:pt x="1586387" y="1982169"/>
                    <a:pt x="1591299" y="1990945"/>
                  </a:cubicBezTo>
                  <a:cubicBezTo>
                    <a:pt x="1596210" y="1999720"/>
                    <a:pt x="1588024" y="2019026"/>
                    <a:pt x="1586387" y="2027802"/>
                  </a:cubicBezTo>
                  <a:cubicBezTo>
                    <a:pt x="1584750" y="2026047"/>
                    <a:pt x="1581476" y="2024292"/>
                    <a:pt x="1579839" y="2020781"/>
                  </a:cubicBezTo>
                  <a:cubicBezTo>
                    <a:pt x="1581476" y="2026047"/>
                    <a:pt x="1581476" y="2031312"/>
                    <a:pt x="1588024" y="2031312"/>
                  </a:cubicBezTo>
                  <a:cubicBezTo>
                    <a:pt x="1581476" y="2040087"/>
                    <a:pt x="1571653" y="2045353"/>
                    <a:pt x="1563467" y="2050618"/>
                  </a:cubicBezTo>
                  <a:cubicBezTo>
                    <a:pt x="1555281" y="2057638"/>
                    <a:pt x="1548733" y="2066414"/>
                    <a:pt x="1543821" y="2075189"/>
                  </a:cubicBezTo>
                  <a:cubicBezTo>
                    <a:pt x="1530724" y="2096251"/>
                    <a:pt x="1527450" y="2119067"/>
                    <a:pt x="1520901" y="2143638"/>
                  </a:cubicBezTo>
                  <a:cubicBezTo>
                    <a:pt x="1514353" y="2164700"/>
                    <a:pt x="1502893" y="2184006"/>
                    <a:pt x="1488159" y="2203312"/>
                  </a:cubicBezTo>
                  <a:cubicBezTo>
                    <a:pt x="1475062" y="2220863"/>
                    <a:pt x="1455416" y="2233149"/>
                    <a:pt x="1440682" y="2248945"/>
                  </a:cubicBezTo>
                  <a:cubicBezTo>
                    <a:pt x="1443956" y="2243679"/>
                    <a:pt x="1439045" y="2234904"/>
                    <a:pt x="1437407" y="2229638"/>
                  </a:cubicBezTo>
                  <a:cubicBezTo>
                    <a:pt x="1445593" y="2231394"/>
                    <a:pt x="1448867" y="2231394"/>
                    <a:pt x="1457053" y="2227883"/>
                  </a:cubicBezTo>
                  <a:cubicBezTo>
                    <a:pt x="1461965" y="2222618"/>
                    <a:pt x="1466876" y="2213843"/>
                    <a:pt x="1471787" y="2210332"/>
                  </a:cubicBezTo>
                  <a:cubicBezTo>
                    <a:pt x="1479973" y="2206822"/>
                    <a:pt x="1481610" y="2203312"/>
                    <a:pt x="1481610" y="2194536"/>
                  </a:cubicBezTo>
                  <a:cubicBezTo>
                    <a:pt x="1481610" y="2189271"/>
                    <a:pt x="1483247" y="2180496"/>
                    <a:pt x="1489796" y="2187516"/>
                  </a:cubicBezTo>
                  <a:cubicBezTo>
                    <a:pt x="1486522" y="2180496"/>
                    <a:pt x="1491433" y="2176985"/>
                    <a:pt x="1496345" y="2171720"/>
                  </a:cubicBezTo>
                  <a:cubicBezTo>
                    <a:pt x="1501256" y="2166455"/>
                    <a:pt x="1501256" y="2161189"/>
                    <a:pt x="1501256" y="2155924"/>
                  </a:cubicBezTo>
                  <a:cubicBezTo>
                    <a:pt x="1499619" y="2152414"/>
                    <a:pt x="1494707" y="2138373"/>
                    <a:pt x="1504530" y="2147149"/>
                  </a:cubicBezTo>
                  <a:cubicBezTo>
                    <a:pt x="1506167" y="2143638"/>
                    <a:pt x="1502893" y="2131353"/>
                    <a:pt x="1497982" y="2133108"/>
                  </a:cubicBezTo>
                  <a:cubicBezTo>
                    <a:pt x="1496345" y="2133108"/>
                    <a:pt x="1483247" y="2141883"/>
                    <a:pt x="1483247" y="2145394"/>
                  </a:cubicBezTo>
                  <a:cubicBezTo>
                    <a:pt x="1478336" y="2140128"/>
                    <a:pt x="1476699" y="2136618"/>
                    <a:pt x="1471787" y="2134863"/>
                  </a:cubicBezTo>
                  <a:cubicBezTo>
                    <a:pt x="1465239" y="2133108"/>
                    <a:pt x="1466876" y="2124332"/>
                    <a:pt x="1460327" y="2122577"/>
                  </a:cubicBezTo>
                  <a:cubicBezTo>
                    <a:pt x="1460327" y="2134863"/>
                    <a:pt x="1466876" y="2134863"/>
                    <a:pt x="1473425" y="2145394"/>
                  </a:cubicBezTo>
                  <a:cubicBezTo>
                    <a:pt x="1460327" y="2147149"/>
                    <a:pt x="1470150" y="2161189"/>
                    <a:pt x="1468513" y="2168210"/>
                  </a:cubicBezTo>
                  <a:cubicBezTo>
                    <a:pt x="1468513" y="2164700"/>
                    <a:pt x="1466876" y="2161189"/>
                    <a:pt x="1463602" y="2157679"/>
                  </a:cubicBezTo>
                  <a:cubicBezTo>
                    <a:pt x="1461965" y="2162945"/>
                    <a:pt x="1466876" y="2168210"/>
                    <a:pt x="1463602" y="2173475"/>
                  </a:cubicBezTo>
                  <a:cubicBezTo>
                    <a:pt x="1463602" y="2175230"/>
                    <a:pt x="1458690" y="2175230"/>
                    <a:pt x="1460327" y="2176985"/>
                  </a:cubicBezTo>
                  <a:cubicBezTo>
                    <a:pt x="1461965" y="2189271"/>
                    <a:pt x="1450505" y="2194536"/>
                    <a:pt x="1442319" y="2199802"/>
                  </a:cubicBezTo>
                  <a:cubicBezTo>
                    <a:pt x="1435770" y="2203312"/>
                    <a:pt x="1437407" y="2210332"/>
                    <a:pt x="1435770" y="2217353"/>
                  </a:cubicBezTo>
                  <a:cubicBezTo>
                    <a:pt x="1434133" y="2222618"/>
                    <a:pt x="1421036" y="2234904"/>
                    <a:pt x="1434133" y="2234904"/>
                  </a:cubicBezTo>
                  <a:cubicBezTo>
                    <a:pt x="1427585" y="2240169"/>
                    <a:pt x="1432496" y="2248945"/>
                    <a:pt x="1439045" y="2243679"/>
                  </a:cubicBezTo>
                  <a:cubicBezTo>
                    <a:pt x="1440682" y="2248945"/>
                    <a:pt x="1434133" y="2255965"/>
                    <a:pt x="1432496" y="2261230"/>
                  </a:cubicBezTo>
                  <a:cubicBezTo>
                    <a:pt x="1427585" y="2270006"/>
                    <a:pt x="1427585" y="2280536"/>
                    <a:pt x="1425947" y="2289312"/>
                  </a:cubicBezTo>
                  <a:cubicBezTo>
                    <a:pt x="1422673" y="2308618"/>
                    <a:pt x="1411213" y="2319149"/>
                    <a:pt x="1399753" y="2334945"/>
                  </a:cubicBezTo>
                  <a:cubicBezTo>
                    <a:pt x="1396479" y="2340210"/>
                    <a:pt x="1389931" y="2343720"/>
                    <a:pt x="1386656" y="2343720"/>
                  </a:cubicBezTo>
                  <a:cubicBezTo>
                    <a:pt x="1383382" y="2341965"/>
                    <a:pt x="1378471" y="2333190"/>
                    <a:pt x="1376833" y="2329679"/>
                  </a:cubicBezTo>
                  <a:cubicBezTo>
                    <a:pt x="1371922" y="2322659"/>
                    <a:pt x="1373559" y="2317394"/>
                    <a:pt x="1373559" y="2310373"/>
                  </a:cubicBezTo>
                  <a:cubicBezTo>
                    <a:pt x="1373559" y="2303353"/>
                    <a:pt x="1381745" y="2296332"/>
                    <a:pt x="1385019" y="2289312"/>
                  </a:cubicBezTo>
                  <a:cubicBezTo>
                    <a:pt x="1391568" y="2280536"/>
                    <a:pt x="1378471" y="2275271"/>
                    <a:pt x="1370285" y="2271761"/>
                  </a:cubicBezTo>
                  <a:cubicBezTo>
                    <a:pt x="1362099" y="2268251"/>
                    <a:pt x="1357188" y="2261230"/>
                    <a:pt x="1352276" y="2254210"/>
                  </a:cubicBezTo>
                  <a:cubicBezTo>
                    <a:pt x="1339179" y="2236659"/>
                    <a:pt x="1322808" y="2238414"/>
                    <a:pt x="1309711" y="2226128"/>
                  </a:cubicBezTo>
                  <a:cubicBezTo>
                    <a:pt x="1299888" y="2217353"/>
                    <a:pt x="1288428" y="2212087"/>
                    <a:pt x="1276968" y="2205067"/>
                  </a:cubicBezTo>
                  <a:cubicBezTo>
                    <a:pt x="1272057" y="2203312"/>
                    <a:pt x="1270419" y="2199802"/>
                    <a:pt x="1265508" y="2198047"/>
                  </a:cubicBezTo>
                  <a:cubicBezTo>
                    <a:pt x="1254048" y="2205067"/>
                    <a:pt x="1237677" y="2180496"/>
                    <a:pt x="1224579" y="2171720"/>
                  </a:cubicBezTo>
                  <a:cubicBezTo>
                    <a:pt x="1232765" y="2180496"/>
                    <a:pt x="1204934" y="2194536"/>
                    <a:pt x="1204934" y="2176985"/>
                  </a:cubicBezTo>
                  <a:cubicBezTo>
                    <a:pt x="1206571" y="2161189"/>
                    <a:pt x="1186925" y="2152414"/>
                    <a:pt x="1175465" y="2145394"/>
                  </a:cubicBezTo>
                  <a:cubicBezTo>
                    <a:pt x="1167280" y="2138373"/>
                    <a:pt x="1150908" y="2119067"/>
                    <a:pt x="1137811" y="2127843"/>
                  </a:cubicBezTo>
                  <a:cubicBezTo>
                    <a:pt x="1132900" y="2129598"/>
                    <a:pt x="1132900" y="2134863"/>
                    <a:pt x="1126351" y="2136618"/>
                  </a:cubicBezTo>
                  <a:cubicBezTo>
                    <a:pt x="1119803" y="2138373"/>
                    <a:pt x="1111617" y="2138373"/>
                    <a:pt x="1106705" y="2131353"/>
                  </a:cubicBezTo>
                  <a:cubicBezTo>
                    <a:pt x="1118165" y="2126087"/>
                    <a:pt x="1114891" y="2110291"/>
                    <a:pt x="1127988" y="2105026"/>
                  </a:cubicBezTo>
                  <a:cubicBezTo>
                    <a:pt x="1141085" y="2099761"/>
                    <a:pt x="1144360" y="2085720"/>
                    <a:pt x="1149271" y="2073434"/>
                  </a:cubicBezTo>
                  <a:cubicBezTo>
                    <a:pt x="1155820" y="2061149"/>
                    <a:pt x="1165643" y="2050618"/>
                    <a:pt x="1172191" y="2038332"/>
                  </a:cubicBezTo>
                  <a:cubicBezTo>
                    <a:pt x="1175465" y="2031312"/>
                    <a:pt x="1185288" y="2015516"/>
                    <a:pt x="1193474" y="2024292"/>
                  </a:cubicBezTo>
                  <a:cubicBezTo>
                    <a:pt x="1196748" y="2020781"/>
                    <a:pt x="1193474" y="2017271"/>
                    <a:pt x="1190200" y="2015516"/>
                  </a:cubicBezTo>
                  <a:cubicBezTo>
                    <a:pt x="1196748" y="2006740"/>
                    <a:pt x="1204934" y="1996210"/>
                    <a:pt x="1214757" y="1990945"/>
                  </a:cubicBezTo>
                  <a:cubicBezTo>
                    <a:pt x="1224579" y="1985679"/>
                    <a:pt x="1227854" y="1982169"/>
                    <a:pt x="1234402" y="1975149"/>
                  </a:cubicBezTo>
                  <a:cubicBezTo>
                    <a:pt x="1240951" y="1968128"/>
                    <a:pt x="1250774" y="1966373"/>
                    <a:pt x="1260597" y="1962863"/>
                  </a:cubicBezTo>
                  <a:cubicBezTo>
                    <a:pt x="1267145" y="1959353"/>
                    <a:pt x="1278605" y="1947067"/>
                    <a:pt x="1286791" y="1950577"/>
                  </a:cubicBezTo>
                  <a:cubicBezTo>
                    <a:pt x="1288428" y="1938291"/>
                    <a:pt x="1288428" y="1927761"/>
                    <a:pt x="1288428" y="1915475"/>
                  </a:cubicBezTo>
                  <a:cubicBezTo>
                    <a:pt x="1288428" y="1899679"/>
                    <a:pt x="1286791" y="1892659"/>
                    <a:pt x="1280242" y="1878618"/>
                  </a:cubicBezTo>
                  <a:cubicBezTo>
                    <a:pt x="1276968" y="1868087"/>
                    <a:pt x="1273694" y="1857557"/>
                    <a:pt x="1262234" y="1854047"/>
                  </a:cubicBezTo>
                  <a:cubicBezTo>
                    <a:pt x="1255685" y="1850536"/>
                    <a:pt x="1242588" y="1850536"/>
                    <a:pt x="1240951" y="1859312"/>
                  </a:cubicBezTo>
                  <a:cubicBezTo>
                    <a:pt x="1237677" y="1857557"/>
                    <a:pt x="1232765" y="1859312"/>
                    <a:pt x="1229491" y="1855802"/>
                  </a:cubicBezTo>
                  <a:cubicBezTo>
                    <a:pt x="1226217" y="1855802"/>
                    <a:pt x="1227854" y="1848781"/>
                    <a:pt x="1227854" y="1843516"/>
                  </a:cubicBezTo>
                  <a:cubicBezTo>
                    <a:pt x="1226217" y="1831230"/>
                    <a:pt x="1231128" y="1824210"/>
                    <a:pt x="1232765" y="1811924"/>
                  </a:cubicBezTo>
                  <a:cubicBezTo>
                    <a:pt x="1232765" y="1803149"/>
                    <a:pt x="1231128" y="1790863"/>
                    <a:pt x="1236039" y="1783842"/>
                  </a:cubicBezTo>
                  <a:cubicBezTo>
                    <a:pt x="1239314" y="1775067"/>
                    <a:pt x="1227854" y="1769802"/>
                    <a:pt x="1237677" y="1762781"/>
                  </a:cubicBezTo>
                  <a:cubicBezTo>
                    <a:pt x="1231128" y="1757516"/>
                    <a:pt x="1226217" y="1750496"/>
                    <a:pt x="1216394" y="1750496"/>
                  </a:cubicBezTo>
                  <a:cubicBezTo>
                    <a:pt x="1208208" y="1748740"/>
                    <a:pt x="1200022" y="1755761"/>
                    <a:pt x="1193474" y="1759271"/>
                  </a:cubicBezTo>
                  <a:cubicBezTo>
                    <a:pt x="1168917" y="1766291"/>
                    <a:pt x="1164005" y="1745230"/>
                    <a:pt x="1160731" y="1729434"/>
                  </a:cubicBezTo>
                  <a:cubicBezTo>
                    <a:pt x="1157457" y="1720659"/>
                    <a:pt x="1150908" y="1710128"/>
                    <a:pt x="1147634" y="1701353"/>
                  </a:cubicBezTo>
                  <a:cubicBezTo>
                    <a:pt x="1141085" y="1678536"/>
                    <a:pt x="1134537" y="1671516"/>
                    <a:pt x="1126351" y="1659230"/>
                  </a:cubicBezTo>
                  <a:cubicBezTo>
                    <a:pt x="1116528" y="1657475"/>
                    <a:pt x="1108343" y="1655720"/>
                    <a:pt x="1100157" y="1650455"/>
                  </a:cubicBezTo>
                  <a:cubicBezTo>
                    <a:pt x="1091971" y="1643434"/>
                    <a:pt x="1091971" y="1648700"/>
                    <a:pt x="1083786" y="1659230"/>
                  </a:cubicBezTo>
                  <a:cubicBezTo>
                    <a:pt x="1069051" y="1682047"/>
                    <a:pt x="1070689" y="1659230"/>
                    <a:pt x="1064140" y="1657475"/>
                  </a:cubicBezTo>
                  <a:cubicBezTo>
                    <a:pt x="1054317" y="1657475"/>
                    <a:pt x="1041220" y="1657475"/>
                    <a:pt x="1031397" y="1652210"/>
                  </a:cubicBezTo>
                  <a:cubicBezTo>
                    <a:pt x="1026486" y="1650455"/>
                    <a:pt x="1006840" y="1648700"/>
                    <a:pt x="1005203" y="1641679"/>
                  </a:cubicBezTo>
                  <a:cubicBezTo>
                    <a:pt x="1003566" y="1636414"/>
                    <a:pt x="1008477" y="1631149"/>
                    <a:pt x="1010114" y="1625883"/>
                  </a:cubicBezTo>
                  <a:cubicBezTo>
                    <a:pt x="1011751" y="1620618"/>
                    <a:pt x="1005203" y="1611842"/>
                    <a:pt x="1008477" y="1606577"/>
                  </a:cubicBezTo>
                  <a:cubicBezTo>
                    <a:pt x="1011751" y="1597802"/>
                    <a:pt x="1006840" y="1589026"/>
                    <a:pt x="1010114" y="1578495"/>
                  </a:cubicBezTo>
                  <a:cubicBezTo>
                    <a:pt x="1011751" y="1571475"/>
                    <a:pt x="997017" y="1569720"/>
                    <a:pt x="1005203" y="1560944"/>
                  </a:cubicBezTo>
                  <a:cubicBezTo>
                    <a:pt x="995380" y="1557434"/>
                    <a:pt x="992106" y="1545149"/>
                    <a:pt x="987194" y="1534618"/>
                  </a:cubicBezTo>
                  <a:cubicBezTo>
                    <a:pt x="977372" y="1522332"/>
                    <a:pt x="1011751" y="1522332"/>
                    <a:pt x="997017" y="1511802"/>
                  </a:cubicBezTo>
                  <a:cubicBezTo>
                    <a:pt x="980646" y="1499516"/>
                    <a:pt x="987194" y="1490740"/>
                    <a:pt x="995380" y="1473189"/>
                  </a:cubicBezTo>
                  <a:cubicBezTo>
                    <a:pt x="997017" y="1469679"/>
                    <a:pt x="1003566" y="1459149"/>
                    <a:pt x="1001929" y="1455638"/>
                  </a:cubicBezTo>
                  <a:cubicBezTo>
                    <a:pt x="997017" y="1448618"/>
                    <a:pt x="1001929" y="1443353"/>
                    <a:pt x="1003566" y="1434577"/>
                  </a:cubicBezTo>
                  <a:cubicBezTo>
                    <a:pt x="1011751" y="1411761"/>
                    <a:pt x="1006840" y="1408251"/>
                    <a:pt x="998654" y="1392455"/>
                  </a:cubicBezTo>
                  <a:cubicBezTo>
                    <a:pt x="990469" y="1381924"/>
                    <a:pt x="990469" y="1366128"/>
                    <a:pt x="983920" y="1367883"/>
                  </a:cubicBezTo>
                  <a:cubicBezTo>
                    <a:pt x="972460" y="1373148"/>
                    <a:pt x="956089" y="1359108"/>
                    <a:pt x="951177" y="1346822"/>
                  </a:cubicBezTo>
                  <a:cubicBezTo>
                    <a:pt x="947903" y="1339802"/>
                    <a:pt x="944629" y="1329271"/>
                    <a:pt x="944629" y="1320495"/>
                  </a:cubicBezTo>
                  <a:cubicBezTo>
                    <a:pt x="944629" y="1311720"/>
                    <a:pt x="951177" y="1304699"/>
                    <a:pt x="951177" y="1295924"/>
                  </a:cubicBezTo>
                  <a:cubicBezTo>
                    <a:pt x="933169" y="1301189"/>
                    <a:pt x="913523" y="1299434"/>
                    <a:pt x="893878" y="1297679"/>
                  </a:cubicBezTo>
                  <a:cubicBezTo>
                    <a:pt x="882418" y="1295924"/>
                    <a:pt x="854586" y="1299434"/>
                    <a:pt x="846401" y="1290659"/>
                  </a:cubicBezTo>
                  <a:cubicBezTo>
                    <a:pt x="838215" y="1283638"/>
                    <a:pt x="839852" y="1266087"/>
                    <a:pt x="838215" y="1257312"/>
                  </a:cubicBezTo>
                  <a:cubicBezTo>
                    <a:pt x="834941" y="1243271"/>
                    <a:pt x="818569" y="1236250"/>
                    <a:pt x="818569" y="1223965"/>
                  </a:cubicBezTo>
                  <a:cubicBezTo>
                    <a:pt x="823481" y="1223965"/>
                    <a:pt x="826755" y="1223965"/>
                    <a:pt x="831666" y="1223965"/>
                  </a:cubicBezTo>
                  <a:cubicBezTo>
                    <a:pt x="828392" y="1209924"/>
                    <a:pt x="823481" y="1188863"/>
                    <a:pt x="818569" y="1178332"/>
                  </a:cubicBezTo>
                  <a:cubicBezTo>
                    <a:pt x="815295" y="1173067"/>
                    <a:pt x="815295" y="1171312"/>
                    <a:pt x="815295" y="1166046"/>
                  </a:cubicBezTo>
                  <a:cubicBezTo>
                    <a:pt x="816932" y="1159026"/>
                    <a:pt x="816932" y="1152006"/>
                    <a:pt x="810383" y="1148495"/>
                  </a:cubicBezTo>
                  <a:cubicBezTo>
                    <a:pt x="792375" y="1136210"/>
                    <a:pt x="776004" y="1127434"/>
                    <a:pt x="766181" y="1129189"/>
                  </a:cubicBezTo>
                  <a:cubicBezTo>
                    <a:pt x="736712" y="1132699"/>
                    <a:pt x="743261" y="1129189"/>
                    <a:pt x="735075" y="1129189"/>
                  </a:cubicBezTo>
                  <a:cubicBezTo>
                    <a:pt x="726889" y="1129189"/>
                    <a:pt x="717067" y="1115148"/>
                    <a:pt x="713792" y="1109883"/>
                  </a:cubicBezTo>
                  <a:cubicBezTo>
                    <a:pt x="708881" y="1104618"/>
                    <a:pt x="707244" y="1108128"/>
                    <a:pt x="702332" y="1106373"/>
                  </a:cubicBezTo>
                  <a:cubicBezTo>
                    <a:pt x="697421" y="1106373"/>
                    <a:pt x="685961" y="1099352"/>
                    <a:pt x="682687" y="1097597"/>
                  </a:cubicBezTo>
                  <a:cubicBezTo>
                    <a:pt x="679412" y="1097597"/>
                    <a:pt x="676138" y="1097597"/>
                    <a:pt x="671227" y="1095842"/>
                  </a:cubicBezTo>
                  <a:cubicBezTo>
                    <a:pt x="663041" y="1092332"/>
                    <a:pt x="663041" y="1085312"/>
                    <a:pt x="658130" y="1080046"/>
                  </a:cubicBezTo>
                  <a:cubicBezTo>
                    <a:pt x="653218" y="1074781"/>
                    <a:pt x="653218" y="1076536"/>
                    <a:pt x="646670" y="1078291"/>
                  </a:cubicBezTo>
                  <a:cubicBezTo>
                    <a:pt x="638484" y="1081801"/>
                    <a:pt x="633573" y="1073026"/>
                    <a:pt x="628661" y="1071271"/>
                  </a:cubicBezTo>
                  <a:cubicBezTo>
                    <a:pt x="615564" y="1062495"/>
                    <a:pt x="610653" y="1071271"/>
                    <a:pt x="597555" y="1069516"/>
                  </a:cubicBezTo>
                  <a:cubicBezTo>
                    <a:pt x="581184" y="1066006"/>
                    <a:pt x="579547" y="1064250"/>
                    <a:pt x="571361" y="1053720"/>
                  </a:cubicBezTo>
                  <a:cubicBezTo>
                    <a:pt x="566450" y="1048455"/>
                    <a:pt x="551716" y="1039679"/>
                    <a:pt x="545167" y="1039679"/>
                  </a:cubicBezTo>
                  <a:cubicBezTo>
                    <a:pt x="538619" y="1037924"/>
                    <a:pt x="540256" y="1029148"/>
                    <a:pt x="536981" y="1025638"/>
                  </a:cubicBezTo>
                  <a:cubicBezTo>
                    <a:pt x="533707" y="1022128"/>
                    <a:pt x="527159" y="1023883"/>
                    <a:pt x="527159" y="1018618"/>
                  </a:cubicBezTo>
                  <a:cubicBezTo>
                    <a:pt x="527159" y="1008087"/>
                    <a:pt x="515699" y="999312"/>
                    <a:pt x="514061" y="988781"/>
                  </a:cubicBezTo>
                  <a:cubicBezTo>
                    <a:pt x="514061" y="983516"/>
                    <a:pt x="518973" y="980005"/>
                    <a:pt x="518973" y="972985"/>
                  </a:cubicBezTo>
                  <a:cubicBezTo>
                    <a:pt x="520610" y="969475"/>
                    <a:pt x="512424" y="967720"/>
                    <a:pt x="510787" y="962454"/>
                  </a:cubicBezTo>
                  <a:cubicBezTo>
                    <a:pt x="510787" y="957189"/>
                    <a:pt x="509150" y="951924"/>
                    <a:pt x="509150" y="948414"/>
                  </a:cubicBezTo>
                  <a:cubicBezTo>
                    <a:pt x="509150" y="941393"/>
                    <a:pt x="512424" y="937883"/>
                    <a:pt x="514061" y="932618"/>
                  </a:cubicBezTo>
                  <a:cubicBezTo>
                    <a:pt x="515699" y="922087"/>
                    <a:pt x="517336" y="904536"/>
                    <a:pt x="505876" y="899271"/>
                  </a:cubicBezTo>
                  <a:cubicBezTo>
                    <a:pt x="504239" y="901026"/>
                    <a:pt x="500964" y="906291"/>
                    <a:pt x="497690" y="906291"/>
                  </a:cubicBezTo>
                  <a:cubicBezTo>
                    <a:pt x="486230" y="904536"/>
                    <a:pt x="478044" y="904536"/>
                    <a:pt x="468222" y="906291"/>
                  </a:cubicBezTo>
                  <a:cubicBezTo>
                    <a:pt x="456762" y="908046"/>
                    <a:pt x="437116" y="909801"/>
                    <a:pt x="428930" y="918577"/>
                  </a:cubicBezTo>
                  <a:cubicBezTo>
                    <a:pt x="415833" y="930863"/>
                    <a:pt x="414196" y="939638"/>
                    <a:pt x="396187" y="939638"/>
                  </a:cubicBezTo>
                  <a:cubicBezTo>
                    <a:pt x="392913" y="941393"/>
                    <a:pt x="381453" y="948414"/>
                    <a:pt x="381453" y="953679"/>
                  </a:cubicBezTo>
                  <a:cubicBezTo>
                    <a:pt x="379816" y="960699"/>
                    <a:pt x="369993" y="957189"/>
                    <a:pt x="365082" y="957189"/>
                  </a:cubicBezTo>
                  <a:cubicBezTo>
                    <a:pt x="356896" y="957189"/>
                    <a:pt x="351985" y="962454"/>
                    <a:pt x="350348" y="967720"/>
                  </a:cubicBezTo>
                  <a:cubicBezTo>
                    <a:pt x="348710" y="976495"/>
                    <a:pt x="340525" y="980005"/>
                    <a:pt x="332339" y="983516"/>
                  </a:cubicBezTo>
                  <a:cubicBezTo>
                    <a:pt x="329065" y="983516"/>
                    <a:pt x="315968" y="990536"/>
                    <a:pt x="319242" y="980005"/>
                  </a:cubicBezTo>
                  <a:cubicBezTo>
                    <a:pt x="319242" y="978250"/>
                    <a:pt x="311056" y="976495"/>
                    <a:pt x="304508" y="976495"/>
                  </a:cubicBezTo>
                  <a:cubicBezTo>
                    <a:pt x="286499" y="976495"/>
                    <a:pt x="263579" y="972985"/>
                    <a:pt x="250482" y="974740"/>
                  </a:cubicBezTo>
                  <a:cubicBezTo>
                    <a:pt x="242296" y="974740"/>
                    <a:pt x="234111" y="983516"/>
                    <a:pt x="224288" y="980005"/>
                  </a:cubicBezTo>
                  <a:cubicBezTo>
                    <a:pt x="219377" y="980005"/>
                    <a:pt x="214465" y="971230"/>
                    <a:pt x="207917" y="976495"/>
                  </a:cubicBezTo>
                  <a:cubicBezTo>
                    <a:pt x="206279" y="957189"/>
                    <a:pt x="204642" y="937883"/>
                    <a:pt x="204642" y="920332"/>
                  </a:cubicBezTo>
                  <a:cubicBezTo>
                    <a:pt x="204642" y="911556"/>
                    <a:pt x="204642" y="909801"/>
                    <a:pt x="207917" y="901026"/>
                  </a:cubicBezTo>
                  <a:cubicBezTo>
                    <a:pt x="207917" y="899271"/>
                    <a:pt x="207917" y="897516"/>
                    <a:pt x="206279" y="895761"/>
                  </a:cubicBezTo>
                  <a:cubicBezTo>
                    <a:pt x="203005" y="890495"/>
                    <a:pt x="207917" y="888740"/>
                    <a:pt x="209554" y="883475"/>
                  </a:cubicBezTo>
                  <a:cubicBezTo>
                    <a:pt x="196457" y="885230"/>
                    <a:pt x="183359" y="904536"/>
                    <a:pt x="171900" y="913312"/>
                  </a:cubicBezTo>
                  <a:cubicBezTo>
                    <a:pt x="157165" y="923842"/>
                    <a:pt x="130971" y="918577"/>
                    <a:pt x="112963" y="916822"/>
                  </a:cubicBezTo>
                  <a:cubicBezTo>
                    <a:pt x="116237" y="908046"/>
                    <a:pt x="108051" y="895761"/>
                    <a:pt x="101503" y="890495"/>
                  </a:cubicBezTo>
                  <a:cubicBezTo>
                    <a:pt x="88405" y="879965"/>
                    <a:pt x="67123" y="886985"/>
                    <a:pt x="52388" y="879965"/>
                  </a:cubicBezTo>
                  <a:cubicBezTo>
                    <a:pt x="68760" y="860659"/>
                    <a:pt x="63848" y="855393"/>
                    <a:pt x="45840" y="839597"/>
                  </a:cubicBezTo>
                  <a:cubicBezTo>
                    <a:pt x="42566" y="836087"/>
                    <a:pt x="42566" y="832577"/>
                    <a:pt x="40928" y="829067"/>
                  </a:cubicBezTo>
                  <a:cubicBezTo>
                    <a:pt x="39291" y="823801"/>
                    <a:pt x="32743" y="822046"/>
                    <a:pt x="29468" y="818536"/>
                  </a:cubicBezTo>
                  <a:cubicBezTo>
                    <a:pt x="22920" y="809761"/>
                    <a:pt x="24557" y="799230"/>
                    <a:pt x="13097" y="792210"/>
                  </a:cubicBezTo>
                  <a:cubicBezTo>
                    <a:pt x="24557" y="786944"/>
                    <a:pt x="3274" y="774658"/>
                    <a:pt x="0" y="769393"/>
                  </a:cubicBezTo>
                  <a:cubicBezTo>
                    <a:pt x="3274" y="762373"/>
                    <a:pt x="1637" y="758863"/>
                    <a:pt x="11460" y="757107"/>
                  </a:cubicBezTo>
                  <a:cubicBezTo>
                    <a:pt x="19646" y="755352"/>
                    <a:pt x="9823" y="746577"/>
                    <a:pt x="11460" y="736046"/>
                  </a:cubicBezTo>
                  <a:cubicBezTo>
                    <a:pt x="16371" y="718495"/>
                    <a:pt x="29468" y="716740"/>
                    <a:pt x="42566" y="709720"/>
                  </a:cubicBezTo>
                  <a:cubicBezTo>
                    <a:pt x="50751" y="704454"/>
                    <a:pt x="44203" y="693924"/>
                    <a:pt x="42566" y="685148"/>
                  </a:cubicBezTo>
                  <a:cubicBezTo>
                    <a:pt x="40928" y="678128"/>
                    <a:pt x="45840" y="671107"/>
                    <a:pt x="49114" y="664087"/>
                  </a:cubicBezTo>
                  <a:cubicBezTo>
                    <a:pt x="58937" y="653556"/>
                    <a:pt x="49114" y="636005"/>
                    <a:pt x="58937" y="625475"/>
                  </a:cubicBezTo>
                  <a:cubicBezTo>
                    <a:pt x="63848" y="618454"/>
                    <a:pt x="73671" y="618454"/>
                    <a:pt x="80220" y="613189"/>
                  </a:cubicBezTo>
                  <a:cubicBezTo>
                    <a:pt x="85131" y="609679"/>
                    <a:pt x="85131" y="604414"/>
                    <a:pt x="93317" y="600903"/>
                  </a:cubicBezTo>
                  <a:cubicBezTo>
                    <a:pt x="101503" y="599148"/>
                    <a:pt x="106414" y="590373"/>
                    <a:pt x="116237" y="586863"/>
                  </a:cubicBezTo>
                  <a:cubicBezTo>
                    <a:pt x="124423" y="583352"/>
                    <a:pt x="137520" y="585107"/>
                    <a:pt x="145705" y="583352"/>
                  </a:cubicBezTo>
                  <a:cubicBezTo>
                    <a:pt x="157165" y="579842"/>
                    <a:pt x="165351" y="581597"/>
                    <a:pt x="173537" y="572822"/>
                  </a:cubicBezTo>
                  <a:cubicBezTo>
                    <a:pt x="175174" y="572822"/>
                    <a:pt x="176811" y="567556"/>
                    <a:pt x="188271" y="565801"/>
                  </a:cubicBezTo>
                  <a:cubicBezTo>
                    <a:pt x="193182" y="564046"/>
                    <a:pt x="193182" y="565801"/>
                    <a:pt x="199731" y="567556"/>
                  </a:cubicBezTo>
                  <a:cubicBezTo>
                    <a:pt x="204642" y="567556"/>
                    <a:pt x="209554" y="572822"/>
                    <a:pt x="212828" y="578087"/>
                  </a:cubicBezTo>
                  <a:cubicBezTo>
                    <a:pt x="214465" y="576332"/>
                    <a:pt x="216102" y="574577"/>
                    <a:pt x="217739" y="572822"/>
                  </a:cubicBezTo>
                  <a:cubicBezTo>
                    <a:pt x="225925" y="583352"/>
                    <a:pt x="229199" y="560536"/>
                    <a:pt x="230837" y="555271"/>
                  </a:cubicBezTo>
                  <a:cubicBezTo>
                    <a:pt x="234111" y="535965"/>
                    <a:pt x="237385" y="518413"/>
                    <a:pt x="239022" y="497352"/>
                  </a:cubicBezTo>
                  <a:cubicBezTo>
                    <a:pt x="242296" y="471026"/>
                    <a:pt x="245571" y="444699"/>
                    <a:pt x="250482" y="420128"/>
                  </a:cubicBezTo>
                  <a:cubicBezTo>
                    <a:pt x="253756" y="407842"/>
                    <a:pt x="258668" y="399067"/>
                    <a:pt x="255394" y="386781"/>
                  </a:cubicBezTo>
                  <a:cubicBezTo>
                    <a:pt x="252119" y="376250"/>
                    <a:pt x="243934" y="370985"/>
                    <a:pt x="243934" y="358699"/>
                  </a:cubicBezTo>
                  <a:cubicBezTo>
                    <a:pt x="243934" y="346413"/>
                    <a:pt x="237385" y="344658"/>
                    <a:pt x="227562" y="335883"/>
                  </a:cubicBezTo>
                  <a:cubicBezTo>
                    <a:pt x="216102" y="327107"/>
                    <a:pt x="216102" y="316577"/>
                    <a:pt x="216102" y="306046"/>
                  </a:cubicBezTo>
                  <a:cubicBezTo>
                    <a:pt x="216102" y="299026"/>
                    <a:pt x="214465" y="290250"/>
                    <a:pt x="217739" y="283230"/>
                  </a:cubicBezTo>
                  <a:cubicBezTo>
                    <a:pt x="229199" y="272699"/>
                    <a:pt x="248845" y="267434"/>
                    <a:pt x="258668" y="276209"/>
                  </a:cubicBezTo>
                  <a:cubicBezTo>
                    <a:pt x="266854" y="279720"/>
                    <a:pt x="270128" y="277964"/>
                    <a:pt x="270128" y="267434"/>
                  </a:cubicBezTo>
                  <a:cubicBezTo>
                    <a:pt x="268491" y="253393"/>
                    <a:pt x="243934" y="244617"/>
                    <a:pt x="229199" y="253393"/>
                  </a:cubicBezTo>
                  <a:cubicBezTo>
                    <a:pt x="229199" y="241107"/>
                    <a:pt x="222651" y="223556"/>
                    <a:pt x="227562" y="214781"/>
                  </a:cubicBezTo>
                  <a:cubicBezTo>
                    <a:pt x="234111" y="206005"/>
                    <a:pt x="253756" y="213026"/>
                    <a:pt x="260305" y="213026"/>
                  </a:cubicBezTo>
                  <a:cubicBezTo>
                    <a:pt x="276676" y="213026"/>
                    <a:pt x="293048" y="213026"/>
                    <a:pt x="309419" y="213026"/>
                  </a:cubicBezTo>
                  <a:cubicBezTo>
                    <a:pt x="312693" y="213026"/>
                    <a:pt x="322516" y="213026"/>
                    <a:pt x="322516" y="209515"/>
                  </a:cubicBezTo>
                  <a:cubicBezTo>
                    <a:pt x="324153" y="207760"/>
                    <a:pt x="322516" y="200740"/>
                    <a:pt x="325791" y="198985"/>
                  </a:cubicBezTo>
                  <a:cubicBezTo>
                    <a:pt x="337251" y="191964"/>
                    <a:pt x="333976" y="214781"/>
                    <a:pt x="343799" y="209515"/>
                  </a:cubicBezTo>
                  <a:cubicBezTo>
                    <a:pt x="351985" y="206005"/>
                    <a:pt x="356896" y="197230"/>
                    <a:pt x="363445" y="191964"/>
                  </a:cubicBezTo>
                  <a:cubicBezTo>
                    <a:pt x="376542" y="183189"/>
                    <a:pt x="383090" y="197230"/>
                    <a:pt x="386365" y="202495"/>
                  </a:cubicBezTo>
                  <a:cubicBezTo>
                    <a:pt x="392913" y="216536"/>
                    <a:pt x="392913" y="223556"/>
                    <a:pt x="391276" y="235842"/>
                  </a:cubicBezTo>
                  <a:cubicBezTo>
                    <a:pt x="391276" y="239352"/>
                    <a:pt x="388002" y="246373"/>
                    <a:pt x="394550" y="244617"/>
                  </a:cubicBezTo>
                  <a:cubicBezTo>
                    <a:pt x="402736" y="242862"/>
                    <a:pt x="401099" y="239352"/>
                    <a:pt x="407647" y="244617"/>
                  </a:cubicBezTo>
                  <a:cubicBezTo>
                    <a:pt x="415833" y="253393"/>
                    <a:pt x="422382" y="262169"/>
                    <a:pt x="432205" y="267434"/>
                  </a:cubicBezTo>
                  <a:cubicBezTo>
                    <a:pt x="446939" y="272699"/>
                    <a:pt x="456762" y="263924"/>
                    <a:pt x="468222" y="258658"/>
                  </a:cubicBezTo>
                  <a:cubicBezTo>
                    <a:pt x="491141" y="248128"/>
                    <a:pt x="478044" y="272699"/>
                    <a:pt x="481319" y="277964"/>
                  </a:cubicBezTo>
                  <a:cubicBezTo>
                    <a:pt x="487867" y="276209"/>
                    <a:pt x="496053" y="263924"/>
                    <a:pt x="499327" y="258658"/>
                  </a:cubicBezTo>
                  <a:cubicBezTo>
                    <a:pt x="505876" y="251638"/>
                    <a:pt x="507513" y="246373"/>
                    <a:pt x="517336" y="242862"/>
                  </a:cubicBezTo>
                  <a:cubicBezTo>
                    <a:pt x="525521" y="241107"/>
                    <a:pt x="530433" y="239352"/>
                    <a:pt x="536981" y="234087"/>
                  </a:cubicBezTo>
                  <a:cubicBezTo>
                    <a:pt x="540256" y="230577"/>
                    <a:pt x="551716" y="223556"/>
                    <a:pt x="551716" y="234087"/>
                  </a:cubicBezTo>
                  <a:cubicBezTo>
                    <a:pt x="558264" y="223556"/>
                    <a:pt x="566450" y="220046"/>
                    <a:pt x="569724" y="207760"/>
                  </a:cubicBezTo>
                  <a:cubicBezTo>
                    <a:pt x="571361" y="198985"/>
                    <a:pt x="574636" y="198985"/>
                    <a:pt x="584458" y="197230"/>
                  </a:cubicBezTo>
                  <a:cubicBezTo>
                    <a:pt x="587733" y="195475"/>
                    <a:pt x="602467" y="188454"/>
                    <a:pt x="604104" y="186699"/>
                  </a:cubicBezTo>
                  <a:cubicBezTo>
                    <a:pt x="615564" y="170903"/>
                    <a:pt x="607378" y="169148"/>
                    <a:pt x="594281" y="170903"/>
                  </a:cubicBezTo>
                  <a:cubicBezTo>
                    <a:pt x="587733" y="170903"/>
                    <a:pt x="577910" y="170903"/>
                    <a:pt x="572998" y="167393"/>
                  </a:cubicBezTo>
                  <a:cubicBezTo>
                    <a:pt x="569724" y="165638"/>
                    <a:pt x="572998" y="155107"/>
                    <a:pt x="572998" y="151597"/>
                  </a:cubicBezTo>
                  <a:cubicBezTo>
                    <a:pt x="566450" y="137556"/>
                    <a:pt x="561538" y="132291"/>
                    <a:pt x="561538" y="109474"/>
                  </a:cubicBezTo>
                  <a:cubicBezTo>
                    <a:pt x="561538" y="98944"/>
                    <a:pt x="553353" y="93678"/>
                    <a:pt x="545167" y="84903"/>
                  </a:cubicBezTo>
                  <a:cubicBezTo>
                    <a:pt x="540256" y="81393"/>
                    <a:pt x="525521" y="65597"/>
                    <a:pt x="532070" y="58576"/>
                  </a:cubicBezTo>
                  <a:cubicBezTo>
                    <a:pt x="536981" y="60331"/>
                    <a:pt x="540256" y="67352"/>
                    <a:pt x="545167" y="67352"/>
                  </a:cubicBezTo>
                  <a:cubicBezTo>
                    <a:pt x="553353" y="67352"/>
                    <a:pt x="568087" y="63842"/>
                    <a:pt x="569724" y="72617"/>
                  </a:cubicBezTo>
                  <a:cubicBezTo>
                    <a:pt x="571361" y="79638"/>
                    <a:pt x="574636" y="81393"/>
                    <a:pt x="582821" y="81393"/>
                  </a:cubicBezTo>
                  <a:cubicBezTo>
                    <a:pt x="597555" y="79638"/>
                    <a:pt x="605741" y="84903"/>
                    <a:pt x="607378" y="81393"/>
                  </a:cubicBezTo>
                  <a:cubicBezTo>
                    <a:pt x="618838" y="63842"/>
                    <a:pt x="627024" y="104209"/>
                    <a:pt x="643395" y="100699"/>
                  </a:cubicBezTo>
                  <a:cubicBezTo>
                    <a:pt x="653218" y="98944"/>
                    <a:pt x="643395" y="83148"/>
                    <a:pt x="648307" y="74372"/>
                  </a:cubicBezTo>
                  <a:cubicBezTo>
                    <a:pt x="651581" y="70862"/>
                    <a:pt x="659767" y="72617"/>
                    <a:pt x="664678" y="67352"/>
                  </a:cubicBezTo>
                  <a:cubicBezTo>
                    <a:pt x="671227" y="60331"/>
                    <a:pt x="677775" y="70862"/>
                    <a:pt x="684324" y="69107"/>
                  </a:cubicBezTo>
                  <a:cubicBezTo>
                    <a:pt x="694147" y="65597"/>
                    <a:pt x="718704" y="60331"/>
                    <a:pt x="723615" y="51556"/>
                  </a:cubicBezTo>
                  <a:cubicBezTo>
                    <a:pt x="723615" y="51556"/>
                    <a:pt x="735075" y="44536"/>
                    <a:pt x="736712" y="44536"/>
                  </a:cubicBezTo>
                  <a:cubicBezTo>
                    <a:pt x="743261" y="44536"/>
                    <a:pt x="751447" y="48046"/>
                    <a:pt x="754721" y="41025"/>
                  </a:cubicBezTo>
                  <a:cubicBezTo>
                    <a:pt x="761269" y="30495"/>
                    <a:pt x="785826" y="23474"/>
                    <a:pt x="769455" y="2413"/>
                  </a:cubicBezTo>
                  <a:cubicBezTo>
                    <a:pt x="777641" y="658"/>
                    <a:pt x="784189" y="2413"/>
                    <a:pt x="792375" y="658"/>
                  </a:cubicBezTo>
                  <a:close/>
                </a:path>
              </a:pathLst>
            </a:custGeom>
            <a:solidFill>
              <a:schemeClr val="bg1">
                <a:lumMod val="85000"/>
              </a:schemeClr>
            </a:solidFill>
            <a:ln w="3175"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schemeClr val="accent1"/>
                </a:solidFill>
              </a:endParaRPr>
            </a:p>
          </p:txBody>
        </p:sp>
      </p:grpSp>
    </p:spTree>
    <p:extLst>
      <p:ext uri="{BB962C8B-B14F-4D97-AF65-F5344CB8AC3E}">
        <p14:creationId xmlns:p14="http://schemas.microsoft.com/office/powerpoint/2010/main" val="60376126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1000"/>
                                        <p:tgtEl>
                                          <p:spTgt spid="62"/>
                                        </p:tgtEl>
                                      </p:cBhvr>
                                    </p:animEffect>
                                    <p:anim calcmode="lin" valueType="num">
                                      <p:cBhvr>
                                        <p:cTn id="8" dur="1000" fill="hold"/>
                                        <p:tgtEl>
                                          <p:spTgt spid="62"/>
                                        </p:tgtEl>
                                        <p:attrNameLst>
                                          <p:attrName>ppt_x</p:attrName>
                                        </p:attrNameLst>
                                      </p:cBhvr>
                                      <p:tavLst>
                                        <p:tav tm="0">
                                          <p:val>
                                            <p:strVal val="#ppt_x"/>
                                          </p:val>
                                        </p:tav>
                                        <p:tav tm="100000">
                                          <p:val>
                                            <p:strVal val="#ppt_x"/>
                                          </p:val>
                                        </p:tav>
                                      </p:tavLst>
                                    </p:anim>
                                    <p:anim calcmode="lin" valueType="num">
                                      <p:cBhvr>
                                        <p:cTn id="9" dur="1000" fill="hold"/>
                                        <p:tgtEl>
                                          <p:spTgt spid="6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129"/>
                                        </p:tgtEl>
                                        <p:attrNameLst>
                                          <p:attrName>style.visibility</p:attrName>
                                        </p:attrNameLst>
                                      </p:cBhvr>
                                      <p:to>
                                        <p:strVal val="visible"/>
                                      </p:to>
                                    </p:set>
                                    <p:animEffect transition="in" filter="fade">
                                      <p:cBhvr>
                                        <p:cTn id="16" dur="500"/>
                                        <p:tgtEl>
                                          <p:spTgt spid="129"/>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par>
                          <p:cTn id="25" fill="hold">
                            <p:stCondLst>
                              <p:cond delay="2500"/>
                            </p:stCondLst>
                            <p:childTnLst>
                              <p:par>
                                <p:cTn id="26" presetID="10" presetClass="entr" presetSubtype="0"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par>
                          <p:cTn id="29" fill="hold">
                            <p:stCondLst>
                              <p:cond delay="3000"/>
                            </p:stCondLst>
                            <p:childTnLst>
                              <p:par>
                                <p:cTn id="30" presetID="10" presetClass="entr" presetSubtype="0"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19362628_xxl.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7840" b="7840"/>
          <a:stretch>
            <a:fillRect/>
          </a:stretch>
        </p:blipFill>
        <p:spPr>
          <a:xfrm>
            <a:off x="0" y="0"/>
            <a:ext cx="24399875" cy="13716000"/>
          </a:xfrm>
        </p:spPr>
      </p:pic>
      <p:sp>
        <p:nvSpPr>
          <p:cNvPr id="128" name="Rectangle 127"/>
          <p:cNvSpPr>
            <a:spLocks noChangeAspect="1"/>
          </p:cNvSpPr>
          <p:nvPr/>
        </p:nvSpPr>
        <p:spPr>
          <a:xfrm>
            <a:off x="16322" y="197484"/>
            <a:ext cx="24399930" cy="13716002"/>
          </a:xfrm>
          <a:prstGeom prst="rect">
            <a:avLst/>
          </a:prstGeom>
          <a:solidFill>
            <a:schemeClr val="accent5">
              <a:lumMod val="50000"/>
              <a:alpha val="82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828434" fontAlgn="auto">
              <a:spcBef>
                <a:spcPts val="0"/>
              </a:spcBef>
              <a:spcAft>
                <a:spcPts val="0"/>
              </a:spcAft>
              <a:defRPr/>
            </a:pPr>
            <a:endParaRPr lang="en-US" dirty="0"/>
          </a:p>
        </p:txBody>
      </p:sp>
      <p:grpSp>
        <p:nvGrpSpPr>
          <p:cNvPr id="129" name="Group 128"/>
          <p:cNvGrpSpPr/>
          <p:nvPr/>
        </p:nvGrpSpPr>
        <p:grpSpPr>
          <a:xfrm>
            <a:off x="11010113" y="2917891"/>
            <a:ext cx="2412348" cy="2412976"/>
            <a:chOff x="10914389" y="3398630"/>
            <a:chExt cx="2545697" cy="2546360"/>
          </a:xfrm>
          <a:solidFill>
            <a:schemeClr val="bg1"/>
          </a:solidFill>
        </p:grpSpPr>
        <p:sp>
          <p:nvSpPr>
            <p:cNvPr id="130" name="Freeform 9"/>
            <p:cNvSpPr>
              <a:spLocks noEditPoints="1"/>
            </p:cNvSpPr>
            <p:nvPr/>
          </p:nvSpPr>
          <p:spPr bwMode="auto">
            <a:xfrm>
              <a:off x="10914389" y="3398630"/>
              <a:ext cx="2545697" cy="2546360"/>
            </a:xfrm>
            <a:custGeom>
              <a:avLst/>
              <a:gdLst>
                <a:gd name="T0" fmla="*/ 512 w 1024"/>
                <a:gd name="T1" fmla="*/ 0 h 1024"/>
                <a:gd name="T2" fmla="*/ 0 w 1024"/>
                <a:gd name="T3" fmla="*/ 512 h 1024"/>
                <a:gd name="T4" fmla="*/ 512 w 1024"/>
                <a:gd name="T5" fmla="*/ 1024 h 1024"/>
                <a:gd name="T6" fmla="*/ 1024 w 1024"/>
                <a:gd name="T7" fmla="*/ 512 h 1024"/>
                <a:gd name="T8" fmla="*/ 512 w 1024"/>
                <a:gd name="T9" fmla="*/ 0 h 1024"/>
                <a:gd name="T10" fmla="*/ 512 w 1024"/>
                <a:gd name="T11" fmla="*/ 951 h 1024"/>
                <a:gd name="T12" fmla="*/ 73 w 1024"/>
                <a:gd name="T13" fmla="*/ 512 h 1024"/>
                <a:gd name="T14" fmla="*/ 512 w 1024"/>
                <a:gd name="T15" fmla="*/ 73 h 1024"/>
                <a:gd name="T16" fmla="*/ 951 w 1024"/>
                <a:gd name="T17" fmla="*/ 512 h 1024"/>
                <a:gd name="T18" fmla="*/ 512 w 1024"/>
                <a:gd name="T19" fmla="*/ 951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4" h="1024">
                  <a:moveTo>
                    <a:pt x="512" y="0"/>
                  </a:moveTo>
                  <a:cubicBezTo>
                    <a:pt x="229" y="0"/>
                    <a:pt x="0" y="229"/>
                    <a:pt x="0" y="512"/>
                  </a:cubicBezTo>
                  <a:cubicBezTo>
                    <a:pt x="0" y="795"/>
                    <a:pt x="229" y="1024"/>
                    <a:pt x="512" y="1024"/>
                  </a:cubicBezTo>
                  <a:cubicBezTo>
                    <a:pt x="795" y="1024"/>
                    <a:pt x="1024" y="795"/>
                    <a:pt x="1024" y="512"/>
                  </a:cubicBezTo>
                  <a:cubicBezTo>
                    <a:pt x="1024" y="229"/>
                    <a:pt x="795" y="0"/>
                    <a:pt x="512" y="0"/>
                  </a:cubicBezTo>
                  <a:close/>
                  <a:moveTo>
                    <a:pt x="512" y="951"/>
                  </a:moveTo>
                  <a:cubicBezTo>
                    <a:pt x="270" y="951"/>
                    <a:pt x="73" y="754"/>
                    <a:pt x="73" y="512"/>
                  </a:cubicBezTo>
                  <a:cubicBezTo>
                    <a:pt x="73" y="270"/>
                    <a:pt x="270" y="73"/>
                    <a:pt x="512" y="73"/>
                  </a:cubicBezTo>
                  <a:cubicBezTo>
                    <a:pt x="754" y="73"/>
                    <a:pt x="951" y="270"/>
                    <a:pt x="951" y="512"/>
                  </a:cubicBezTo>
                  <a:cubicBezTo>
                    <a:pt x="951" y="754"/>
                    <a:pt x="754" y="951"/>
                    <a:pt x="512" y="95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lIns="182843" tIns="91422" rIns="182843" bIns="91422"/>
            <a:lstStyle/>
            <a:p>
              <a:pPr defTabSz="1828434" fontAlgn="auto">
                <a:spcBef>
                  <a:spcPts val="0"/>
                </a:spcBef>
                <a:spcAft>
                  <a:spcPts val="0"/>
                </a:spcAft>
                <a:defRPr/>
              </a:pPr>
              <a:endParaRPr lang="id-ID">
                <a:latin typeface="+mn-lt"/>
                <a:ea typeface="+mn-ea"/>
                <a:cs typeface="+mn-cs"/>
              </a:endParaRPr>
            </a:p>
          </p:txBody>
        </p:sp>
        <p:grpSp>
          <p:nvGrpSpPr>
            <p:cNvPr id="131" name="Group 130"/>
            <p:cNvGrpSpPr/>
            <p:nvPr/>
          </p:nvGrpSpPr>
          <p:grpSpPr>
            <a:xfrm>
              <a:off x="11795226" y="4278110"/>
              <a:ext cx="787195" cy="787400"/>
              <a:chOff x="6350" y="4763"/>
              <a:chExt cx="2898775" cy="2898776"/>
            </a:xfrm>
            <a:grpFill/>
          </p:grpSpPr>
          <p:sp>
            <p:nvSpPr>
              <p:cNvPr id="132" name="Freeform 131"/>
              <p:cNvSpPr>
                <a:spLocks/>
              </p:cNvSpPr>
              <p:nvPr/>
            </p:nvSpPr>
            <p:spPr bwMode="auto">
              <a:xfrm>
                <a:off x="6350" y="4763"/>
                <a:ext cx="727075" cy="723900"/>
              </a:xfrm>
              <a:custGeom>
                <a:avLst/>
                <a:gdLst>
                  <a:gd name="T0" fmla="*/ 168 w 193"/>
                  <a:gd name="T1" fmla="*/ 0 h 192"/>
                  <a:gd name="T2" fmla="*/ 24 w 193"/>
                  <a:gd name="T3" fmla="*/ 0 h 192"/>
                  <a:gd name="T4" fmla="*/ 0 w 193"/>
                  <a:gd name="T5" fmla="*/ 24 h 192"/>
                  <a:gd name="T6" fmla="*/ 0 w 193"/>
                  <a:gd name="T7" fmla="*/ 168 h 192"/>
                  <a:gd name="T8" fmla="*/ 24 w 193"/>
                  <a:gd name="T9" fmla="*/ 192 h 192"/>
                  <a:gd name="T10" fmla="*/ 168 w 193"/>
                  <a:gd name="T11" fmla="*/ 192 h 192"/>
                  <a:gd name="T12" fmla="*/ 193 w 193"/>
                  <a:gd name="T13" fmla="*/ 168 h 192"/>
                  <a:gd name="T14" fmla="*/ 193 w 193"/>
                  <a:gd name="T15" fmla="*/ 24 h 192"/>
                  <a:gd name="T16" fmla="*/ 168 w 193"/>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192">
                    <a:moveTo>
                      <a:pt x="168" y="0"/>
                    </a:moveTo>
                    <a:cubicBezTo>
                      <a:pt x="24" y="0"/>
                      <a:pt x="24" y="0"/>
                      <a:pt x="24" y="0"/>
                    </a:cubicBezTo>
                    <a:cubicBezTo>
                      <a:pt x="11" y="0"/>
                      <a:pt x="0" y="11"/>
                      <a:pt x="0" y="24"/>
                    </a:cubicBezTo>
                    <a:cubicBezTo>
                      <a:pt x="0" y="168"/>
                      <a:pt x="0" y="168"/>
                      <a:pt x="0" y="168"/>
                    </a:cubicBezTo>
                    <a:cubicBezTo>
                      <a:pt x="0" y="182"/>
                      <a:pt x="11" y="192"/>
                      <a:pt x="24" y="192"/>
                    </a:cubicBezTo>
                    <a:cubicBezTo>
                      <a:pt x="168" y="192"/>
                      <a:pt x="168" y="192"/>
                      <a:pt x="168" y="192"/>
                    </a:cubicBezTo>
                    <a:cubicBezTo>
                      <a:pt x="182" y="192"/>
                      <a:pt x="193" y="182"/>
                      <a:pt x="193" y="168"/>
                    </a:cubicBezTo>
                    <a:cubicBezTo>
                      <a:pt x="193" y="24"/>
                      <a:pt x="193" y="24"/>
                      <a:pt x="193" y="24"/>
                    </a:cubicBezTo>
                    <a:cubicBezTo>
                      <a:pt x="193" y="11"/>
                      <a:pt x="182" y="0"/>
                      <a:pt x="168"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828434" fontAlgn="auto">
                  <a:spcBef>
                    <a:spcPts val="0"/>
                  </a:spcBef>
                  <a:spcAft>
                    <a:spcPts val="0"/>
                  </a:spcAft>
                  <a:defRPr/>
                </a:pPr>
                <a:endParaRPr lang="id-ID">
                  <a:latin typeface="+mn-lt"/>
                  <a:ea typeface="+mn-ea"/>
                  <a:cs typeface="+mn-cs"/>
                </a:endParaRPr>
              </a:p>
            </p:txBody>
          </p:sp>
          <p:sp>
            <p:nvSpPr>
              <p:cNvPr id="133" name="Freeform 132"/>
              <p:cNvSpPr>
                <a:spLocks/>
              </p:cNvSpPr>
              <p:nvPr/>
            </p:nvSpPr>
            <p:spPr bwMode="auto">
              <a:xfrm>
                <a:off x="6350" y="1093788"/>
                <a:ext cx="727075" cy="722313"/>
              </a:xfrm>
              <a:custGeom>
                <a:avLst/>
                <a:gdLst>
                  <a:gd name="T0" fmla="*/ 168 w 193"/>
                  <a:gd name="T1" fmla="*/ 0 h 192"/>
                  <a:gd name="T2" fmla="*/ 24 w 193"/>
                  <a:gd name="T3" fmla="*/ 0 h 192"/>
                  <a:gd name="T4" fmla="*/ 0 w 193"/>
                  <a:gd name="T5" fmla="*/ 24 h 192"/>
                  <a:gd name="T6" fmla="*/ 0 w 193"/>
                  <a:gd name="T7" fmla="*/ 168 h 192"/>
                  <a:gd name="T8" fmla="*/ 24 w 193"/>
                  <a:gd name="T9" fmla="*/ 192 h 192"/>
                  <a:gd name="T10" fmla="*/ 168 w 193"/>
                  <a:gd name="T11" fmla="*/ 192 h 192"/>
                  <a:gd name="T12" fmla="*/ 193 w 193"/>
                  <a:gd name="T13" fmla="*/ 168 h 192"/>
                  <a:gd name="T14" fmla="*/ 193 w 193"/>
                  <a:gd name="T15" fmla="*/ 24 h 192"/>
                  <a:gd name="T16" fmla="*/ 168 w 193"/>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192">
                    <a:moveTo>
                      <a:pt x="168" y="0"/>
                    </a:moveTo>
                    <a:cubicBezTo>
                      <a:pt x="24" y="0"/>
                      <a:pt x="24" y="0"/>
                      <a:pt x="24" y="0"/>
                    </a:cubicBezTo>
                    <a:cubicBezTo>
                      <a:pt x="11" y="0"/>
                      <a:pt x="0" y="11"/>
                      <a:pt x="0" y="24"/>
                    </a:cubicBezTo>
                    <a:cubicBezTo>
                      <a:pt x="0" y="168"/>
                      <a:pt x="0" y="168"/>
                      <a:pt x="0" y="168"/>
                    </a:cubicBezTo>
                    <a:cubicBezTo>
                      <a:pt x="0" y="181"/>
                      <a:pt x="11" y="192"/>
                      <a:pt x="24" y="192"/>
                    </a:cubicBezTo>
                    <a:cubicBezTo>
                      <a:pt x="168" y="192"/>
                      <a:pt x="168" y="192"/>
                      <a:pt x="168" y="192"/>
                    </a:cubicBezTo>
                    <a:cubicBezTo>
                      <a:pt x="182" y="192"/>
                      <a:pt x="193" y="181"/>
                      <a:pt x="193" y="168"/>
                    </a:cubicBezTo>
                    <a:cubicBezTo>
                      <a:pt x="193" y="24"/>
                      <a:pt x="193" y="24"/>
                      <a:pt x="193" y="24"/>
                    </a:cubicBezTo>
                    <a:cubicBezTo>
                      <a:pt x="193" y="11"/>
                      <a:pt x="182" y="0"/>
                      <a:pt x="168"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828434" fontAlgn="auto">
                  <a:spcBef>
                    <a:spcPts val="0"/>
                  </a:spcBef>
                  <a:spcAft>
                    <a:spcPts val="0"/>
                  </a:spcAft>
                  <a:defRPr/>
                </a:pPr>
                <a:endParaRPr lang="id-ID">
                  <a:latin typeface="+mn-lt"/>
                  <a:ea typeface="+mn-ea"/>
                  <a:cs typeface="+mn-cs"/>
                </a:endParaRPr>
              </a:p>
            </p:txBody>
          </p:sp>
          <p:sp>
            <p:nvSpPr>
              <p:cNvPr id="163" name="Freeform 162"/>
              <p:cNvSpPr>
                <a:spLocks/>
              </p:cNvSpPr>
              <p:nvPr/>
            </p:nvSpPr>
            <p:spPr bwMode="auto">
              <a:xfrm>
                <a:off x="6350" y="2178051"/>
                <a:ext cx="727075" cy="725488"/>
              </a:xfrm>
              <a:custGeom>
                <a:avLst/>
                <a:gdLst>
                  <a:gd name="T0" fmla="*/ 168 w 193"/>
                  <a:gd name="T1" fmla="*/ 0 h 193"/>
                  <a:gd name="T2" fmla="*/ 24 w 193"/>
                  <a:gd name="T3" fmla="*/ 0 h 193"/>
                  <a:gd name="T4" fmla="*/ 0 w 193"/>
                  <a:gd name="T5" fmla="*/ 25 h 193"/>
                  <a:gd name="T6" fmla="*/ 0 w 193"/>
                  <a:gd name="T7" fmla="*/ 169 h 193"/>
                  <a:gd name="T8" fmla="*/ 24 w 193"/>
                  <a:gd name="T9" fmla="*/ 193 h 193"/>
                  <a:gd name="T10" fmla="*/ 168 w 193"/>
                  <a:gd name="T11" fmla="*/ 193 h 193"/>
                  <a:gd name="T12" fmla="*/ 193 w 193"/>
                  <a:gd name="T13" fmla="*/ 169 h 193"/>
                  <a:gd name="T14" fmla="*/ 193 w 193"/>
                  <a:gd name="T15" fmla="*/ 25 h 193"/>
                  <a:gd name="T16" fmla="*/ 168 w 193"/>
                  <a:gd name="T1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193">
                    <a:moveTo>
                      <a:pt x="168" y="0"/>
                    </a:moveTo>
                    <a:cubicBezTo>
                      <a:pt x="24" y="0"/>
                      <a:pt x="24" y="0"/>
                      <a:pt x="24" y="0"/>
                    </a:cubicBezTo>
                    <a:cubicBezTo>
                      <a:pt x="11" y="0"/>
                      <a:pt x="0" y="11"/>
                      <a:pt x="0" y="25"/>
                    </a:cubicBezTo>
                    <a:cubicBezTo>
                      <a:pt x="0" y="169"/>
                      <a:pt x="0" y="169"/>
                      <a:pt x="0" y="169"/>
                    </a:cubicBezTo>
                    <a:cubicBezTo>
                      <a:pt x="0" y="182"/>
                      <a:pt x="11" y="193"/>
                      <a:pt x="24" y="193"/>
                    </a:cubicBezTo>
                    <a:cubicBezTo>
                      <a:pt x="168" y="193"/>
                      <a:pt x="168" y="193"/>
                      <a:pt x="168" y="193"/>
                    </a:cubicBezTo>
                    <a:cubicBezTo>
                      <a:pt x="182" y="193"/>
                      <a:pt x="193" y="182"/>
                      <a:pt x="193" y="169"/>
                    </a:cubicBezTo>
                    <a:cubicBezTo>
                      <a:pt x="193" y="25"/>
                      <a:pt x="193" y="25"/>
                      <a:pt x="193" y="25"/>
                    </a:cubicBezTo>
                    <a:cubicBezTo>
                      <a:pt x="193" y="11"/>
                      <a:pt x="182" y="0"/>
                      <a:pt x="168"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828434" fontAlgn="auto">
                  <a:spcBef>
                    <a:spcPts val="0"/>
                  </a:spcBef>
                  <a:spcAft>
                    <a:spcPts val="0"/>
                  </a:spcAft>
                  <a:defRPr/>
                </a:pPr>
                <a:endParaRPr lang="id-ID">
                  <a:latin typeface="+mn-lt"/>
                  <a:ea typeface="+mn-ea"/>
                  <a:cs typeface="+mn-cs"/>
                </a:endParaRPr>
              </a:p>
            </p:txBody>
          </p:sp>
          <p:sp>
            <p:nvSpPr>
              <p:cNvPr id="164" name="Freeform 8"/>
              <p:cNvSpPr>
                <a:spLocks/>
              </p:cNvSpPr>
              <p:nvPr/>
            </p:nvSpPr>
            <p:spPr bwMode="auto">
              <a:xfrm>
                <a:off x="1095375" y="4763"/>
                <a:ext cx="1809750" cy="723900"/>
              </a:xfrm>
              <a:custGeom>
                <a:avLst/>
                <a:gdLst>
                  <a:gd name="T0" fmla="*/ 457 w 481"/>
                  <a:gd name="T1" fmla="*/ 0 h 192"/>
                  <a:gd name="T2" fmla="*/ 24 w 481"/>
                  <a:gd name="T3" fmla="*/ 0 h 192"/>
                  <a:gd name="T4" fmla="*/ 0 w 481"/>
                  <a:gd name="T5" fmla="*/ 24 h 192"/>
                  <a:gd name="T6" fmla="*/ 0 w 481"/>
                  <a:gd name="T7" fmla="*/ 168 h 192"/>
                  <a:gd name="T8" fmla="*/ 24 w 481"/>
                  <a:gd name="T9" fmla="*/ 192 h 192"/>
                  <a:gd name="T10" fmla="*/ 457 w 481"/>
                  <a:gd name="T11" fmla="*/ 192 h 192"/>
                  <a:gd name="T12" fmla="*/ 481 w 481"/>
                  <a:gd name="T13" fmla="*/ 168 h 192"/>
                  <a:gd name="T14" fmla="*/ 481 w 481"/>
                  <a:gd name="T15" fmla="*/ 24 h 192"/>
                  <a:gd name="T16" fmla="*/ 457 w 481"/>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1" h="192">
                    <a:moveTo>
                      <a:pt x="457" y="0"/>
                    </a:moveTo>
                    <a:cubicBezTo>
                      <a:pt x="24" y="0"/>
                      <a:pt x="24" y="0"/>
                      <a:pt x="24" y="0"/>
                    </a:cubicBezTo>
                    <a:cubicBezTo>
                      <a:pt x="11" y="0"/>
                      <a:pt x="0" y="11"/>
                      <a:pt x="0" y="24"/>
                    </a:cubicBezTo>
                    <a:cubicBezTo>
                      <a:pt x="0" y="168"/>
                      <a:pt x="0" y="168"/>
                      <a:pt x="0" y="168"/>
                    </a:cubicBezTo>
                    <a:cubicBezTo>
                      <a:pt x="0" y="182"/>
                      <a:pt x="11" y="192"/>
                      <a:pt x="24" y="192"/>
                    </a:cubicBezTo>
                    <a:cubicBezTo>
                      <a:pt x="457" y="192"/>
                      <a:pt x="457" y="192"/>
                      <a:pt x="457" y="192"/>
                    </a:cubicBezTo>
                    <a:cubicBezTo>
                      <a:pt x="470" y="192"/>
                      <a:pt x="481" y="182"/>
                      <a:pt x="481" y="168"/>
                    </a:cubicBezTo>
                    <a:cubicBezTo>
                      <a:pt x="481" y="24"/>
                      <a:pt x="481" y="24"/>
                      <a:pt x="481" y="24"/>
                    </a:cubicBezTo>
                    <a:cubicBezTo>
                      <a:pt x="481" y="11"/>
                      <a:pt x="470" y="0"/>
                      <a:pt x="457"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828434" fontAlgn="auto">
                  <a:spcBef>
                    <a:spcPts val="0"/>
                  </a:spcBef>
                  <a:spcAft>
                    <a:spcPts val="0"/>
                  </a:spcAft>
                  <a:defRPr/>
                </a:pPr>
                <a:endParaRPr lang="id-ID">
                  <a:latin typeface="+mn-lt"/>
                  <a:ea typeface="+mn-ea"/>
                  <a:cs typeface="+mn-cs"/>
                </a:endParaRPr>
              </a:p>
            </p:txBody>
          </p:sp>
          <p:sp>
            <p:nvSpPr>
              <p:cNvPr id="165" name="Freeform 9"/>
              <p:cNvSpPr>
                <a:spLocks/>
              </p:cNvSpPr>
              <p:nvPr/>
            </p:nvSpPr>
            <p:spPr bwMode="auto">
              <a:xfrm>
                <a:off x="1095375" y="1093788"/>
                <a:ext cx="1809750" cy="722313"/>
              </a:xfrm>
              <a:custGeom>
                <a:avLst/>
                <a:gdLst>
                  <a:gd name="T0" fmla="*/ 457 w 481"/>
                  <a:gd name="T1" fmla="*/ 0 h 192"/>
                  <a:gd name="T2" fmla="*/ 24 w 481"/>
                  <a:gd name="T3" fmla="*/ 0 h 192"/>
                  <a:gd name="T4" fmla="*/ 0 w 481"/>
                  <a:gd name="T5" fmla="*/ 24 h 192"/>
                  <a:gd name="T6" fmla="*/ 0 w 481"/>
                  <a:gd name="T7" fmla="*/ 168 h 192"/>
                  <a:gd name="T8" fmla="*/ 24 w 481"/>
                  <a:gd name="T9" fmla="*/ 192 h 192"/>
                  <a:gd name="T10" fmla="*/ 457 w 481"/>
                  <a:gd name="T11" fmla="*/ 192 h 192"/>
                  <a:gd name="T12" fmla="*/ 481 w 481"/>
                  <a:gd name="T13" fmla="*/ 168 h 192"/>
                  <a:gd name="T14" fmla="*/ 481 w 481"/>
                  <a:gd name="T15" fmla="*/ 24 h 192"/>
                  <a:gd name="T16" fmla="*/ 457 w 481"/>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1" h="192">
                    <a:moveTo>
                      <a:pt x="457" y="0"/>
                    </a:moveTo>
                    <a:cubicBezTo>
                      <a:pt x="24" y="0"/>
                      <a:pt x="24" y="0"/>
                      <a:pt x="24" y="0"/>
                    </a:cubicBezTo>
                    <a:cubicBezTo>
                      <a:pt x="11" y="0"/>
                      <a:pt x="0" y="11"/>
                      <a:pt x="0" y="24"/>
                    </a:cubicBezTo>
                    <a:cubicBezTo>
                      <a:pt x="0" y="168"/>
                      <a:pt x="0" y="168"/>
                      <a:pt x="0" y="168"/>
                    </a:cubicBezTo>
                    <a:cubicBezTo>
                      <a:pt x="0" y="181"/>
                      <a:pt x="11" y="192"/>
                      <a:pt x="24" y="192"/>
                    </a:cubicBezTo>
                    <a:cubicBezTo>
                      <a:pt x="457" y="192"/>
                      <a:pt x="457" y="192"/>
                      <a:pt x="457" y="192"/>
                    </a:cubicBezTo>
                    <a:cubicBezTo>
                      <a:pt x="470" y="192"/>
                      <a:pt x="481" y="181"/>
                      <a:pt x="481" y="168"/>
                    </a:cubicBezTo>
                    <a:cubicBezTo>
                      <a:pt x="481" y="24"/>
                      <a:pt x="481" y="24"/>
                      <a:pt x="481" y="24"/>
                    </a:cubicBezTo>
                    <a:cubicBezTo>
                      <a:pt x="481" y="11"/>
                      <a:pt x="470" y="0"/>
                      <a:pt x="457"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828434" fontAlgn="auto">
                  <a:spcBef>
                    <a:spcPts val="0"/>
                  </a:spcBef>
                  <a:spcAft>
                    <a:spcPts val="0"/>
                  </a:spcAft>
                  <a:defRPr/>
                </a:pPr>
                <a:endParaRPr lang="id-ID">
                  <a:latin typeface="+mn-lt"/>
                  <a:ea typeface="+mn-ea"/>
                  <a:cs typeface="+mn-cs"/>
                </a:endParaRPr>
              </a:p>
            </p:txBody>
          </p:sp>
          <p:sp>
            <p:nvSpPr>
              <p:cNvPr id="166" name="Freeform 10"/>
              <p:cNvSpPr>
                <a:spLocks/>
              </p:cNvSpPr>
              <p:nvPr/>
            </p:nvSpPr>
            <p:spPr bwMode="auto">
              <a:xfrm>
                <a:off x="1095375" y="2178051"/>
                <a:ext cx="1809750" cy="725488"/>
              </a:xfrm>
              <a:custGeom>
                <a:avLst/>
                <a:gdLst>
                  <a:gd name="T0" fmla="*/ 457 w 481"/>
                  <a:gd name="T1" fmla="*/ 0 h 193"/>
                  <a:gd name="T2" fmla="*/ 24 w 481"/>
                  <a:gd name="T3" fmla="*/ 0 h 193"/>
                  <a:gd name="T4" fmla="*/ 0 w 481"/>
                  <a:gd name="T5" fmla="*/ 25 h 193"/>
                  <a:gd name="T6" fmla="*/ 0 w 481"/>
                  <a:gd name="T7" fmla="*/ 169 h 193"/>
                  <a:gd name="T8" fmla="*/ 24 w 481"/>
                  <a:gd name="T9" fmla="*/ 193 h 193"/>
                  <a:gd name="T10" fmla="*/ 457 w 481"/>
                  <a:gd name="T11" fmla="*/ 193 h 193"/>
                  <a:gd name="T12" fmla="*/ 481 w 481"/>
                  <a:gd name="T13" fmla="*/ 169 h 193"/>
                  <a:gd name="T14" fmla="*/ 481 w 481"/>
                  <a:gd name="T15" fmla="*/ 25 h 193"/>
                  <a:gd name="T16" fmla="*/ 457 w 481"/>
                  <a:gd name="T1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1" h="193">
                    <a:moveTo>
                      <a:pt x="457" y="0"/>
                    </a:moveTo>
                    <a:cubicBezTo>
                      <a:pt x="24" y="0"/>
                      <a:pt x="24" y="0"/>
                      <a:pt x="24" y="0"/>
                    </a:cubicBezTo>
                    <a:cubicBezTo>
                      <a:pt x="11" y="0"/>
                      <a:pt x="0" y="11"/>
                      <a:pt x="0" y="25"/>
                    </a:cubicBezTo>
                    <a:cubicBezTo>
                      <a:pt x="0" y="169"/>
                      <a:pt x="0" y="169"/>
                      <a:pt x="0" y="169"/>
                    </a:cubicBezTo>
                    <a:cubicBezTo>
                      <a:pt x="0" y="182"/>
                      <a:pt x="11" y="193"/>
                      <a:pt x="24" y="193"/>
                    </a:cubicBezTo>
                    <a:cubicBezTo>
                      <a:pt x="457" y="193"/>
                      <a:pt x="457" y="193"/>
                      <a:pt x="457" y="193"/>
                    </a:cubicBezTo>
                    <a:cubicBezTo>
                      <a:pt x="470" y="193"/>
                      <a:pt x="481" y="182"/>
                      <a:pt x="481" y="169"/>
                    </a:cubicBezTo>
                    <a:cubicBezTo>
                      <a:pt x="481" y="25"/>
                      <a:pt x="481" y="25"/>
                      <a:pt x="481" y="25"/>
                    </a:cubicBezTo>
                    <a:cubicBezTo>
                      <a:pt x="481" y="11"/>
                      <a:pt x="470" y="0"/>
                      <a:pt x="457"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828434" fontAlgn="auto">
                  <a:spcBef>
                    <a:spcPts val="0"/>
                  </a:spcBef>
                  <a:spcAft>
                    <a:spcPts val="0"/>
                  </a:spcAft>
                  <a:defRPr/>
                </a:pPr>
                <a:endParaRPr lang="id-ID">
                  <a:latin typeface="+mn-lt"/>
                  <a:ea typeface="+mn-ea"/>
                  <a:cs typeface="+mn-cs"/>
                </a:endParaRPr>
              </a:p>
            </p:txBody>
          </p:sp>
        </p:grpSp>
      </p:grpSp>
      <p:grpSp>
        <p:nvGrpSpPr>
          <p:cNvPr id="62" name="Group 61"/>
          <p:cNvGrpSpPr/>
          <p:nvPr/>
        </p:nvGrpSpPr>
        <p:grpSpPr>
          <a:xfrm>
            <a:off x="6008975" y="483017"/>
            <a:ext cx="12359700" cy="2079087"/>
            <a:chOff x="5988388" y="483017"/>
            <a:chExt cx="12359700" cy="2079087"/>
          </a:xfrm>
        </p:grpSpPr>
        <p:sp>
          <p:nvSpPr>
            <p:cNvPr id="64" name="TextBox 63"/>
            <p:cNvSpPr txBox="1"/>
            <p:nvPr/>
          </p:nvSpPr>
          <p:spPr>
            <a:xfrm>
              <a:off x="5988388" y="483017"/>
              <a:ext cx="12359700" cy="1446532"/>
            </a:xfrm>
            <a:prstGeom prst="rect">
              <a:avLst/>
            </a:prstGeom>
            <a:noFill/>
          </p:spPr>
          <p:txBody>
            <a:bodyPr wrap="square" lIns="91422" tIns="45711" rIns="91422" bIns="45711" rtlCol="0">
              <a:spAutoFit/>
            </a:bodyPr>
            <a:lstStyle/>
            <a:p>
              <a:pPr algn="ctr"/>
              <a:r>
                <a:rPr lang="es-US" sz="8800" b="1" dirty="0" err="1" smtClean="0">
                  <a:solidFill>
                    <a:schemeClr val="bg1"/>
                  </a:solidFill>
                  <a:latin typeface="Lato Regular"/>
                  <a:cs typeface="Lato Regular"/>
                </a:rPr>
                <a:t>Brazil</a:t>
              </a:r>
              <a:endParaRPr lang="id-ID" sz="8800" b="1" dirty="0" smtClean="0">
                <a:solidFill>
                  <a:schemeClr val="bg1"/>
                </a:solidFill>
                <a:latin typeface="Lato Regular"/>
                <a:cs typeface="Lato Regular"/>
              </a:endParaRPr>
            </a:p>
          </p:txBody>
        </p:sp>
        <p:sp>
          <p:nvSpPr>
            <p:cNvPr id="78" name="Rectangle 77"/>
            <p:cNvSpPr/>
            <p:nvPr/>
          </p:nvSpPr>
          <p:spPr>
            <a:xfrm>
              <a:off x="11412311" y="2470667"/>
              <a:ext cx="1553038" cy="91437"/>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79" name="Subtitle 2"/>
            <p:cNvSpPr txBox="1">
              <a:spLocks/>
            </p:cNvSpPr>
            <p:nvPr/>
          </p:nvSpPr>
          <p:spPr>
            <a:xfrm>
              <a:off x="6361236" y="1634834"/>
              <a:ext cx="11655185"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3100" dirty="0" smtClean="0">
                  <a:solidFill>
                    <a:schemeClr val="bg1">
                      <a:lumMod val="95000"/>
                    </a:schemeClr>
                  </a:solidFill>
                  <a:latin typeface="Lato Light"/>
                  <a:cs typeface="Lato Light"/>
                </a:rPr>
                <a:t>Achievements </a:t>
              </a:r>
              <a:r>
                <a:rPr lang="en-US" sz="3100" dirty="0" smtClean="0">
                  <a:solidFill>
                    <a:schemeClr val="accent1"/>
                  </a:solidFill>
                  <a:latin typeface="Lato Light"/>
                  <a:cs typeface="Lato Light"/>
                </a:rPr>
                <a:t>and current status</a:t>
              </a:r>
              <a:endParaRPr lang="en-US" sz="3100" dirty="0">
                <a:solidFill>
                  <a:schemeClr val="accent1"/>
                </a:solidFill>
                <a:latin typeface="Lato Light"/>
                <a:cs typeface="Lato Light"/>
              </a:endParaRPr>
            </a:p>
          </p:txBody>
        </p:sp>
      </p:grpSp>
      <p:grpSp>
        <p:nvGrpSpPr>
          <p:cNvPr id="2" name="Group 1"/>
          <p:cNvGrpSpPr/>
          <p:nvPr/>
        </p:nvGrpSpPr>
        <p:grpSpPr>
          <a:xfrm>
            <a:off x="810948" y="6164278"/>
            <a:ext cx="11011892" cy="1022366"/>
            <a:chOff x="6763349" y="5499169"/>
            <a:chExt cx="11011892" cy="1022366"/>
          </a:xfrm>
        </p:grpSpPr>
        <p:sp>
          <p:nvSpPr>
            <p:cNvPr id="101" name="TextBox 100"/>
            <p:cNvSpPr txBox="1"/>
            <p:nvPr/>
          </p:nvSpPr>
          <p:spPr>
            <a:xfrm>
              <a:off x="7719190" y="5499169"/>
              <a:ext cx="10056051" cy="960227"/>
            </a:xfrm>
            <a:prstGeom prst="rect">
              <a:avLst/>
            </a:prstGeom>
            <a:noFill/>
          </p:spPr>
          <p:txBody>
            <a:bodyPr wrap="square" lIns="219419" tIns="109710" rIns="219419" bIns="109710" rtlCol="0">
              <a:spAutoFit/>
            </a:bodyPr>
            <a:lstStyle/>
            <a:p>
              <a:pPr algn="just"/>
              <a:r>
                <a:rPr lang="en-US" sz="2400" dirty="0" smtClean="0">
                  <a:solidFill>
                    <a:schemeClr val="bg1">
                      <a:lumMod val="95000"/>
                    </a:schemeClr>
                  </a:solidFill>
                  <a:latin typeface="Lato Light"/>
                  <a:ea typeface="Open Sans Light" panose="020B0306030504020204" pitchFamily="34" charset="0"/>
                  <a:cs typeface="Lato Light"/>
                </a:rPr>
                <a:t>Legal team defined and currently structuring standard contract and insurance mechanism.</a:t>
              </a:r>
              <a:endParaRPr lang="en-US" sz="2400" dirty="0">
                <a:solidFill>
                  <a:schemeClr val="bg1">
                    <a:lumMod val="95000"/>
                  </a:schemeClr>
                </a:solidFill>
                <a:latin typeface="Lato Light"/>
                <a:ea typeface="Open Sans Light" panose="020B0306030504020204" pitchFamily="34" charset="0"/>
                <a:cs typeface="Lato Light"/>
              </a:endParaRPr>
            </a:p>
          </p:txBody>
        </p:sp>
        <p:sp>
          <p:nvSpPr>
            <p:cNvPr id="113" name="Round Same Side Corner Rectangle 112"/>
            <p:cNvSpPr/>
            <p:nvPr/>
          </p:nvSpPr>
          <p:spPr>
            <a:xfrm rot="10800000" flipH="1">
              <a:off x="7736447" y="5598472"/>
              <a:ext cx="109697" cy="913591"/>
            </a:xfrm>
            <a:prstGeom prst="round2SameRect">
              <a:avLst>
                <a:gd name="adj1" fmla="val 50000"/>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dirty="0"/>
            </a:p>
          </p:txBody>
        </p:sp>
        <p:sp>
          <p:nvSpPr>
            <p:cNvPr id="120" name="Round Same Side Corner Rectangle 119"/>
            <p:cNvSpPr/>
            <p:nvPr/>
          </p:nvSpPr>
          <p:spPr>
            <a:xfrm rot="10800000" flipH="1">
              <a:off x="7736447" y="5607944"/>
              <a:ext cx="109697" cy="913591"/>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88" name="Freeform 222"/>
            <p:cNvSpPr>
              <a:spLocks noEditPoints="1"/>
            </p:cNvSpPr>
            <p:nvPr/>
          </p:nvSpPr>
          <p:spPr bwMode="auto">
            <a:xfrm>
              <a:off x="6763349" y="5765073"/>
              <a:ext cx="646914" cy="649763"/>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3" name="Group 2"/>
          <p:cNvGrpSpPr/>
          <p:nvPr/>
        </p:nvGrpSpPr>
        <p:grpSpPr>
          <a:xfrm>
            <a:off x="794474" y="7629601"/>
            <a:ext cx="11028367" cy="1004584"/>
            <a:chOff x="6746875" y="6964492"/>
            <a:chExt cx="11028367" cy="1004584"/>
          </a:xfrm>
        </p:grpSpPr>
        <p:sp>
          <p:nvSpPr>
            <p:cNvPr id="103" name="TextBox 102"/>
            <p:cNvSpPr txBox="1"/>
            <p:nvPr/>
          </p:nvSpPr>
          <p:spPr>
            <a:xfrm>
              <a:off x="7719190" y="6964492"/>
              <a:ext cx="10056052" cy="590895"/>
            </a:xfrm>
            <a:prstGeom prst="rect">
              <a:avLst/>
            </a:prstGeom>
            <a:noFill/>
          </p:spPr>
          <p:txBody>
            <a:bodyPr wrap="square" lIns="219419" tIns="109710" rIns="219419" bIns="109710" rtlCol="0">
              <a:spAutoFit/>
            </a:bodyPr>
            <a:lstStyle/>
            <a:p>
              <a:pPr algn="just"/>
              <a:r>
                <a:rPr lang="en-US" sz="2400" dirty="0" smtClean="0">
                  <a:solidFill>
                    <a:schemeClr val="bg1">
                      <a:lumMod val="95000"/>
                    </a:schemeClr>
                  </a:solidFill>
                  <a:latin typeface="Lato Light"/>
                  <a:ea typeface="Open Sans Light" panose="020B0306030504020204" pitchFamily="34" charset="0"/>
                  <a:cs typeface="Lato Light"/>
                </a:rPr>
                <a:t>Validator entities approached, currently in hiring process – </a:t>
              </a:r>
              <a:r>
                <a:rPr lang="en-US" sz="2400" dirty="0" err="1" smtClean="0">
                  <a:solidFill>
                    <a:schemeClr val="bg1">
                      <a:lumMod val="95000"/>
                    </a:schemeClr>
                  </a:solidFill>
                  <a:latin typeface="Lato Light"/>
                  <a:ea typeface="Open Sans Light" panose="020B0306030504020204" pitchFamily="34" charset="0"/>
                  <a:cs typeface="Lato Light"/>
                </a:rPr>
                <a:t>ToRs</a:t>
              </a:r>
              <a:r>
                <a:rPr lang="en-US" sz="2400" dirty="0" smtClean="0">
                  <a:solidFill>
                    <a:schemeClr val="bg1">
                      <a:lumMod val="95000"/>
                    </a:schemeClr>
                  </a:solidFill>
                  <a:latin typeface="Lato Light"/>
                  <a:ea typeface="Open Sans Light" panose="020B0306030504020204" pitchFamily="34" charset="0"/>
                  <a:cs typeface="Lato Light"/>
                </a:rPr>
                <a:t>.</a:t>
              </a:r>
              <a:endParaRPr lang="en-US" sz="2400" dirty="0">
                <a:solidFill>
                  <a:schemeClr val="bg1">
                    <a:lumMod val="95000"/>
                  </a:schemeClr>
                </a:solidFill>
                <a:latin typeface="Lato Light"/>
                <a:ea typeface="Open Sans Light" panose="020B0306030504020204" pitchFamily="34" charset="0"/>
                <a:cs typeface="Lato Light"/>
              </a:endParaRPr>
            </a:p>
          </p:txBody>
        </p:sp>
        <p:sp>
          <p:nvSpPr>
            <p:cNvPr id="114" name="Round Same Side Corner Rectangle 113"/>
            <p:cNvSpPr/>
            <p:nvPr/>
          </p:nvSpPr>
          <p:spPr>
            <a:xfrm rot="10800000" flipH="1">
              <a:off x="7736447" y="7055485"/>
              <a:ext cx="109697" cy="913591"/>
            </a:xfrm>
            <a:prstGeom prst="round2SameRect">
              <a:avLst>
                <a:gd name="adj1" fmla="val 50000"/>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89" name="Freeform 222"/>
            <p:cNvSpPr>
              <a:spLocks noEditPoints="1"/>
            </p:cNvSpPr>
            <p:nvPr/>
          </p:nvSpPr>
          <p:spPr bwMode="auto">
            <a:xfrm>
              <a:off x="6746875" y="7189165"/>
              <a:ext cx="646914" cy="649763"/>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 name="Group 3"/>
          <p:cNvGrpSpPr/>
          <p:nvPr/>
        </p:nvGrpSpPr>
        <p:grpSpPr>
          <a:xfrm>
            <a:off x="810948" y="9140283"/>
            <a:ext cx="11011893" cy="996276"/>
            <a:chOff x="6763349" y="8475174"/>
            <a:chExt cx="11011893" cy="996276"/>
          </a:xfrm>
        </p:grpSpPr>
        <p:sp>
          <p:nvSpPr>
            <p:cNvPr id="111" name="TextBox 110"/>
            <p:cNvSpPr txBox="1"/>
            <p:nvPr/>
          </p:nvSpPr>
          <p:spPr>
            <a:xfrm>
              <a:off x="7719190" y="8475174"/>
              <a:ext cx="10056052" cy="960227"/>
            </a:xfrm>
            <a:prstGeom prst="rect">
              <a:avLst/>
            </a:prstGeom>
            <a:noFill/>
          </p:spPr>
          <p:txBody>
            <a:bodyPr wrap="square" lIns="219419" tIns="109710" rIns="219419" bIns="109710" rtlCol="0">
              <a:spAutoFit/>
            </a:bodyPr>
            <a:lstStyle/>
            <a:p>
              <a:pPr algn="just"/>
              <a:r>
                <a:rPr lang="en-US" sz="2400" dirty="0" smtClean="0">
                  <a:solidFill>
                    <a:schemeClr val="bg1">
                      <a:lumMod val="95000"/>
                    </a:schemeClr>
                  </a:solidFill>
                  <a:latin typeface="Lato Light"/>
                  <a:ea typeface="Open Sans Light" panose="020B0306030504020204" pitchFamily="34" charset="0"/>
                  <a:cs typeface="Lato Light"/>
                </a:rPr>
                <a:t>Several TSPs approached,  better understanding of the market, regulations and usual providers practices.</a:t>
              </a:r>
              <a:endParaRPr lang="en-US" sz="2400" dirty="0">
                <a:solidFill>
                  <a:schemeClr val="bg1">
                    <a:lumMod val="95000"/>
                  </a:schemeClr>
                </a:solidFill>
                <a:latin typeface="Lato Light"/>
                <a:ea typeface="Open Sans Light" panose="020B0306030504020204" pitchFamily="34" charset="0"/>
                <a:cs typeface="Lato Light"/>
              </a:endParaRPr>
            </a:p>
          </p:txBody>
        </p:sp>
        <p:sp>
          <p:nvSpPr>
            <p:cNvPr id="115" name="Round Same Side Corner Rectangle 114"/>
            <p:cNvSpPr/>
            <p:nvPr/>
          </p:nvSpPr>
          <p:spPr>
            <a:xfrm rot="10800000" flipH="1">
              <a:off x="7736447" y="8557859"/>
              <a:ext cx="109697" cy="913591"/>
            </a:xfrm>
            <a:prstGeom prst="round2SameRect">
              <a:avLst>
                <a:gd name="adj1" fmla="val 50000"/>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90" name="Freeform 222"/>
            <p:cNvSpPr>
              <a:spLocks noEditPoints="1"/>
            </p:cNvSpPr>
            <p:nvPr/>
          </p:nvSpPr>
          <p:spPr bwMode="auto">
            <a:xfrm>
              <a:off x="6763349" y="8718798"/>
              <a:ext cx="646914" cy="649763"/>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 name="Group 5"/>
          <p:cNvGrpSpPr/>
          <p:nvPr/>
        </p:nvGrpSpPr>
        <p:grpSpPr>
          <a:xfrm>
            <a:off x="794474" y="11934134"/>
            <a:ext cx="11050336" cy="987965"/>
            <a:chOff x="6746875" y="11269025"/>
            <a:chExt cx="11050336" cy="987965"/>
          </a:xfrm>
        </p:grpSpPr>
        <p:sp>
          <p:nvSpPr>
            <p:cNvPr id="126" name="TextBox 125"/>
            <p:cNvSpPr txBox="1"/>
            <p:nvPr/>
          </p:nvSpPr>
          <p:spPr>
            <a:xfrm>
              <a:off x="7741160" y="11269025"/>
              <a:ext cx="10056051" cy="590895"/>
            </a:xfrm>
            <a:prstGeom prst="rect">
              <a:avLst/>
            </a:prstGeom>
            <a:noFill/>
          </p:spPr>
          <p:txBody>
            <a:bodyPr wrap="square" lIns="219419" tIns="109710" rIns="219419" bIns="109710" rtlCol="0">
              <a:spAutoFit/>
            </a:bodyPr>
            <a:lstStyle/>
            <a:p>
              <a:pPr algn="just"/>
              <a:r>
                <a:rPr lang="en-US" sz="2400" dirty="0" smtClean="0">
                  <a:solidFill>
                    <a:schemeClr val="bg1">
                      <a:lumMod val="95000"/>
                    </a:schemeClr>
                  </a:solidFill>
                  <a:latin typeface="Lato Light"/>
                  <a:ea typeface="Open Sans Light" panose="020B0306030504020204" pitchFamily="34" charset="0"/>
                  <a:cs typeface="Lato Light"/>
                </a:rPr>
                <a:t>Market studies finalizing, socialized and approved by NDBs.</a:t>
              </a:r>
              <a:endParaRPr lang="en-US" sz="2400" dirty="0">
                <a:solidFill>
                  <a:schemeClr val="bg1">
                    <a:lumMod val="95000"/>
                  </a:schemeClr>
                </a:solidFill>
                <a:latin typeface="Lato Light"/>
                <a:ea typeface="Open Sans Light" panose="020B0306030504020204" pitchFamily="34" charset="0"/>
                <a:cs typeface="Lato Light"/>
              </a:endParaRPr>
            </a:p>
          </p:txBody>
        </p:sp>
        <p:sp>
          <p:nvSpPr>
            <p:cNvPr id="127" name="Round Same Side Corner Rectangle 126"/>
            <p:cNvSpPr/>
            <p:nvPr/>
          </p:nvSpPr>
          <p:spPr>
            <a:xfrm rot="10800000" flipH="1">
              <a:off x="7758417" y="11343399"/>
              <a:ext cx="109697" cy="913591"/>
            </a:xfrm>
            <a:prstGeom prst="round2SameRect">
              <a:avLst>
                <a:gd name="adj1" fmla="val 50000"/>
                <a:gd name="adj2" fmla="val 5000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94" name="Freeform 222"/>
            <p:cNvSpPr>
              <a:spLocks noEditPoints="1"/>
            </p:cNvSpPr>
            <p:nvPr/>
          </p:nvSpPr>
          <p:spPr bwMode="auto">
            <a:xfrm>
              <a:off x="6746875" y="11454799"/>
              <a:ext cx="646914" cy="649763"/>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9" name="Group 8"/>
          <p:cNvGrpSpPr/>
          <p:nvPr/>
        </p:nvGrpSpPr>
        <p:grpSpPr>
          <a:xfrm>
            <a:off x="822668" y="10582928"/>
            <a:ext cx="11000172" cy="987965"/>
            <a:chOff x="822668" y="10582928"/>
            <a:chExt cx="11000172" cy="987965"/>
          </a:xfrm>
        </p:grpSpPr>
        <p:grpSp>
          <p:nvGrpSpPr>
            <p:cNvPr id="5" name="Group 4"/>
            <p:cNvGrpSpPr/>
            <p:nvPr/>
          </p:nvGrpSpPr>
          <p:grpSpPr>
            <a:xfrm>
              <a:off x="1766789" y="10582928"/>
              <a:ext cx="10056051" cy="987965"/>
              <a:chOff x="7719190" y="9917819"/>
              <a:chExt cx="10056051" cy="987965"/>
            </a:xfrm>
          </p:grpSpPr>
          <p:sp>
            <p:nvSpPr>
              <p:cNvPr id="112" name="TextBox 111"/>
              <p:cNvSpPr txBox="1"/>
              <p:nvPr/>
            </p:nvSpPr>
            <p:spPr>
              <a:xfrm>
                <a:off x="7719190" y="9917819"/>
                <a:ext cx="10056051" cy="590895"/>
              </a:xfrm>
              <a:prstGeom prst="rect">
                <a:avLst/>
              </a:prstGeom>
              <a:noFill/>
            </p:spPr>
            <p:txBody>
              <a:bodyPr wrap="square" lIns="219419" tIns="109710" rIns="219419" bIns="109710" rtlCol="0">
                <a:spAutoFit/>
              </a:bodyPr>
              <a:lstStyle/>
              <a:p>
                <a:pPr algn="just"/>
                <a:r>
                  <a:rPr lang="en-US" sz="2400" dirty="0" smtClean="0">
                    <a:solidFill>
                      <a:schemeClr val="bg1">
                        <a:lumMod val="95000"/>
                      </a:schemeClr>
                    </a:solidFill>
                    <a:latin typeface="Lato Light"/>
                    <a:ea typeface="Open Sans Light" panose="020B0306030504020204" pitchFamily="34" charset="0"/>
                    <a:cs typeface="Lato Light"/>
                  </a:rPr>
                  <a:t>Settle down interests, intentions and work flow with partner NDBs.</a:t>
                </a:r>
                <a:endParaRPr lang="en-US" sz="2400" dirty="0">
                  <a:solidFill>
                    <a:schemeClr val="bg1">
                      <a:lumMod val="95000"/>
                    </a:schemeClr>
                  </a:solidFill>
                  <a:latin typeface="Lato Light"/>
                  <a:ea typeface="Open Sans Light" panose="020B0306030504020204" pitchFamily="34" charset="0"/>
                  <a:cs typeface="Lato Light"/>
                </a:endParaRPr>
              </a:p>
            </p:txBody>
          </p:sp>
          <p:sp>
            <p:nvSpPr>
              <p:cNvPr id="116" name="Round Same Side Corner Rectangle 115"/>
              <p:cNvSpPr/>
              <p:nvPr/>
            </p:nvSpPr>
            <p:spPr>
              <a:xfrm rot="10800000" flipH="1">
                <a:off x="7736447" y="9992193"/>
                <a:ext cx="109697" cy="913591"/>
              </a:xfrm>
              <a:prstGeom prst="round2SameRect">
                <a:avLst>
                  <a:gd name="adj1" fmla="val 50000"/>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grpSp>
        <p:sp>
          <p:nvSpPr>
            <p:cNvPr id="38" name="Freeform 222"/>
            <p:cNvSpPr>
              <a:spLocks noEditPoints="1"/>
            </p:cNvSpPr>
            <p:nvPr/>
          </p:nvSpPr>
          <p:spPr bwMode="auto">
            <a:xfrm>
              <a:off x="822668" y="10819978"/>
              <a:ext cx="646914" cy="649763"/>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15453360" y="3081366"/>
            <a:ext cx="7659550" cy="10323347"/>
            <a:chOff x="17889446" y="5332063"/>
            <a:chExt cx="5223464" cy="8072650"/>
          </a:xfrm>
        </p:grpSpPr>
        <p:sp>
          <p:nvSpPr>
            <p:cNvPr id="110" name="Peru"/>
            <p:cNvSpPr>
              <a:spLocks/>
            </p:cNvSpPr>
            <p:nvPr/>
          </p:nvSpPr>
          <p:spPr bwMode="auto">
            <a:xfrm>
              <a:off x="17889446" y="6813836"/>
              <a:ext cx="1485735" cy="2181939"/>
            </a:xfrm>
            <a:custGeom>
              <a:avLst/>
              <a:gdLst>
                <a:gd name="T0" fmla="*/ 25 w 474"/>
                <a:gd name="T1" fmla="*/ 123 h 628"/>
                <a:gd name="T2" fmla="*/ 32 w 474"/>
                <a:gd name="T3" fmla="*/ 137 h 628"/>
                <a:gd name="T4" fmla="*/ 51 w 474"/>
                <a:gd name="T5" fmla="*/ 151 h 628"/>
                <a:gd name="T6" fmla="*/ 86 w 474"/>
                <a:gd name="T7" fmla="*/ 163 h 628"/>
                <a:gd name="T8" fmla="*/ 104 w 474"/>
                <a:gd name="T9" fmla="*/ 122 h 628"/>
                <a:gd name="T10" fmla="*/ 116 w 474"/>
                <a:gd name="T11" fmla="*/ 108 h 628"/>
                <a:gd name="T12" fmla="*/ 209 w 474"/>
                <a:gd name="T13" fmla="*/ 30 h 628"/>
                <a:gd name="T14" fmla="*/ 201 w 474"/>
                <a:gd name="T15" fmla="*/ 3 h 628"/>
                <a:gd name="T16" fmla="*/ 236 w 474"/>
                <a:gd name="T17" fmla="*/ 11 h 628"/>
                <a:gd name="T18" fmla="*/ 262 w 474"/>
                <a:gd name="T19" fmla="*/ 39 h 628"/>
                <a:gd name="T20" fmla="*/ 294 w 474"/>
                <a:gd name="T21" fmla="*/ 80 h 628"/>
                <a:gd name="T22" fmla="*/ 322 w 474"/>
                <a:gd name="T23" fmla="*/ 84 h 628"/>
                <a:gd name="T24" fmla="*/ 374 w 474"/>
                <a:gd name="T25" fmla="*/ 75 h 628"/>
                <a:gd name="T26" fmla="*/ 396 w 474"/>
                <a:gd name="T27" fmla="*/ 102 h 628"/>
                <a:gd name="T28" fmla="*/ 404 w 474"/>
                <a:gd name="T29" fmla="*/ 140 h 628"/>
                <a:gd name="T30" fmla="*/ 398 w 474"/>
                <a:gd name="T31" fmla="*/ 148 h 628"/>
                <a:gd name="T32" fmla="*/ 326 w 474"/>
                <a:gd name="T33" fmla="*/ 161 h 628"/>
                <a:gd name="T34" fmla="*/ 299 w 474"/>
                <a:gd name="T35" fmla="*/ 197 h 628"/>
                <a:gd name="T36" fmla="*/ 279 w 474"/>
                <a:gd name="T37" fmla="*/ 232 h 628"/>
                <a:gd name="T38" fmla="*/ 271 w 474"/>
                <a:gd name="T39" fmla="*/ 253 h 628"/>
                <a:gd name="T40" fmla="*/ 290 w 474"/>
                <a:gd name="T41" fmla="*/ 288 h 628"/>
                <a:gd name="T42" fmla="*/ 300 w 474"/>
                <a:gd name="T43" fmla="*/ 320 h 628"/>
                <a:gd name="T44" fmla="*/ 373 w 474"/>
                <a:gd name="T45" fmla="*/ 339 h 628"/>
                <a:gd name="T46" fmla="*/ 393 w 474"/>
                <a:gd name="T47" fmla="*/ 341 h 628"/>
                <a:gd name="T48" fmla="*/ 424 w 474"/>
                <a:gd name="T49" fmla="*/ 373 h 628"/>
                <a:gd name="T50" fmla="*/ 465 w 474"/>
                <a:gd name="T51" fmla="*/ 420 h 628"/>
                <a:gd name="T52" fmla="*/ 462 w 474"/>
                <a:gd name="T53" fmla="*/ 471 h 628"/>
                <a:gd name="T54" fmla="*/ 455 w 474"/>
                <a:gd name="T55" fmla="*/ 506 h 628"/>
                <a:gd name="T56" fmla="*/ 436 w 474"/>
                <a:gd name="T57" fmla="*/ 525 h 628"/>
                <a:gd name="T58" fmla="*/ 441 w 474"/>
                <a:gd name="T59" fmla="*/ 544 h 628"/>
                <a:gd name="T60" fmla="*/ 467 w 474"/>
                <a:gd name="T61" fmla="*/ 553 h 628"/>
                <a:gd name="T62" fmla="*/ 471 w 474"/>
                <a:gd name="T63" fmla="*/ 570 h 628"/>
                <a:gd name="T64" fmla="*/ 457 w 474"/>
                <a:gd name="T65" fmla="*/ 594 h 628"/>
                <a:gd name="T66" fmla="*/ 449 w 474"/>
                <a:gd name="T67" fmla="*/ 620 h 628"/>
                <a:gd name="T68" fmla="*/ 402 w 474"/>
                <a:gd name="T69" fmla="*/ 610 h 628"/>
                <a:gd name="T70" fmla="*/ 323 w 474"/>
                <a:gd name="T71" fmla="*/ 561 h 628"/>
                <a:gd name="T72" fmla="*/ 256 w 474"/>
                <a:gd name="T73" fmla="*/ 529 h 628"/>
                <a:gd name="T74" fmla="*/ 206 w 474"/>
                <a:gd name="T75" fmla="*/ 485 h 628"/>
                <a:gd name="T76" fmla="*/ 204 w 474"/>
                <a:gd name="T77" fmla="*/ 473 h 628"/>
                <a:gd name="T78" fmla="*/ 167 w 474"/>
                <a:gd name="T79" fmla="*/ 410 h 628"/>
                <a:gd name="T80" fmla="*/ 147 w 474"/>
                <a:gd name="T81" fmla="*/ 385 h 628"/>
                <a:gd name="T82" fmla="*/ 130 w 474"/>
                <a:gd name="T83" fmla="*/ 353 h 628"/>
                <a:gd name="T84" fmla="*/ 70 w 474"/>
                <a:gd name="T85" fmla="*/ 254 h 628"/>
                <a:gd name="T86" fmla="*/ 13 w 474"/>
                <a:gd name="T87" fmla="*/ 199 h 628"/>
                <a:gd name="T88" fmla="*/ 10 w 474"/>
                <a:gd name="T89" fmla="*/ 17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4" h="628">
                  <a:moveTo>
                    <a:pt x="1" y="153"/>
                  </a:moveTo>
                  <a:cubicBezTo>
                    <a:pt x="5" y="145"/>
                    <a:pt x="8" y="139"/>
                    <a:pt x="15" y="132"/>
                  </a:cubicBezTo>
                  <a:cubicBezTo>
                    <a:pt x="19" y="129"/>
                    <a:pt x="21" y="125"/>
                    <a:pt x="25" y="123"/>
                  </a:cubicBezTo>
                  <a:cubicBezTo>
                    <a:pt x="28" y="121"/>
                    <a:pt x="34" y="118"/>
                    <a:pt x="34" y="115"/>
                  </a:cubicBezTo>
                  <a:cubicBezTo>
                    <a:pt x="39" y="116"/>
                    <a:pt x="44" y="132"/>
                    <a:pt x="40" y="134"/>
                  </a:cubicBezTo>
                  <a:cubicBezTo>
                    <a:pt x="37" y="135"/>
                    <a:pt x="34" y="134"/>
                    <a:pt x="32" y="137"/>
                  </a:cubicBezTo>
                  <a:cubicBezTo>
                    <a:pt x="29" y="140"/>
                    <a:pt x="30" y="144"/>
                    <a:pt x="34" y="144"/>
                  </a:cubicBezTo>
                  <a:cubicBezTo>
                    <a:pt x="31" y="149"/>
                    <a:pt x="32" y="154"/>
                    <a:pt x="38" y="149"/>
                  </a:cubicBezTo>
                  <a:cubicBezTo>
                    <a:pt x="43" y="144"/>
                    <a:pt x="46" y="147"/>
                    <a:pt x="51" y="151"/>
                  </a:cubicBezTo>
                  <a:cubicBezTo>
                    <a:pt x="56" y="154"/>
                    <a:pt x="61" y="149"/>
                    <a:pt x="64" y="154"/>
                  </a:cubicBezTo>
                  <a:cubicBezTo>
                    <a:pt x="68" y="159"/>
                    <a:pt x="68" y="167"/>
                    <a:pt x="76" y="168"/>
                  </a:cubicBezTo>
                  <a:cubicBezTo>
                    <a:pt x="84" y="170"/>
                    <a:pt x="84" y="169"/>
                    <a:pt x="86" y="163"/>
                  </a:cubicBezTo>
                  <a:cubicBezTo>
                    <a:pt x="100" y="118"/>
                    <a:pt x="111" y="103"/>
                    <a:pt x="95" y="151"/>
                  </a:cubicBezTo>
                  <a:cubicBezTo>
                    <a:pt x="93" y="158"/>
                    <a:pt x="97" y="138"/>
                    <a:pt x="101" y="132"/>
                  </a:cubicBezTo>
                  <a:cubicBezTo>
                    <a:pt x="103" y="128"/>
                    <a:pt x="104" y="126"/>
                    <a:pt x="104" y="122"/>
                  </a:cubicBezTo>
                  <a:cubicBezTo>
                    <a:pt x="104" y="120"/>
                    <a:pt x="109" y="112"/>
                    <a:pt x="110" y="119"/>
                  </a:cubicBezTo>
                  <a:cubicBezTo>
                    <a:pt x="111" y="117"/>
                    <a:pt x="112" y="116"/>
                    <a:pt x="111" y="114"/>
                  </a:cubicBezTo>
                  <a:cubicBezTo>
                    <a:pt x="111" y="112"/>
                    <a:pt x="115" y="110"/>
                    <a:pt x="116" y="108"/>
                  </a:cubicBezTo>
                  <a:cubicBezTo>
                    <a:pt x="119" y="104"/>
                    <a:pt x="124" y="101"/>
                    <a:pt x="129" y="99"/>
                  </a:cubicBezTo>
                  <a:cubicBezTo>
                    <a:pt x="141" y="94"/>
                    <a:pt x="155" y="93"/>
                    <a:pt x="166" y="86"/>
                  </a:cubicBezTo>
                  <a:cubicBezTo>
                    <a:pt x="188" y="73"/>
                    <a:pt x="204" y="53"/>
                    <a:pt x="209" y="30"/>
                  </a:cubicBezTo>
                  <a:cubicBezTo>
                    <a:pt x="211" y="32"/>
                    <a:pt x="213" y="33"/>
                    <a:pt x="216" y="32"/>
                  </a:cubicBezTo>
                  <a:cubicBezTo>
                    <a:pt x="213" y="26"/>
                    <a:pt x="216" y="20"/>
                    <a:pt x="211" y="14"/>
                  </a:cubicBezTo>
                  <a:cubicBezTo>
                    <a:pt x="210" y="12"/>
                    <a:pt x="200" y="5"/>
                    <a:pt x="201" y="3"/>
                  </a:cubicBezTo>
                  <a:cubicBezTo>
                    <a:pt x="205" y="3"/>
                    <a:pt x="209" y="4"/>
                    <a:pt x="213" y="3"/>
                  </a:cubicBezTo>
                  <a:cubicBezTo>
                    <a:pt x="217" y="1"/>
                    <a:pt x="215" y="0"/>
                    <a:pt x="219" y="1"/>
                  </a:cubicBezTo>
                  <a:cubicBezTo>
                    <a:pt x="226" y="4"/>
                    <a:pt x="232" y="6"/>
                    <a:pt x="236" y="11"/>
                  </a:cubicBezTo>
                  <a:cubicBezTo>
                    <a:pt x="243" y="17"/>
                    <a:pt x="246" y="20"/>
                    <a:pt x="249" y="28"/>
                  </a:cubicBezTo>
                  <a:cubicBezTo>
                    <a:pt x="250" y="31"/>
                    <a:pt x="249" y="34"/>
                    <a:pt x="254" y="34"/>
                  </a:cubicBezTo>
                  <a:cubicBezTo>
                    <a:pt x="260" y="35"/>
                    <a:pt x="258" y="37"/>
                    <a:pt x="262" y="39"/>
                  </a:cubicBezTo>
                  <a:cubicBezTo>
                    <a:pt x="269" y="45"/>
                    <a:pt x="275" y="42"/>
                    <a:pt x="277" y="51"/>
                  </a:cubicBezTo>
                  <a:cubicBezTo>
                    <a:pt x="279" y="59"/>
                    <a:pt x="279" y="60"/>
                    <a:pt x="288" y="63"/>
                  </a:cubicBezTo>
                  <a:cubicBezTo>
                    <a:pt x="298" y="65"/>
                    <a:pt x="289" y="75"/>
                    <a:pt x="294" y="80"/>
                  </a:cubicBezTo>
                  <a:cubicBezTo>
                    <a:pt x="296" y="82"/>
                    <a:pt x="300" y="83"/>
                    <a:pt x="304" y="83"/>
                  </a:cubicBezTo>
                  <a:cubicBezTo>
                    <a:pt x="307" y="83"/>
                    <a:pt x="309" y="83"/>
                    <a:pt x="312" y="82"/>
                  </a:cubicBezTo>
                  <a:cubicBezTo>
                    <a:pt x="315" y="82"/>
                    <a:pt x="319" y="84"/>
                    <a:pt x="322" y="84"/>
                  </a:cubicBezTo>
                  <a:cubicBezTo>
                    <a:pt x="329" y="84"/>
                    <a:pt x="337" y="80"/>
                    <a:pt x="340" y="75"/>
                  </a:cubicBezTo>
                  <a:cubicBezTo>
                    <a:pt x="343" y="69"/>
                    <a:pt x="351" y="79"/>
                    <a:pt x="355" y="80"/>
                  </a:cubicBezTo>
                  <a:cubicBezTo>
                    <a:pt x="361" y="80"/>
                    <a:pt x="370" y="73"/>
                    <a:pt x="374" y="75"/>
                  </a:cubicBezTo>
                  <a:cubicBezTo>
                    <a:pt x="377" y="77"/>
                    <a:pt x="379" y="81"/>
                    <a:pt x="382" y="82"/>
                  </a:cubicBezTo>
                  <a:cubicBezTo>
                    <a:pt x="385" y="84"/>
                    <a:pt x="392" y="84"/>
                    <a:pt x="394" y="85"/>
                  </a:cubicBezTo>
                  <a:cubicBezTo>
                    <a:pt x="401" y="92"/>
                    <a:pt x="401" y="94"/>
                    <a:pt x="396" y="102"/>
                  </a:cubicBezTo>
                  <a:cubicBezTo>
                    <a:pt x="391" y="108"/>
                    <a:pt x="382" y="119"/>
                    <a:pt x="381" y="126"/>
                  </a:cubicBezTo>
                  <a:cubicBezTo>
                    <a:pt x="379" y="134"/>
                    <a:pt x="391" y="128"/>
                    <a:pt x="395" y="131"/>
                  </a:cubicBezTo>
                  <a:cubicBezTo>
                    <a:pt x="399" y="134"/>
                    <a:pt x="402" y="137"/>
                    <a:pt x="404" y="140"/>
                  </a:cubicBezTo>
                  <a:cubicBezTo>
                    <a:pt x="405" y="142"/>
                    <a:pt x="407" y="143"/>
                    <a:pt x="406" y="144"/>
                  </a:cubicBezTo>
                  <a:cubicBezTo>
                    <a:pt x="406" y="147"/>
                    <a:pt x="403" y="148"/>
                    <a:pt x="401" y="145"/>
                  </a:cubicBezTo>
                  <a:cubicBezTo>
                    <a:pt x="400" y="146"/>
                    <a:pt x="399" y="147"/>
                    <a:pt x="398" y="148"/>
                  </a:cubicBezTo>
                  <a:cubicBezTo>
                    <a:pt x="393" y="141"/>
                    <a:pt x="381" y="138"/>
                    <a:pt x="375" y="145"/>
                  </a:cubicBezTo>
                  <a:cubicBezTo>
                    <a:pt x="367" y="153"/>
                    <a:pt x="351" y="151"/>
                    <a:pt x="340" y="153"/>
                  </a:cubicBezTo>
                  <a:cubicBezTo>
                    <a:pt x="334" y="154"/>
                    <a:pt x="331" y="160"/>
                    <a:pt x="326" y="161"/>
                  </a:cubicBezTo>
                  <a:cubicBezTo>
                    <a:pt x="320" y="163"/>
                    <a:pt x="322" y="165"/>
                    <a:pt x="318" y="168"/>
                  </a:cubicBezTo>
                  <a:cubicBezTo>
                    <a:pt x="308" y="175"/>
                    <a:pt x="302" y="173"/>
                    <a:pt x="302" y="185"/>
                  </a:cubicBezTo>
                  <a:cubicBezTo>
                    <a:pt x="302" y="189"/>
                    <a:pt x="302" y="193"/>
                    <a:pt x="299" y="197"/>
                  </a:cubicBezTo>
                  <a:cubicBezTo>
                    <a:pt x="296" y="200"/>
                    <a:pt x="293" y="204"/>
                    <a:pt x="294" y="208"/>
                  </a:cubicBezTo>
                  <a:cubicBezTo>
                    <a:pt x="295" y="213"/>
                    <a:pt x="300" y="220"/>
                    <a:pt x="294" y="223"/>
                  </a:cubicBezTo>
                  <a:cubicBezTo>
                    <a:pt x="288" y="226"/>
                    <a:pt x="284" y="228"/>
                    <a:pt x="279" y="232"/>
                  </a:cubicBezTo>
                  <a:cubicBezTo>
                    <a:pt x="276" y="235"/>
                    <a:pt x="274" y="239"/>
                    <a:pt x="275" y="243"/>
                  </a:cubicBezTo>
                  <a:cubicBezTo>
                    <a:pt x="276" y="245"/>
                    <a:pt x="277" y="247"/>
                    <a:pt x="278" y="249"/>
                  </a:cubicBezTo>
                  <a:cubicBezTo>
                    <a:pt x="275" y="250"/>
                    <a:pt x="273" y="251"/>
                    <a:pt x="271" y="253"/>
                  </a:cubicBezTo>
                  <a:cubicBezTo>
                    <a:pt x="263" y="260"/>
                    <a:pt x="285" y="266"/>
                    <a:pt x="276" y="270"/>
                  </a:cubicBezTo>
                  <a:cubicBezTo>
                    <a:pt x="281" y="273"/>
                    <a:pt x="284" y="278"/>
                    <a:pt x="285" y="282"/>
                  </a:cubicBezTo>
                  <a:cubicBezTo>
                    <a:pt x="286" y="285"/>
                    <a:pt x="288" y="286"/>
                    <a:pt x="290" y="288"/>
                  </a:cubicBezTo>
                  <a:cubicBezTo>
                    <a:pt x="293" y="289"/>
                    <a:pt x="293" y="292"/>
                    <a:pt x="295" y="295"/>
                  </a:cubicBezTo>
                  <a:cubicBezTo>
                    <a:pt x="298" y="299"/>
                    <a:pt x="305" y="301"/>
                    <a:pt x="307" y="306"/>
                  </a:cubicBezTo>
                  <a:cubicBezTo>
                    <a:pt x="310" y="312"/>
                    <a:pt x="304" y="316"/>
                    <a:pt x="300" y="320"/>
                  </a:cubicBezTo>
                  <a:cubicBezTo>
                    <a:pt x="309" y="324"/>
                    <a:pt x="321" y="320"/>
                    <a:pt x="329" y="325"/>
                  </a:cubicBezTo>
                  <a:cubicBezTo>
                    <a:pt x="335" y="328"/>
                    <a:pt x="340" y="336"/>
                    <a:pt x="338" y="341"/>
                  </a:cubicBezTo>
                  <a:cubicBezTo>
                    <a:pt x="349" y="343"/>
                    <a:pt x="363" y="345"/>
                    <a:pt x="373" y="339"/>
                  </a:cubicBezTo>
                  <a:cubicBezTo>
                    <a:pt x="379" y="335"/>
                    <a:pt x="387" y="322"/>
                    <a:pt x="396" y="322"/>
                  </a:cubicBezTo>
                  <a:cubicBezTo>
                    <a:pt x="395" y="325"/>
                    <a:pt x="392" y="326"/>
                    <a:pt x="394" y="329"/>
                  </a:cubicBezTo>
                  <a:cubicBezTo>
                    <a:pt x="397" y="333"/>
                    <a:pt x="392" y="337"/>
                    <a:pt x="393" y="341"/>
                  </a:cubicBezTo>
                  <a:cubicBezTo>
                    <a:pt x="393" y="352"/>
                    <a:pt x="394" y="364"/>
                    <a:pt x="396" y="375"/>
                  </a:cubicBezTo>
                  <a:cubicBezTo>
                    <a:pt x="400" y="372"/>
                    <a:pt x="403" y="378"/>
                    <a:pt x="407" y="378"/>
                  </a:cubicBezTo>
                  <a:cubicBezTo>
                    <a:pt x="414" y="377"/>
                    <a:pt x="418" y="373"/>
                    <a:pt x="424" y="373"/>
                  </a:cubicBezTo>
                  <a:cubicBezTo>
                    <a:pt x="430" y="373"/>
                    <a:pt x="435" y="373"/>
                    <a:pt x="437" y="378"/>
                  </a:cubicBezTo>
                  <a:cubicBezTo>
                    <a:pt x="439" y="385"/>
                    <a:pt x="446" y="392"/>
                    <a:pt x="451" y="399"/>
                  </a:cubicBezTo>
                  <a:cubicBezTo>
                    <a:pt x="455" y="406"/>
                    <a:pt x="460" y="413"/>
                    <a:pt x="465" y="420"/>
                  </a:cubicBezTo>
                  <a:cubicBezTo>
                    <a:pt x="469" y="426"/>
                    <a:pt x="473" y="430"/>
                    <a:pt x="466" y="435"/>
                  </a:cubicBezTo>
                  <a:cubicBezTo>
                    <a:pt x="460" y="438"/>
                    <a:pt x="459" y="445"/>
                    <a:pt x="461" y="451"/>
                  </a:cubicBezTo>
                  <a:cubicBezTo>
                    <a:pt x="463" y="456"/>
                    <a:pt x="462" y="462"/>
                    <a:pt x="462" y="471"/>
                  </a:cubicBezTo>
                  <a:cubicBezTo>
                    <a:pt x="462" y="474"/>
                    <a:pt x="467" y="479"/>
                    <a:pt x="468" y="483"/>
                  </a:cubicBezTo>
                  <a:cubicBezTo>
                    <a:pt x="463" y="493"/>
                    <a:pt x="463" y="493"/>
                    <a:pt x="463" y="493"/>
                  </a:cubicBezTo>
                  <a:cubicBezTo>
                    <a:pt x="459" y="496"/>
                    <a:pt x="457" y="501"/>
                    <a:pt x="455" y="506"/>
                  </a:cubicBezTo>
                  <a:cubicBezTo>
                    <a:pt x="452" y="514"/>
                    <a:pt x="461" y="514"/>
                    <a:pt x="461" y="521"/>
                  </a:cubicBezTo>
                  <a:cubicBezTo>
                    <a:pt x="461" y="525"/>
                    <a:pt x="457" y="527"/>
                    <a:pt x="456" y="531"/>
                  </a:cubicBezTo>
                  <a:cubicBezTo>
                    <a:pt x="451" y="528"/>
                    <a:pt x="439" y="517"/>
                    <a:pt x="436" y="525"/>
                  </a:cubicBezTo>
                  <a:cubicBezTo>
                    <a:pt x="435" y="531"/>
                    <a:pt x="438" y="529"/>
                    <a:pt x="439" y="536"/>
                  </a:cubicBezTo>
                  <a:cubicBezTo>
                    <a:pt x="439" y="537"/>
                    <a:pt x="433" y="531"/>
                    <a:pt x="435" y="533"/>
                  </a:cubicBezTo>
                  <a:cubicBezTo>
                    <a:pt x="435" y="534"/>
                    <a:pt x="428" y="540"/>
                    <a:pt x="441" y="544"/>
                  </a:cubicBezTo>
                  <a:cubicBezTo>
                    <a:pt x="442" y="539"/>
                    <a:pt x="450" y="547"/>
                    <a:pt x="454" y="547"/>
                  </a:cubicBezTo>
                  <a:cubicBezTo>
                    <a:pt x="456" y="546"/>
                    <a:pt x="455" y="549"/>
                    <a:pt x="454" y="553"/>
                  </a:cubicBezTo>
                  <a:cubicBezTo>
                    <a:pt x="458" y="554"/>
                    <a:pt x="466" y="556"/>
                    <a:pt x="467" y="553"/>
                  </a:cubicBezTo>
                  <a:cubicBezTo>
                    <a:pt x="467" y="553"/>
                    <a:pt x="471" y="554"/>
                    <a:pt x="472" y="554"/>
                  </a:cubicBezTo>
                  <a:cubicBezTo>
                    <a:pt x="469" y="567"/>
                    <a:pt x="471" y="564"/>
                    <a:pt x="473" y="566"/>
                  </a:cubicBezTo>
                  <a:cubicBezTo>
                    <a:pt x="471" y="568"/>
                    <a:pt x="474" y="568"/>
                    <a:pt x="471" y="570"/>
                  </a:cubicBezTo>
                  <a:cubicBezTo>
                    <a:pt x="468" y="574"/>
                    <a:pt x="464" y="580"/>
                    <a:pt x="460" y="584"/>
                  </a:cubicBezTo>
                  <a:cubicBezTo>
                    <a:pt x="458" y="586"/>
                    <a:pt x="455" y="587"/>
                    <a:pt x="454" y="589"/>
                  </a:cubicBezTo>
                  <a:cubicBezTo>
                    <a:pt x="451" y="592"/>
                    <a:pt x="457" y="591"/>
                    <a:pt x="457" y="594"/>
                  </a:cubicBezTo>
                  <a:cubicBezTo>
                    <a:pt x="458" y="598"/>
                    <a:pt x="460" y="597"/>
                    <a:pt x="459" y="599"/>
                  </a:cubicBezTo>
                  <a:cubicBezTo>
                    <a:pt x="432" y="628"/>
                    <a:pt x="450" y="603"/>
                    <a:pt x="449" y="605"/>
                  </a:cubicBezTo>
                  <a:cubicBezTo>
                    <a:pt x="446" y="610"/>
                    <a:pt x="453" y="615"/>
                    <a:pt x="449" y="620"/>
                  </a:cubicBezTo>
                  <a:cubicBezTo>
                    <a:pt x="446" y="625"/>
                    <a:pt x="440" y="626"/>
                    <a:pt x="434" y="626"/>
                  </a:cubicBezTo>
                  <a:cubicBezTo>
                    <a:pt x="427" y="626"/>
                    <a:pt x="423" y="622"/>
                    <a:pt x="418" y="619"/>
                  </a:cubicBezTo>
                  <a:cubicBezTo>
                    <a:pt x="413" y="615"/>
                    <a:pt x="407" y="613"/>
                    <a:pt x="402" y="610"/>
                  </a:cubicBezTo>
                  <a:cubicBezTo>
                    <a:pt x="392" y="604"/>
                    <a:pt x="393" y="593"/>
                    <a:pt x="381" y="589"/>
                  </a:cubicBezTo>
                  <a:cubicBezTo>
                    <a:pt x="367" y="584"/>
                    <a:pt x="358" y="573"/>
                    <a:pt x="343" y="570"/>
                  </a:cubicBezTo>
                  <a:cubicBezTo>
                    <a:pt x="336" y="568"/>
                    <a:pt x="329" y="564"/>
                    <a:pt x="323" y="561"/>
                  </a:cubicBezTo>
                  <a:cubicBezTo>
                    <a:pt x="316" y="557"/>
                    <a:pt x="308" y="556"/>
                    <a:pt x="301" y="553"/>
                  </a:cubicBezTo>
                  <a:cubicBezTo>
                    <a:pt x="294" y="549"/>
                    <a:pt x="288" y="544"/>
                    <a:pt x="281" y="541"/>
                  </a:cubicBezTo>
                  <a:cubicBezTo>
                    <a:pt x="272" y="537"/>
                    <a:pt x="264" y="533"/>
                    <a:pt x="256" y="529"/>
                  </a:cubicBezTo>
                  <a:cubicBezTo>
                    <a:pt x="249" y="526"/>
                    <a:pt x="245" y="519"/>
                    <a:pt x="240" y="514"/>
                  </a:cubicBezTo>
                  <a:cubicBezTo>
                    <a:pt x="233" y="508"/>
                    <a:pt x="223" y="505"/>
                    <a:pt x="218" y="497"/>
                  </a:cubicBezTo>
                  <a:cubicBezTo>
                    <a:pt x="215" y="493"/>
                    <a:pt x="211" y="487"/>
                    <a:pt x="206" y="485"/>
                  </a:cubicBezTo>
                  <a:cubicBezTo>
                    <a:pt x="202" y="482"/>
                    <a:pt x="208" y="474"/>
                    <a:pt x="200" y="475"/>
                  </a:cubicBezTo>
                  <a:cubicBezTo>
                    <a:pt x="200" y="474"/>
                    <a:pt x="200" y="473"/>
                    <a:pt x="201" y="472"/>
                  </a:cubicBezTo>
                  <a:cubicBezTo>
                    <a:pt x="202" y="472"/>
                    <a:pt x="203" y="473"/>
                    <a:pt x="204" y="473"/>
                  </a:cubicBezTo>
                  <a:cubicBezTo>
                    <a:pt x="207" y="461"/>
                    <a:pt x="201" y="454"/>
                    <a:pt x="193" y="444"/>
                  </a:cubicBezTo>
                  <a:cubicBezTo>
                    <a:pt x="187" y="434"/>
                    <a:pt x="182" y="424"/>
                    <a:pt x="172" y="417"/>
                  </a:cubicBezTo>
                  <a:cubicBezTo>
                    <a:pt x="170" y="414"/>
                    <a:pt x="167" y="413"/>
                    <a:pt x="167" y="410"/>
                  </a:cubicBezTo>
                  <a:cubicBezTo>
                    <a:pt x="168" y="406"/>
                    <a:pt x="166" y="402"/>
                    <a:pt x="164" y="399"/>
                  </a:cubicBezTo>
                  <a:cubicBezTo>
                    <a:pt x="162" y="396"/>
                    <a:pt x="159" y="393"/>
                    <a:pt x="156" y="391"/>
                  </a:cubicBezTo>
                  <a:cubicBezTo>
                    <a:pt x="153" y="389"/>
                    <a:pt x="148" y="388"/>
                    <a:pt x="147" y="385"/>
                  </a:cubicBezTo>
                  <a:cubicBezTo>
                    <a:pt x="146" y="383"/>
                    <a:pt x="147" y="382"/>
                    <a:pt x="147" y="380"/>
                  </a:cubicBezTo>
                  <a:cubicBezTo>
                    <a:pt x="147" y="377"/>
                    <a:pt x="144" y="373"/>
                    <a:pt x="142" y="370"/>
                  </a:cubicBezTo>
                  <a:cubicBezTo>
                    <a:pt x="139" y="364"/>
                    <a:pt x="134" y="359"/>
                    <a:pt x="130" y="353"/>
                  </a:cubicBezTo>
                  <a:cubicBezTo>
                    <a:pt x="126" y="348"/>
                    <a:pt x="124" y="342"/>
                    <a:pt x="122" y="336"/>
                  </a:cubicBezTo>
                  <a:cubicBezTo>
                    <a:pt x="115" y="323"/>
                    <a:pt x="106" y="313"/>
                    <a:pt x="101" y="300"/>
                  </a:cubicBezTo>
                  <a:cubicBezTo>
                    <a:pt x="95" y="282"/>
                    <a:pt x="78" y="271"/>
                    <a:pt x="70" y="254"/>
                  </a:cubicBezTo>
                  <a:cubicBezTo>
                    <a:pt x="60" y="234"/>
                    <a:pt x="42" y="220"/>
                    <a:pt x="19" y="212"/>
                  </a:cubicBezTo>
                  <a:cubicBezTo>
                    <a:pt x="17" y="211"/>
                    <a:pt x="9" y="210"/>
                    <a:pt x="9" y="207"/>
                  </a:cubicBezTo>
                  <a:cubicBezTo>
                    <a:pt x="8" y="204"/>
                    <a:pt x="8" y="199"/>
                    <a:pt x="13" y="199"/>
                  </a:cubicBezTo>
                  <a:cubicBezTo>
                    <a:pt x="23" y="200"/>
                    <a:pt x="19" y="192"/>
                    <a:pt x="16" y="188"/>
                  </a:cubicBezTo>
                  <a:cubicBezTo>
                    <a:pt x="12" y="182"/>
                    <a:pt x="7" y="180"/>
                    <a:pt x="7" y="173"/>
                  </a:cubicBezTo>
                  <a:cubicBezTo>
                    <a:pt x="8" y="172"/>
                    <a:pt x="9" y="171"/>
                    <a:pt x="10" y="170"/>
                  </a:cubicBezTo>
                  <a:cubicBezTo>
                    <a:pt x="9" y="169"/>
                    <a:pt x="5" y="166"/>
                    <a:pt x="5" y="165"/>
                  </a:cubicBezTo>
                  <a:cubicBezTo>
                    <a:pt x="0" y="160"/>
                    <a:pt x="3" y="158"/>
                    <a:pt x="1" y="153"/>
                  </a:cubicBezTo>
                </a:path>
              </a:pathLst>
            </a:custGeom>
            <a:solidFill>
              <a:schemeClr val="bg1">
                <a:lumMod val="85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schemeClr val="accent1"/>
                </a:solidFill>
              </a:endParaRPr>
            </a:p>
          </p:txBody>
        </p:sp>
        <p:sp>
          <p:nvSpPr>
            <p:cNvPr id="117" name="Bolivia"/>
            <p:cNvSpPr>
              <a:spLocks/>
            </p:cNvSpPr>
            <p:nvPr/>
          </p:nvSpPr>
          <p:spPr bwMode="auto">
            <a:xfrm>
              <a:off x="19246803" y="7964599"/>
              <a:ext cx="1416850" cy="1571896"/>
            </a:xfrm>
            <a:custGeom>
              <a:avLst/>
              <a:gdLst>
                <a:gd name="T0" fmla="*/ 27 w 452"/>
                <a:gd name="T1" fmla="*/ 45 h 453"/>
                <a:gd name="T2" fmla="*/ 39 w 452"/>
                <a:gd name="T3" fmla="*/ 47 h 453"/>
                <a:gd name="T4" fmla="*/ 52 w 452"/>
                <a:gd name="T5" fmla="*/ 35 h 453"/>
                <a:gd name="T6" fmla="*/ 87 w 452"/>
                <a:gd name="T7" fmla="*/ 20 h 453"/>
                <a:gd name="T8" fmla="*/ 130 w 452"/>
                <a:gd name="T9" fmla="*/ 3 h 453"/>
                <a:gd name="T10" fmla="*/ 147 w 452"/>
                <a:gd name="T11" fmla="*/ 35 h 453"/>
                <a:gd name="T12" fmla="*/ 150 w 452"/>
                <a:gd name="T13" fmla="*/ 49 h 453"/>
                <a:gd name="T14" fmla="*/ 163 w 452"/>
                <a:gd name="T15" fmla="*/ 72 h 453"/>
                <a:gd name="T16" fmla="*/ 175 w 452"/>
                <a:gd name="T17" fmla="*/ 82 h 453"/>
                <a:gd name="T18" fmla="*/ 188 w 452"/>
                <a:gd name="T19" fmla="*/ 92 h 453"/>
                <a:gd name="T20" fmla="*/ 208 w 452"/>
                <a:gd name="T21" fmla="*/ 96 h 453"/>
                <a:gd name="T22" fmla="*/ 226 w 452"/>
                <a:gd name="T23" fmla="*/ 102 h 453"/>
                <a:gd name="T24" fmla="*/ 247 w 452"/>
                <a:gd name="T25" fmla="*/ 112 h 453"/>
                <a:gd name="T26" fmla="*/ 283 w 452"/>
                <a:gd name="T27" fmla="*/ 131 h 453"/>
                <a:gd name="T28" fmla="*/ 326 w 452"/>
                <a:gd name="T29" fmla="*/ 139 h 453"/>
                <a:gd name="T30" fmla="*/ 343 w 452"/>
                <a:gd name="T31" fmla="*/ 185 h 453"/>
                <a:gd name="T32" fmla="*/ 347 w 452"/>
                <a:gd name="T33" fmla="*/ 204 h 453"/>
                <a:gd name="T34" fmla="*/ 375 w 452"/>
                <a:gd name="T35" fmla="*/ 226 h 453"/>
                <a:gd name="T36" fmla="*/ 412 w 452"/>
                <a:gd name="T37" fmla="*/ 239 h 453"/>
                <a:gd name="T38" fmla="*/ 432 w 452"/>
                <a:gd name="T39" fmla="*/ 267 h 453"/>
                <a:gd name="T40" fmla="*/ 444 w 452"/>
                <a:gd name="T41" fmla="*/ 278 h 453"/>
                <a:gd name="T42" fmla="*/ 447 w 452"/>
                <a:gd name="T43" fmla="*/ 315 h 453"/>
                <a:gd name="T44" fmla="*/ 445 w 452"/>
                <a:gd name="T45" fmla="*/ 350 h 453"/>
                <a:gd name="T46" fmla="*/ 421 w 452"/>
                <a:gd name="T47" fmla="*/ 338 h 453"/>
                <a:gd name="T48" fmla="*/ 325 w 452"/>
                <a:gd name="T49" fmla="*/ 339 h 453"/>
                <a:gd name="T50" fmla="*/ 296 w 452"/>
                <a:gd name="T51" fmla="*/ 372 h 453"/>
                <a:gd name="T52" fmla="*/ 290 w 452"/>
                <a:gd name="T53" fmla="*/ 430 h 453"/>
                <a:gd name="T54" fmla="*/ 251 w 452"/>
                <a:gd name="T55" fmla="*/ 422 h 453"/>
                <a:gd name="T56" fmla="*/ 234 w 452"/>
                <a:gd name="T57" fmla="*/ 451 h 453"/>
                <a:gd name="T58" fmla="*/ 178 w 452"/>
                <a:gd name="T59" fmla="*/ 424 h 453"/>
                <a:gd name="T60" fmla="*/ 151 w 452"/>
                <a:gd name="T61" fmla="*/ 428 h 453"/>
                <a:gd name="T62" fmla="*/ 122 w 452"/>
                <a:gd name="T63" fmla="*/ 452 h 453"/>
                <a:gd name="T64" fmla="*/ 96 w 452"/>
                <a:gd name="T65" fmla="*/ 416 h 453"/>
                <a:gd name="T66" fmla="*/ 75 w 452"/>
                <a:gd name="T67" fmla="*/ 383 h 453"/>
                <a:gd name="T68" fmla="*/ 66 w 452"/>
                <a:gd name="T69" fmla="*/ 367 h 453"/>
                <a:gd name="T70" fmla="*/ 65 w 452"/>
                <a:gd name="T71" fmla="*/ 344 h 453"/>
                <a:gd name="T72" fmla="*/ 64 w 452"/>
                <a:gd name="T73" fmla="*/ 327 h 453"/>
                <a:gd name="T74" fmla="*/ 43 w 452"/>
                <a:gd name="T75" fmla="*/ 286 h 453"/>
                <a:gd name="T76" fmla="*/ 25 w 452"/>
                <a:gd name="T77" fmla="*/ 255 h 453"/>
                <a:gd name="T78" fmla="*/ 39 w 452"/>
                <a:gd name="T79" fmla="*/ 239 h 453"/>
                <a:gd name="T80" fmla="*/ 42 w 452"/>
                <a:gd name="T81" fmla="*/ 230 h 453"/>
                <a:gd name="T82" fmla="*/ 43 w 452"/>
                <a:gd name="T83" fmla="*/ 214 h 453"/>
                <a:gd name="T84" fmla="*/ 27 w 452"/>
                <a:gd name="T85" fmla="*/ 188 h 453"/>
                <a:gd name="T86" fmla="*/ 31 w 452"/>
                <a:gd name="T87" fmla="*/ 157 h 453"/>
                <a:gd name="T88" fmla="*/ 29 w 452"/>
                <a:gd name="T89" fmla="*/ 127 h 453"/>
                <a:gd name="T90" fmla="*/ 34 w 452"/>
                <a:gd name="T91" fmla="*/ 9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2" h="453">
                  <a:moveTo>
                    <a:pt x="0" y="43"/>
                  </a:moveTo>
                  <a:cubicBezTo>
                    <a:pt x="9" y="43"/>
                    <a:pt x="18" y="44"/>
                    <a:pt x="27" y="45"/>
                  </a:cubicBezTo>
                  <a:cubicBezTo>
                    <a:pt x="31" y="45"/>
                    <a:pt x="29" y="45"/>
                    <a:pt x="30" y="47"/>
                  </a:cubicBezTo>
                  <a:cubicBezTo>
                    <a:pt x="31" y="51"/>
                    <a:pt x="37" y="47"/>
                    <a:pt x="39" y="47"/>
                  </a:cubicBezTo>
                  <a:cubicBezTo>
                    <a:pt x="41" y="46"/>
                    <a:pt x="45" y="45"/>
                    <a:pt x="46" y="43"/>
                  </a:cubicBezTo>
                  <a:cubicBezTo>
                    <a:pt x="48" y="41"/>
                    <a:pt x="49" y="37"/>
                    <a:pt x="52" y="35"/>
                  </a:cubicBezTo>
                  <a:cubicBezTo>
                    <a:pt x="59" y="30"/>
                    <a:pt x="64" y="38"/>
                    <a:pt x="68" y="30"/>
                  </a:cubicBezTo>
                  <a:cubicBezTo>
                    <a:pt x="71" y="23"/>
                    <a:pt x="81" y="23"/>
                    <a:pt x="87" y="20"/>
                  </a:cubicBezTo>
                  <a:cubicBezTo>
                    <a:pt x="93" y="16"/>
                    <a:pt x="96" y="9"/>
                    <a:pt x="103" y="7"/>
                  </a:cubicBezTo>
                  <a:cubicBezTo>
                    <a:pt x="111" y="5"/>
                    <a:pt x="121" y="2"/>
                    <a:pt x="130" y="3"/>
                  </a:cubicBezTo>
                  <a:cubicBezTo>
                    <a:pt x="140" y="4"/>
                    <a:pt x="138" y="5"/>
                    <a:pt x="144" y="0"/>
                  </a:cubicBezTo>
                  <a:cubicBezTo>
                    <a:pt x="159" y="8"/>
                    <a:pt x="143" y="24"/>
                    <a:pt x="147" y="35"/>
                  </a:cubicBezTo>
                  <a:cubicBezTo>
                    <a:pt x="148" y="37"/>
                    <a:pt x="151" y="39"/>
                    <a:pt x="152" y="41"/>
                  </a:cubicBezTo>
                  <a:cubicBezTo>
                    <a:pt x="153" y="44"/>
                    <a:pt x="150" y="47"/>
                    <a:pt x="150" y="49"/>
                  </a:cubicBezTo>
                  <a:cubicBezTo>
                    <a:pt x="147" y="56"/>
                    <a:pt x="156" y="60"/>
                    <a:pt x="158" y="66"/>
                  </a:cubicBezTo>
                  <a:cubicBezTo>
                    <a:pt x="159" y="69"/>
                    <a:pt x="159" y="69"/>
                    <a:pt x="163" y="72"/>
                  </a:cubicBezTo>
                  <a:cubicBezTo>
                    <a:pt x="165" y="74"/>
                    <a:pt x="164" y="78"/>
                    <a:pt x="167" y="79"/>
                  </a:cubicBezTo>
                  <a:cubicBezTo>
                    <a:pt x="170" y="81"/>
                    <a:pt x="171" y="79"/>
                    <a:pt x="175" y="82"/>
                  </a:cubicBezTo>
                  <a:cubicBezTo>
                    <a:pt x="178" y="84"/>
                    <a:pt x="181" y="85"/>
                    <a:pt x="184" y="87"/>
                  </a:cubicBezTo>
                  <a:cubicBezTo>
                    <a:pt x="185" y="88"/>
                    <a:pt x="187" y="91"/>
                    <a:pt x="188" y="92"/>
                  </a:cubicBezTo>
                  <a:cubicBezTo>
                    <a:pt x="190" y="94"/>
                    <a:pt x="192" y="95"/>
                    <a:pt x="196" y="96"/>
                  </a:cubicBezTo>
                  <a:cubicBezTo>
                    <a:pt x="200" y="97"/>
                    <a:pt x="204" y="98"/>
                    <a:pt x="208" y="96"/>
                  </a:cubicBezTo>
                  <a:cubicBezTo>
                    <a:pt x="212" y="94"/>
                    <a:pt x="215" y="95"/>
                    <a:pt x="218" y="97"/>
                  </a:cubicBezTo>
                  <a:cubicBezTo>
                    <a:pt x="221" y="99"/>
                    <a:pt x="223" y="101"/>
                    <a:pt x="226" y="102"/>
                  </a:cubicBezTo>
                  <a:cubicBezTo>
                    <a:pt x="230" y="104"/>
                    <a:pt x="230" y="100"/>
                    <a:pt x="234" y="101"/>
                  </a:cubicBezTo>
                  <a:cubicBezTo>
                    <a:pt x="239" y="102"/>
                    <a:pt x="240" y="111"/>
                    <a:pt x="247" y="112"/>
                  </a:cubicBezTo>
                  <a:cubicBezTo>
                    <a:pt x="254" y="113"/>
                    <a:pt x="258" y="117"/>
                    <a:pt x="265" y="118"/>
                  </a:cubicBezTo>
                  <a:cubicBezTo>
                    <a:pt x="274" y="118"/>
                    <a:pt x="275" y="129"/>
                    <a:pt x="283" y="131"/>
                  </a:cubicBezTo>
                  <a:cubicBezTo>
                    <a:pt x="289" y="132"/>
                    <a:pt x="295" y="131"/>
                    <a:pt x="301" y="131"/>
                  </a:cubicBezTo>
                  <a:cubicBezTo>
                    <a:pt x="310" y="129"/>
                    <a:pt x="319" y="135"/>
                    <a:pt x="326" y="139"/>
                  </a:cubicBezTo>
                  <a:cubicBezTo>
                    <a:pt x="338" y="145"/>
                    <a:pt x="330" y="150"/>
                    <a:pt x="335" y="158"/>
                  </a:cubicBezTo>
                  <a:cubicBezTo>
                    <a:pt x="339" y="167"/>
                    <a:pt x="341" y="175"/>
                    <a:pt x="343" y="185"/>
                  </a:cubicBezTo>
                  <a:cubicBezTo>
                    <a:pt x="341" y="185"/>
                    <a:pt x="338" y="185"/>
                    <a:pt x="335" y="185"/>
                  </a:cubicBezTo>
                  <a:cubicBezTo>
                    <a:pt x="335" y="192"/>
                    <a:pt x="346" y="196"/>
                    <a:pt x="347" y="204"/>
                  </a:cubicBezTo>
                  <a:cubicBezTo>
                    <a:pt x="348" y="209"/>
                    <a:pt x="347" y="216"/>
                    <a:pt x="350" y="221"/>
                  </a:cubicBezTo>
                  <a:cubicBezTo>
                    <a:pt x="354" y="228"/>
                    <a:pt x="368" y="226"/>
                    <a:pt x="375" y="226"/>
                  </a:cubicBezTo>
                  <a:cubicBezTo>
                    <a:pt x="389" y="227"/>
                    <a:pt x="403" y="229"/>
                    <a:pt x="416" y="226"/>
                  </a:cubicBezTo>
                  <a:cubicBezTo>
                    <a:pt x="416" y="231"/>
                    <a:pt x="413" y="235"/>
                    <a:pt x="412" y="239"/>
                  </a:cubicBezTo>
                  <a:cubicBezTo>
                    <a:pt x="412" y="243"/>
                    <a:pt x="414" y="248"/>
                    <a:pt x="415" y="251"/>
                  </a:cubicBezTo>
                  <a:cubicBezTo>
                    <a:pt x="417" y="257"/>
                    <a:pt x="424" y="266"/>
                    <a:pt x="432" y="267"/>
                  </a:cubicBezTo>
                  <a:cubicBezTo>
                    <a:pt x="436" y="268"/>
                    <a:pt x="438" y="265"/>
                    <a:pt x="439" y="269"/>
                  </a:cubicBezTo>
                  <a:cubicBezTo>
                    <a:pt x="441" y="272"/>
                    <a:pt x="442" y="275"/>
                    <a:pt x="444" y="278"/>
                  </a:cubicBezTo>
                  <a:cubicBezTo>
                    <a:pt x="447" y="286"/>
                    <a:pt x="452" y="290"/>
                    <a:pt x="450" y="299"/>
                  </a:cubicBezTo>
                  <a:cubicBezTo>
                    <a:pt x="449" y="303"/>
                    <a:pt x="445" y="311"/>
                    <a:pt x="447" y="315"/>
                  </a:cubicBezTo>
                  <a:cubicBezTo>
                    <a:pt x="449" y="321"/>
                    <a:pt x="444" y="326"/>
                    <a:pt x="441" y="332"/>
                  </a:cubicBezTo>
                  <a:cubicBezTo>
                    <a:pt x="437" y="340"/>
                    <a:pt x="437" y="344"/>
                    <a:pt x="445" y="350"/>
                  </a:cubicBezTo>
                  <a:cubicBezTo>
                    <a:pt x="450" y="354"/>
                    <a:pt x="441" y="356"/>
                    <a:pt x="437" y="359"/>
                  </a:cubicBezTo>
                  <a:cubicBezTo>
                    <a:pt x="440" y="351"/>
                    <a:pt x="428" y="342"/>
                    <a:pt x="421" y="338"/>
                  </a:cubicBezTo>
                  <a:cubicBezTo>
                    <a:pt x="414" y="334"/>
                    <a:pt x="405" y="331"/>
                    <a:pt x="397" y="330"/>
                  </a:cubicBezTo>
                  <a:cubicBezTo>
                    <a:pt x="373" y="325"/>
                    <a:pt x="347" y="337"/>
                    <a:pt x="325" y="339"/>
                  </a:cubicBezTo>
                  <a:cubicBezTo>
                    <a:pt x="313" y="340"/>
                    <a:pt x="308" y="341"/>
                    <a:pt x="306" y="351"/>
                  </a:cubicBezTo>
                  <a:cubicBezTo>
                    <a:pt x="304" y="359"/>
                    <a:pt x="297" y="364"/>
                    <a:pt x="296" y="372"/>
                  </a:cubicBezTo>
                  <a:cubicBezTo>
                    <a:pt x="294" y="380"/>
                    <a:pt x="298" y="387"/>
                    <a:pt x="296" y="395"/>
                  </a:cubicBezTo>
                  <a:cubicBezTo>
                    <a:pt x="293" y="407"/>
                    <a:pt x="293" y="419"/>
                    <a:pt x="290" y="430"/>
                  </a:cubicBezTo>
                  <a:cubicBezTo>
                    <a:pt x="279" y="425"/>
                    <a:pt x="284" y="421"/>
                    <a:pt x="274" y="421"/>
                  </a:cubicBezTo>
                  <a:cubicBezTo>
                    <a:pt x="267" y="422"/>
                    <a:pt x="258" y="420"/>
                    <a:pt x="251" y="422"/>
                  </a:cubicBezTo>
                  <a:cubicBezTo>
                    <a:pt x="243" y="424"/>
                    <a:pt x="244" y="419"/>
                    <a:pt x="240" y="428"/>
                  </a:cubicBezTo>
                  <a:cubicBezTo>
                    <a:pt x="236" y="436"/>
                    <a:pt x="235" y="443"/>
                    <a:pt x="234" y="451"/>
                  </a:cubicBezTo>
                  <a:cubicBezTo>
                    <a:pt x="223" y="439"/>
                    <a:pt x="225" y="428"/>
                    <a:pt x="205" y="425"/>
                  </a:cubicBezTo>
                  <a:cubicBezTo>
                    <a:pt x="197" y="424"/>
                    <a:pt x="186" y="427"/>
                    <a:pt x="178" y="424"/>
                  </a:cubicBezTo>
                  <a:cubicBezTo>
                    <a:pt x="172" y="422"/>
                    <a:pt x="169" y="415"/>
                    <a:pt x="161" y="414"/>
                  </a:cubicBezTo>
                  <a:cubicBezTo>
                    <a:pt x="160" y="423"/>
                    <a:pt x="161" y="425"/>
                    <a:pt x="151" y="428"/>
                  </a:cubicBezTo>
                  <a:cubicBezTo>
                    <a:pt x="146" y="430"/>
                    <a:pt x="140" y="438"/>
                    <a:pt x="137" y="442"/>
                  </a:cubicBezTo>
                  <a:cubicBezTo>
                    <a:pt x="133" y="448"/>
                    <a:pt x="131" y="451"/>
                    <a:pt x="122" y="452"/>
                  </a:cubicBezTo>
                  <a:cubicBezTo>
                    <a:pt x="118" y="453"/>
                    <a:pt x="112" y="451"/>
                    <a:pt x="111" y="449"/>
                  </a:cubicBezTo>
                  <a:cubicBezTo>
                    <a:pt x="104" y="436"/>
                    <a:pt x="103" y="427"/>
                    <a:pt x="96" y="416"/>
                  </a:cubicBezTo>
                  <a:cubicBezTo>
                    <a:pt x="89" y="407"/>
                    <a:pt x="90" y="399"/>
                    <a:pt x="86" y="393"/>
                  </a:cubicBezTo>
                  <a:cubicBezTo>
                    <a:pt x="83" y="389"/>
                    <a:pt x="78" y="386"/>
                    <a:pt x="75" y="383"/>
                  </a:cubicBezTo>
                  <a:cubicBezTo>
                    <a:pt x="72" y="378"/>
                    <a:pt x="77" y="374"/>
                    <a:pt x="75" y="374"/>
                  </a:cubicBezTo>
                  <a:cubicBezTo>
                    <a:pt x="71" y="374"/>
                    <a:pt x="68" y="370"/>
                    <a:pt x="66" y="367"/>
                  </a:cubicBezTo>
                  <a:cubicBezTo>
                    <a:pt x="64" y="364"/>
                    <a:pt x="69" y="361"/>
                    <a:pt x="63" y="357"/>
                  </a:cubicBezTo>
                  <a:cubicBezTo>
                    <a:pt x="73" y="352"/>
                    <a:pt x="73" y="352"/>
                    <a:pt x="65" y="344"/>
                  </a:cubicBezTo>
                  <a:cubicBezTo>
                    <a:pt x="64" y="343"/>
                    <a:pt x="69" y="338"/>
                    <a:pt x="69" y="337"/>
                  </a:cubicBezTo>
                  <a:cubicBezTo>
                    <a:pt x="71" y="333"/>
                    <a:pt x="69" y="330"/>
                    <a:pt x="64" y="327"/>
                  </a:cubicBezTo>
                  <a:cubicBezTo>
                    <a:pt x="55" y="321"/>
                    <a:pt x="51" y="315"/>
                    <a:pt x="48" y="305"/>
                  </a:cubicBezTo>
                  <a:cubicBezTo>
                    <a:pt x="46" y="301"/>
                    <a:pt x="38" y="290"/>
                    <a:pt x="43" y="286"/>
                  </a:cubicBezTo>
                  <a:cubicBezTo>
                    <a:pt x="27" y="283"/>
                    <a:pt x="26" y="261"/>
                    <a:pt x="20" y="260"/>
                  </a:cubicBezTo>
                  <a:cubicBezTo>
                    <a:pt x="20" y="257"/>
                    <a:pt x="22" y="256"/>
                    <a:pt x="25" y="255"/>
                  </a:cubicBezTo>
                  <a:cubicBezTo>
                    <a:pt x="28" y="252"/>
                    <a:pt x="30" y="249"/>
                    <a:pt x="32" y="246"/>
                  </a:cubicBezTo>
                  <a:cubicBezTo>
                    <a:pt x="34" y="243"/>
                    <a:pt x="36" y="241"/>
                    <a:pt x="39" y="239"/>
                  </a:cubicBezTo>
                  <a:cubicBezTo>
                    <a:pt x="39" y="238"/>
                    <a:pt x="38" y="234"/>
                    <a:pt x="39" y="234"/>
                  </a:cubicBezTo>
                  <a:cubicBezTo>
                    <a:pt x="42" y="236"/>
                    <a:pt x="48" y="237"/>
                    <a:pt x="42" y="230"/>
                  </a:cubicBezTo>
                  <a:cubicBezTo>
                    <a:pt x="44" y="231"/>
                    <a:pt x="52" y="224"/>
                    <a:pt x="52" y="226"/>
                  </a:cubicBezTo>
                  <a:cubicBezTo>
                    <a:pt x="51" y="219"/>
                    <a:pt x="37" y="231"/>
                    <a:pt x="43" y="214"/>
                  </a:cubicBezTo>
                  <a:cubicBezTo>
                    <a:pt x="34" y="213"/>
                    <a:pt x="41" y="211"/>
                    <a:pt x="23" y="201"/>
                  </a:cubicBezTo>
                  <a:cubicBezTo>
                    <a:pt x="24" y="197"/>
                    <a:pt x="30" y="192"/>
                    <a:pt x="27" y="188"/>
                  </a:cubicBezTo>
                  <a:cubicBezTo>
                    <a:pt x="24" y="181"/>
                    <a:pt x="18" y="180"/>
                    <a:pt x="23" y="172"/>
                  </a:cubicBezTo>
                  <a:cubicBezTo>
                    <a:pt x="26" y="166"/>
                    <a:pt x="29" y="162"/>
                    <a:pt x="31" y="157"/>
                  </a:cubicBezTo>
                  <a:cubicBezTo>
                    <a:pt x="34" y="151"/>
                    <a:pt x="35" y="151"/>
                    <a:pt x="31" y="144"/>
                  </a:cubicBezTo>
                  <a:cubicBezTo>
                    <a:pt x="27" y="138"/>
                    <a:pt x="30" y="133"/>
                    <a:pt x="29" y="127"/>
                  </a:cubicBezTo>
                  <a:cubicBezTo>
                    <a:pt x="28" y="122"/>
                    <a:pt x="25" y="111"/>
                    <a:pt x="29" y="106"/>
                  </a:cubicBezTo>
                  <a:cubicBezTo>
                    <a:pt x="34" y="102"/>
                    <a:pt x="38" y="99"/>
                    <a:pt x="34" y="93"/>
                  </a:cubicBezTo>
                  <a:cubicBezTo>
                    <a:pt x="23" y="76"/>
                    <a:pt x="11" y="60"/>
                    <a:pt x="0" y="43"/>
                  </a:cubicBezTo>
                </a:path>
              </a:pathLst>
            </a:custGeom>
            <a:solidFill>
              <a:schemeClr val="bg1">
                <a:lumMod val="85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schemeClr val="accent1"/>
                </a:solidFill>
              </a:endParaRPr>
            </a:p>
          </p:txBody>
        </p:sp>
        <p:sp>
          <p:nvSpPr>
            <p:cNvPr id="121" name="Venezuela"/>
            <p:cNvSpPr>
              <a:spLocks/>
            </p:cNvSpPr>
            <p:nvPr/>
          </p:nvSpPr>
          <p:spPr bwMode="auto">
            <a:xfrm>
              <a:off x="18802675" y="5353647"/>
              <a:ext cx="1510611" cy="1376134"/>
            </a:xfrm>
            <a:custGeom>
              <a:avLst/>
              <a:gdLst>
                <a:gd name="connsiteX0" fmla="*/ 695646 w 788985"/>
                <a:gd name="connsiteY0" fmla="*/ 223148 h 695512"/>
                <a:gd name="connsiteX1" fmla="*/ 703941 w 788985"/>
                <a:gd name="connsiteY1" fmla="*/ 228944 h 695512"/>
                <a:gd name="connsiteX2" fmla="*/ 706846 w 788985"/>
                <a:gd name="connsiteY2" fmla="*/ 226747 h 695512"/>
                <a:gd name="connsiteX3" fmla="*/ 723401 w 788985"/>
                <a:gd name="connsiteY3" fmla="*/ 218578 h 695512"/>
                <a:gd name="connsiteX4" fmla="*/ 716859 w 788985"/>
                <a:gd name="connsiteY4" fmla="*/ 225585 h 695512"/>
                <a:gd name="connsiteX5" fmla="*/ 711953 w 788985"/>
                <a:gd name="connsiteY5" fmla="*/ 220330 h 695512"/>
                <a:gd name="connsiteX6" fmla="*/ 723401 w 788985"/>
                <a:gd name="connsiteY6" fmla="*/ 218578 h 695512"/>
                <a:gd name="connsiteX7" fmla="*/ 729125 w 788985"/>
                <a:gd name="connsiteY7" fmla="*/ 215074 h 695512"/>
                <a:gd name="connsiteX8" fmla="*/ 734849 w 788985"/>
                <a:gd name="connsiteY8" fmla="*/ 216825 h 695512"/>
                <a:gd name="connsiteX9" fmla="*/ 728307 w 788985"/>
                <a:gd name="connsiteY9" fmla="*/ 218577 h 695512"/>
                <a:gd name="connsiteX10" fmla="*/ 729125 w 788985"/>
                <a:gd name="connsiteY10" fmla="*/ 215074 h 695512"/>
                <a:gd name="connsiteX11" fmla="*/ 726672 w 788985"/>
                <a:gd name="connsiteY11" fmla="*/ 213322 h 695512"/>
                <a:gd name="connsiteX12" fmla="*/ 721765 w 788985"/>
                <a:gd name="connsiteY12" fmla="*/ 216825 h 695512"/>
                <a:gd name="connsiteX13" fmla="*/ 715224 w 788985"/>
                <a:gd name="connsiteY13" fmla="*/ 215073 h 695512"/>
                <a:gd name="connsiteX14" fmla="*/ 726672 w 788985"/>
                <a:gd name="connsiteY14" fmla="*/ 213322 h 695512"/>
                <a:gd name="connsiteX15" fmla="*/ 729942 w 788985"/>
                <a:gd name="connsiteY15" fmla="*/ 206315 h 695512"/>
                <a:gd name="connsiteX16" fmla="*/ 715224 w 788985"/>
                <a:gd name="connsiteY16" fmla="*/ 213322 h 695512"/>
                <a:gd name="connsiteX17" fmla="*/ 729942 w 788985"/>
                <a:gd name="connsiteY17" fmla="*/ 206315 h 695512"/>
                <a:gd name="connsiteX18" fmla="*/ 733213 w 788985"/>
                <a:gd name="connsiteY18" fmla="*/ 195804 h 695512"/>
                <a:gd name="connsiteX19" fmla="*/ 729942 w 788985"/>
                <a:gd name="connsiteY19" fmla="*/ 201059 h 695512"/>
                <a:gd name="connsiteX20" fmla="*/ 725036 w 788985"/>
                <a:gd name="connsiteY20" fmla="*/ 201059 h 695512"/>
                <a:gd name="connsiteX21" fmla="*/ 733213 w 788985"/>
                <a:gd name="connsiteY21" fmla="*/ 195804 h 695512"/>
                <a:gd name="connsiteX22" fmla="*/ 733213 w 788985"/>
                <a:gd name="connsiteY22" fmla="*/ 190549 h 695512"/>
                <a:gd name="connsiteX23" fmla="*/ 720130 w 788985"/>
                <a:gd name="connsiteY23" fmla="*/ 201060 h 695512"/>
                <a:gd name="connsiteX24" fmla="*/ 733213 w 788985"/>
                <a:gd name="connsiteY24" fmla="*/ 190549 h 695512"/>
                <a:gd name="connsiteX25" fmla="*/ 734849 w 788985"/>
                <a:gd name="connsiteY25" fmla="*/ 183541 h 695512"/>
                <a:gd name="connsiteX26" fmla="*/ 733213 w 788985"/>
                <a:gd name="connsiteY26" fmla="*/ 188796 h 695512"/>
                <a:gd name="connsiteX27" fmla="*/ 734849 w 788985"/>
                <a:gd name="connsiteY27" fmla="*/ 183541 h 695512"/>
                <a:gd name="connsiteX28" fmla="*/ 212819 w 788985"/>
                <a:gd name="connsiteY28" fmla="*/ 922 h 695512"/>
                <a:gd name="connsiteX29" fmla="*/ 222642 w 788985"/>
                <a:gd name="connsiteY29" fmla="*/ 34248 h 695512"/>
                <a:gd name="connsiteX30" fmla="*/ 243923 w 788985"/>
                <a:gd name="connsiteY30" fmla="*/ 43018 h 695512"/>
                <a:gd name="connsiteX31" fmla="*/ 260294 w 788985"/>
                <a:gd name="connsiteY31" fmla="*/ 43018 h 695512"/>
                <a:gd name="connsiteX32" fmla="*/ 301221 w 788985"/>
                <a:gd name="connsiteY32" fmla="*/ 69329 h 695512"/>
                <a:gd name="connsiteX33" fmla="*/ 312681 w 788985"/>
                <a:gd name="connsiteY33" fmla="*/ 104409 h 695512"/>
                <a:gd name="connsiteX34" fmla="*/ 383075 w 788985"/>
                <a:gd name="connsiteY34" fmla="*/ 97393 h 695512"/>
                <a:gd name="connsiteX35" fmla="*/ 432187 w 788985"/>
                <a:gd name="connsiteY35" fmla="*/ 106163 h 695512"/>
                <a:gd name="connsiteX36" fmla="*/ 451832 w 788985"/>
                <a:gd name="connsiteY36" fmla="*/ 120195 h 695512"/>
                <a:gd name="connsiteX37" fmla="*/ 471477 w 788985"/>
                <a:gd name="connsiteY37" fmla="*/ 123703 h 695512"/>
                <a:gd name="connsiteX38" fmla="*/ 482936 w 788985"/>
                <a:gd name="connsiteY38" fmla="*/ 128965 h 695512"/>
                <a:gd name="connsiteX39" fmla="*/ 522226 w 788985"/>
                <a:gd name="connsiteY39" fmla="*/ 116687 h 695512"/>
                <a:gd name="connsiteX40" fmla="*/ 538596 w 788985"/>
                <a:gd name="connsiteY40" fmla="*/ 106163 h 695512"/>
                <a:gd name="connsiteX41" fmla="*/ 553330 w 788985"/>
                <a:gd name="connsiteY41" fmla="*/ 106163 h 695512"/>
                <a:gd name="connsiteX42" fmla="*/ 569701 w 788985"/>
                <a:gd name="connsiteY42" fmla="*/ 104409 h 695512"/>
                <a:gd name="connsiteX43" fmla="*/ 535322 w 788985"/>
                <a:gd name="connsiteY43" fmla="*/ 95639 h 695512"/>
                <a:gd name="connsiteX44" fmla="*/ 550056 w 788985"/>
                <a:gd name="connsiteY44" fmla="*/ 95639 h 695512"/>
                <a:gd name="connsiteX45" fmla="*/ 563153 w 788985"/>
                <a:gd name="connsiteY45" fmla="*/ 90377 h 695512"/>
                <a:gd name="connsiteX46" fmla="*/ 571338 w 788985"/>
                <a:gd name="connsiteY46" fmla="*/ 93885 h 695512"/>
                <a:gd name="connsiteX47" fmla="*/ 590983 w 788985"/>
                <a:gd name="connsiteY47" fmla="*/ 93885 h 695512"/>
                <a:gd name="connsiteX48" fmla="*/ 631910 w 788985"/>
                <a:gd name="connsiteY48" fmla="*/ 90377 h 695512"/>
                <a:gd name="connsiteX49" fmla="*/ 677748 w 788985"/>
                <a:gd name="connsiteY49" fmla="*/ 88623 h 695512"/>
                <a:gd name="connsiteX50" fmla="*/ 649917 w 788985"/>
                <a:gd name="connsiteY50" fmla="*/ 99147 h 695512"/>
                <a:gd name="connsiteX51" fmla="*/ 631910 w 788985"/>
                <a:gd name="connsiteY51" fmla="*/ 100901 h 695512"/>
                <a:gd name="connsiteX52" fmla="*/ 621269 w 788985"/>
                <a:gd name="connsiteY52" fmla="*/ 100682 h 695512"/>
                <a:gd name="connsiteX53" fmla="*/ 616943 w 788985"/>
                <a:gd name="connsiteY53" fmla="*/ 102197 h 695512"/>
                <a:gd name="connsiteX54" fmla="*/ 616767 w 788985"/>
                <a:gd name="connsiteY54" fmla="*/ 101997 h 695512"/>
                <a:gd name="connsiteX55" fmla="*/ 610628 w 788985"/>
                <a:gd name="connsiteY55" fmla="*/ 104409 h 695512"/>
                <a:gd name="connsiteX56" fmla="*/ 616943 w 788985"/>
                <a:gd name="connsiteY56" fmla="*/ 102197 h 695512"/>
                <a:gd name="connsiteX57" fmla="*/ 620450 w 788985"/>
                <a:gd name="connsiteY57" fmla="*/ 106163 h 695512"/>
                <a:gd name="connsiteX58" fmla="*/ 612265 w 788985"/>
                <a:gd name="connsiteY58" fmla="*/ 113179 h 695512"/>
                <a:gd name="connsiteX59" fmla="*/ 630273 w 788985"/>
                <a:gd name="connsiteY59" fmla="*/ 123703 h 695512"/>
                <a:gd name="connsiteX60" fmla="*/ 608991 w 788985"/>
                <a:gd name="connsiteY60" fmla="*/ 127211 h 695512"/>
                <a:gd name="connsiteX61" fmla="*/ 631910 w 788985"/>
                <a:gd name="connsiteY61" fmla="*/ 120195 h 695512"/>
                <a:gd name="connsiteX62" fmla="*/ 641732 w 788985"/>
                <a:gd name="connsiteY62" fmla="*/ 130719 h 695512"/>
                <a:gd name="connsiteX63" fmla="*/ 646643 w 788985"/>
                <a:gd name="connsiteY63" fmla="*/ 150013 h 695512"/>
                <a:gd name="connsiteX64" fmla="*/ 651554 w 788985"/>
                <a:gd name="connsiteY64" fmla="*/ 135981 h 695512"/>
                <a:gd name="connsiteX65" fmla="*/ 653192 w 788985"/>
                <a:gd name="connsiteY65" fmla="*/ 155275 h 695512"/>
                <a:gd name="connsiteX66" fmla="*/ 656466 w 788985"/>
                <a:gd name="connsiteY66" fmla="*/ 139489 h 695512"/>
                <a:gd name="connsiteX67" fmla="*/ 664651 w 788985"/>
                <a:gd name="connsiteY67" fmla="*/ 141243 h 695512"/>
                <a:gd name="connsiteX68" fmla="*/ 656466 w 788985"/>
                <a:gd name="connsiteY68" fmla="*/ 132473 h 695512"/>
                <a:gd name="connsiteX69" fmla="*/ 674473 w 788985"/>
                <a:gd name="connsiteY69" fmla="*/ 153521 h 695512"/>
                <a:gd name="connsiteX70" fmla="*/ 677748 w 788985"/>
                <a:gd name="connsiteY70" fmla="*/ 146505 h 695512"/>
                <a:gd name="connsiteX71" fmla="*/ 690844 w 788985"/>
                <a:gd name="connsiteY71" fmla="*/ 144751 h 695512"/>
                <a:gd name="connsiteX72" fmla="*/ 700667 w 788985"/>
                <a:gd name="connsiteY72" fmla="*/ 150013 h 695512"/>
                <a:gd name="connsiteX73" fmla="*/ 725223 w 788985"/>
                <a:gd name="connsiteY73" fmla="*/ 160537 h 695512"/>
                <a:gd name="connsiteX74" fmla="*/ 730953 w 788985"/>
                <a:gd name="connsiteY74" fmla="*/ 176104 h 695512"/>
                <a:gd name="connsiteX75" fmla="*/ 721871 w 788985"/>
                <a:gd name="connsiteY75" fmla="*/ 185405 h 695512"/>
                <a:gd name="connsiteX76" fmla="*/ 721949 w 788985"/>
                <a:gd name="connsiteY76" fmla="*/ 185094 h 695512"/>
                <a:gd name="connsiteX77" fmla="*/ 717037 w 788985"/>
                <a:gd name="connsiteY77" fmla="*/ 190356 h 695512"/>
                <a:gd name="connsiteX78" fmla="*/ 721871 w 788985"/>
                <a:gd name="connsiteY78" fmla="*/ 185405 h 695512"/>
                <a:gd name="connsiteX79" fmla="*/ 718674 w 788985"/>
                <a:gd name="connsiteY79" fmla="*/ 198249 h 695512"/>
                <a:gd name="connsiteX80" fmla="*/ 710489 w 788985"/>
                <a:gd name="connsiteY80" fmla="*/ 211404 h 695512"/>
                <a:gd name="connsiteX81" fmla="*/ 703941 w 788985"/>
                <a:gd name="connsiteY81" fmla="*/ 218420 h 695512"/>
                <a:gd name="connsiteX82" fmla="*/ 682659 w 788985"/>
                <a:gd name="connsiteY82" fmla="*/ 218420 h 695512"/>
                <a:gd name="connsiteX83" fmla="*/ 693291 w 788985"/>
                <a:gd name="connsiteY83" fmla="*/ 221955 h 695512"/>
                <a:gd name="connsiteX84" fmla="*/ 702345 w 788985"/>
                <a:gd name="connsiteY84" fmla="*/ 220768 h 695512"/>
                <a:gd name="connsiteX85" fmla="*/ 707578 w 788985"/>
                <a:gd name="connsiteY85" fmla="*/ 226193 h 695512"/>
                <a:gd name="connsiteX86" fmla="*/ 710898 w 788985"/>
                <a:gd name="connsiteY86" fmla="*/ 223682 h 695512"/>
                <a:gd name="connsiteX87" fmla="*/ 715400 w 788985"/>
                <a:gd name="connsiteY87" fmla="*/ 228944 h 695512"/>
                <a:gd name="connsiteX88" fmla="*/ 735046 w 788985"/>
                <a:gd name="connsiteY88" fmla="*/ 218420 h 695512"/>
                <a:gd name="connsiteX89" fmla="*/ 744868 w 788985"/>
                <a:gd name="connsiteY89" fmla="*/ 218420 h 695512"/>
                <a:gd name="connsiteX90" fmla="*/ 756327 w 788985"/>
                <a:gd name="connsiteY90" fmla="*/ 216666 h 695512"/>
                <a:gd name="connsiteX91" fmla="*/ 787432 w 788985"/>
                <a:gd name="connsiteY91" fmla="*/ 239468 h 695512"/>
                <a:gd name="connsiteX92" fmla="*/ 767787 w 788985"/>
                <a:gd name="connsiteY92" fmla="*/ 253500 h 695512"/>
                <a:gd name="connsiteX93" fmla="*/ 748142 w 788985"/>
                <a:gd name="connsiteY93" fmla="*/ 265778 h 695512"/>
                <a:gd name="connsiteX94" fmla="*/ 738320 w 788985"/>
                <a:gd name="connsiteY94" fmla="*/ 276303 h 695512"/>
                <a:gd name="connsiteX95" fmla="*/ 739957 w 788985"/>
                <a:gd name="connsiteY95" fmla="*/ 295597 h 695512"/>
                <a:gd name="connsiteX96" fmla="*/ 748142 w 788985"/>
                <a:gd name="connsiteY96" fmla="*/ 302613 h 695512"/>
                <a:gd name="connsiteX97" fmla="*/ 754690 w 788985"/>
                <a:gd name="connsiteY97" fmla="*/ 313137 h 695512"/>
                <a:gd name="connsiteX98" fmla="*/ 733408 w 788985"/>
                <a:gd name="connsiteY98" fmla="*/ 327169 h 695512"/>
                <a:gd name="connsiteX99" fmla="*/ 723586 w 788985"/>
                <a:gd name="connsiteY99" fmla="*/ 325415 h 695512"/>
                <a:gd name="connsiteX100" fmla="*/ 717037 w 788985"/>
                <a:gd name="connsiteY100" fmla="*/ 330677 h 695512"/>
                <a:gd name="connsiteX101" fmla="*/ 703941 w 788985"/>
                <a:gd name="connsiteY101" fmla="*/ 364003 h 695512"/>
                <a:gd name="connsiteX102" fmla="*/ 692481 w 788985"/>
                <a:gd name="connsiteY102" fmla="*/ 379789 h 695512"/>
                <a:gd name="connsiteX103" fmla="*/ 717037 w 788985"/>
                <a:gd name="connsiteY103" fmla="*/ 407854 h 695512"/>
                <a:gd name="connsiteX104" fmla="*/ 726860 w 788985"/>
                <a:gd name="connsiteY104" fmla="*/ 446442 h 695512"/>
                <a:gd name="connsiteX105" fmla="*/ 710489 w 788985"/>
                <a:gd name="connsiteY105" fmla="*/ 462228 h 695512"/>
                <a:gd name="connsiteX106" fmla="*/ 700667 w 788985"/>
                <a:gd name="connsiteY106" fmla="*/ 462228 h 695512"/>
                <a:gd name="connsiteX107" fmla="*/ 694118 w 788985"/>
                <a:gd name="connsiteY107" fmla="*/ 463982 h 695512"/>
                <a:gd name="connsiteX108" fmla="*/ 681022 w 788985"/>
                <a:gd name="connsiteY108" fmla="*/ 472752 h 695512"/>
                <a:gd name="connsiteX109" fmla="*/ 664651 w 788985"/>
                <a:gd name="connsiteY109" fmla="*/ 479768 h 695512"/>
                <a:gd name="connsiteX110" fmla="*/ 633547 w 788985"/>
                <a:gd name="connsiteY110" fmla="*/ 485030 h 695512"/>
                <a:gd name="connsiteX111" fmla="*/ 613902 w 788985"/>
                <a:gd name="connsiteY111" fmla="*/ 490292 h 695512"/>
                <a:gd name="connsiteX112" fmla="*/ 607353 w 788985"/>
                <a:gd name="connsiteY112" fmla="*/ 506079 h 695512"/>
                <a:gd name="connsiteX113" fmla="*/ 592620 w 788985"/>
                <a:gd name="connsiteY113" fmla="*/ 516603 h 695512"/>
                <a:gd name="connsiteX114" fmla="*/ 579523 w 788985"/>
                <a:gd name="connsiteY114" fmla="*/ 500816 h 695512"/>
                <a:gd name="connsiteX115" fmla="*/ 568064 w 788985"/>
                <a:gd name="connsiteY115" fmla="*/ 499062 h 695512"/>
                <a:gd name="connsiteX116" fmla="*/ 559878 w 788985"/>
                <a:gd name="connsiteY116" fmla="*/ 500816 h 695512"/>
                <a:gd name="connsiteX117" fmla="*/ 546782 w 788985"/>
                <a:gd name="connsiteY117" fmla="*/ 499062 h 695512"/>
                <a:gd name="connsiteX118" fmla="*/ 538596 w 788985"/>
                <a:gd name="connsiteY118" fmla="*/ 499062 h 695512"/>
                <a:gd name="connsiteX119" fmla="*/ 533685 w 788985"/>
                <a:gd name="connsiteY119" fmla="*/ 499062 h 695512"/>
                <a:gd name="connsiteX120" fmla="*/ 528774 w 788985"/>
                <a:gd name="connsiteY120" fmla="*/ 492046 h 695512"/>
                <a:gd name="connsiteX121" fmla="*/ 509129 w 788985"/>
                <a:gd name="connsiteY121" fmla="*/ 485030 h 695512"/>
                <a:gd name="connsiteX122" fmla="*/ 491121 w 788985"/>
                <a:gd name="connsiteY122" fmla="*/ 476260 h 695512"/>
                <a:gd name="connsiteX123" fmla="*/ 500944 w 788985"/>
                <a:gd name="connsiteY123" fmla="*/ 499062 h 695512"/>
                <a:gd name="connsiteX124" fmla="*/ 520589 w 788985"/>
                <a:gd name="connsiteY124" fmla="*/ 530635 h 695512"/>
                <a:gd name="connsiteX125" fmla="*/ 523863 w 788985"/>
                <a:gd name="connsiteY125" fmla="*/ 548175 h 695512"/>
                <a:gd name="connsiteX126" fmla="*/ 532048 w 788985"/>
                <a:gd name="connsiteY126" fmla="*/ 569223 h 695512"/>
                <a:gd name="connsiteX127" fmla="*/ 546782 w 788985"/>
                <a:gd name="connsiteY127" fmla="*/ 588517 h 695512"/>
                <a:gd name="connsiteX128" fmla="*/ 551693 w 788985"/>
                <a:gd name="connsiteY128" fmla="*/ 588517 h 695512"/>
                <a:gd name="connsiteX129" fmla="*/ 568064 w 788985"/>
                <a:gd name="connsiteY129" fmla="*/ 592025 h 695512"/>
                <a:gd name="connsiteX130" fmla="*/ 550056 w 788985"/>
                <a:gd name="connsiteY130" fmla="*/ 611319 h 695512"/>
                <a:gd name="connsiteX131" fmla="*/ 530411 w 788985"/>
                <a:gd name="connsiteY131" fmla="*/ 621844 h 695512"/>
                <a:gd name="connsiteX132" fmla="*/ 523863 w 788985"/>
                <a:gd name="connsiteY132" fmla="*/ 637630 h 695512"/>
                <a:gd name="connsiteX133" fmla="*/ 510766 w 788985"/>
                <a:gd name="connsiteY133" fmla="*/ 651662 h 695512"/>
                <a:gd name="connsiteX134" fmla="*/ 484573 w 788985"/>
                <a:gd name="connsiteY134" fmla="*/ 658678 h 695512"/>
                <a:gd name="connsiteX135" fmla="*/ 460017 w 788985"/>
                <a:gd name="connsiteY135" fmla="*/ 674464 h 695512"/>
                <a:gd name="connsiteX136" fmla="*/ 440372 w 788985"/>
                <a:gd name="connsiteY136" fmla="*/ 695512 h 695512"/>
                <a:gd name="connsiteX137" fmla="*/ 440372 w 788985"/>
                <a:gd name="connsiteY137" fmla="*/ 677972 h 695512"/>
                <a:gd name="connsiteX138" fmla="*/ 419090 w 788985"/>
                <a:gd name="connsiteY138" fmla="*/ 681480 h 695512"/>
                <a:gd name="connsiteX139" fmla="*/ 365067 w 788985"/>
                <a:gd name="connsiteY139" fmla="*/ 662186 h 695512"/>
                <a:gd name="connsiteX140" fmla="*/ 355244 w 788985"/>
                <a:gd name="connsiteY140" fmla="*/ 634122 h 695512"/>
                <a:gd name="connsiteX141" fmla="*/ 343785 w 788985"/>
                <a:gd name="connsiteY141" fmla="*/ 597287 h 695512"/>
                <a:gd name="connsiteX142" fmla="*/ 306132 w 788985"/>
                <a:gd name="connsiteY142" fmla="*/ 567469 h 695512"/>
                <a:gd name="connsiteX143" fmla="*/ 330688 w 788985"/>
                <a:gd name="connsiteY143" fmla="*/ 539405 h 695512"/>
                <a:gd name="connsiteX144" fmla="*/ 325777 w 788985"/>
                <a:gd name="connsiteY144" fmla="*/ 509587 h 695512"/>
                <a:gd name="connsiteX145" fmla="*/ 311043 w 788985"/>
                <a:gd name="connsiteY145" fmla="*/ 425394 h 695512"/>
                <a:gd name="connsiteX146" fmla="*/ 320866 w 788985"/>
                <a:gd name="connsiteY146" fmla="*/ 404346 h 695512"/>
                <a:gd name="connsiteX147" fmla="*/ 325777 w 788985"/>
                <a:gd name="connsiteY147" fmla="*/ 386806 h 695512"/>
                <a:gd name="connsiteX148" fmla="*/ 337237 w 788985"/>
                <a:gd name="connsiteY148" fmla="*/ 371019 h 695512"/>
                <a:gd name="connsiteX149" fmla="*/ 320866 w 788985"/>
                <a:gd name="connsiteY149" fmla="*/ 355233 h 695512"/>
                <a:gd name="connsiteX150" fmla="*/ 284850 w 788985"/>
                <a:gd name="connsiteY150" fmla="*/ 362249 h 695512"/>
                <a:gd name="connsiteX151" fmla="*/ 275028 w 788985"/>
                <a:gd name="connsiteY151" fmla="*/ 364003 h 695512"/>
                <a:gd name="connsiteX152" fmla="*/ 255383 w 788985"/>
                <a:gd name="connsiteY152" fmla="*/ 364003 h 695512"/>
                <a:gd name="connsiteX153" fmla="*/ 235738 w 788985"/>
                <a:gd name="connsiteY153" fmla="*/ 365757 h 695512"/>
                <a:gd name="connsiteX154" fmla="*/ 227553 w 788985"/>
                <a:gd name="connsiteY154" fmla="*/ 364003 h 695512"/>
                <a:gd name="connsiteX155" fmla="*/ 219367 w 788985"/>
                <a:gd name="connsiteY155" fmla="*/ 362249 h 695512"/>
                <a:gd name="connsiteX156" fmla="*/ 206271 w 788985"/>
                <a:gd name="connsiteY156" fmla="*/ 346463 h 695512"/>
                <a:gd name="connsiteX157" fmla="*/ 191537 w 788985"/>
                <a:gd name="connsiteY157" fmla="*/ 323661 h 695512"/>
                <a:gd name="connsiteX158" fmla="*/ 178441 w 788985"/>
                <a:gd name="connsiteY158" fmla="*/ 316645 h 695512"/>
                <a:gd name="connsiteX159" fmla="*/ 147336 w 788985"/>
                <a:gd name="connsiteY159" fmla="*/ 307875 h 695512"/>
                <a:gd name="connsiteX160" fmla="*/ 130966 w 788985"/>
                <a:gd name="connsiteY160" fmla="*/ 314891 h 695512"/>
                <a:gd name="connsiteX161" fmla="*/ 116232 w 788985"/>
                <a:gd name="connsiteY161" fmla="*/ 313137 h 695512"/>
                <a:gd name="connsiteX162" fmla="*/ 103135 w 788985"/>
                <a:gd name="connsiteY162" fmla="*/ 311383 h 695512"/>
                <a:gd name="connsiteX163" fmla="*/ 96587 w 788985"/>
                <a:gd name="connsiteY163" fmla="*/ 311383 h 695512"/>
                <a:gd name="connsiteX164" fmla="*/ 86765 w 788985"/>
                <a:gd name="connsiteY164" fmla="*/ 311383 h 695512"/>
                <a:gd name="connsiteX165" fmla="*/ 68757 w 788985"/>
                <a:gd name="connsiteY165" fmla="*/ 306121 h 695512"/>
                <a:gd name="connsiteX166" fmla="*/ 63846 w 788985"/>
                <a:gd name="connsiteY166" fmla="*/ 295597 h 695512"/>
                <a:gd name="connsiteX167" fmla="*/ 49112 w 788985"/>
                <a:gd name="connsiteY167" fmla="*/ 285073 h 695512"/>
                <a:gd name="connsiteX168" fmla="*/ 52386 w 788985"/>
                <a:gd name="connsiteY168" fmla="*/ 251746 h 695512"/>
                <a:gd name="connsiteX169" fmla="*/ 40927 w 788985"/>
                <a:gd name="connsiteY169" fmla="*/ 214912 h 695512"/>
                <a:gd name="connsiteX170" fmla="*/ 24556 w 788985"/>
                <a:gd name="connsiteY170" fmla="*/ 185094 h 695512"/>
                <a:gd name="connsiteX171" fmla="*/ 22919 w 788985"/>
                <a:gd name="connsiteY171" fmla="*/ 174569 h 695512"/>
                <a:gd name="connsiteX172" fmla="*/ 0 w 788985"/>
                <a:gd name="connsiteY172" fmla="*/ 183339 h 695512"/>
                <a:gd name="connsiteX173" fmla="*/ 27830 w 788985"/>
                <a:gd name="connsiteY173" fmla="*/ 128965 h 695512"/>
                <a:gd name="connsiteX174" fmla="*/ 49112 w 788985"/>
                <a:gd name="connsiteY174" fmla="*/ 76345 h 695512"/>
                <a:gd name="connsiteX175" fmla="*/ 86765 w 788985"/>
                <a:gd name="connsiteY175" fmla="*/ 41264 h 695512"/>
                <a:gd name="connsiteX176" fmla="*/ 130966 w 788985"/>
                <a:gd name="connsiteY176" fmla="*/ 18462 h 695512"/>
                <a:gd name="connsiteX177" fmla="*/ 96587 w 788985"/>
                <a:gd name="connsiteY177" fmla="*/ 37756 h 695512"/>
                <a:gd name="connsiteX178" fmla="*/ 108047 w 788985"/>
                <a:gd name="connsiteY178" fmla="*/ 71083 h 695512"/>
                <a:gd name="connsiteX179" fmla="*/ 108047 w 788985"/>
                <a:gd name="connsiteY179" fmla="*/ 92131 h 695512"/>
                <a:gd name="connsiteX180" fmla="*/ 91676 w 788985"/>
                <a:gd name="connsiteY180" fmla="*/ 121949 h 695512"/>
                <a:gd name="connsiteX181" fmla="*/ 81853 w 788985"/>
                <a:gd name="connsiteY181" fmla="*/ 155275 h 695512"/>
                <a:gd name="connsiteX182" fmla="*/ 90039 w 788985"/>
                <a:gd name="connsiteY182" fmla="*/ 167553 h 695512"/>
                <a:gd name="connsiteX183" fmla="*/ 96587 w 788985"/>
                <a:gd name="connsiteY183" fmla="*/ 176323 h 695512"/>
                <a:gd name="connsiteX184" fmla="*/ 117869 w 788985"/>
                <a:gd name="connsiteY184" fmla="*/ 186848 h 695512"/>
                <a:gd name="connsiteX185" fmla="*/ 137514 w 788985"/>
                <a:gd name="connsiteY185" fmla="*/ 158783 h 695512"/>
                <a:gd name="connsiteX186" fmla="*/ 122780 w 788985"/>
                <a:gd name="connsiteY186" fmla="*/ 120195 h 695512"/>
                <a:gd name="connsiteX187" fmla="*/ 112958 w 788985"/>
                <a:gd name="connsiteY187" fmla="*/ 102655 h 695512"/>
                <a:gd name="connsiteX188" fmla="*/ 111321 w 788985"/>
                <a:gd name="connsiteY188" fmla="*/ 85115 h 695512"/>
                <a:gd name="connsiteX189" fmla="*/ 130966 w 788985"/>
                <a:gd name="connsiteY189" fmla="*/ 72837 h 695512"/>
                <a:gd name="connsiteX190" fmla="*/ 160433 w 788985"/>
                <a:gd name="connsiteY190" fmla="*/ 60558 h 695512"/>
                <a:gd name="connsiteX191" fmla="*/ 186626 w 788985"/>
                <a:gd name="connsiteY191" fmla="*/ 51788 h 695512"/>
                <a:gd name="connsiteX192" fmla="*/ 202997 w 788985"/>
                <a:gd name="connsiteY192" fmla="*/ 44772 h 695512"/>
                <a:gd name="connsiteX193" fmla="*/ 199723 w 788985"/>
                <a:gd name="connsiteY193" fmla="*/ 37756 h 695512"/>
                <a:gd name="connsiteX194" fmla="*/ 221004 w 788985"/>
                <a:gd name="connsiteY194" fmla="*/ 44772 h 695512"/>
                <a:gd name="connsiteX195" fmla="*/ 216093 w 788985"/>
                <a:gd name="connsiteY195" fmla="*/ 32494 h 695512"/>
                <a:gd name="connsiteX196" fmla="*/ 194811 w 788985"/>
                <a:gd name="connsiteY196" fmla="*/ 36002 h 695512"/>
                <a:gd name="connsiteX197" fmla="*/ 212819 w 788985"/>
                <a:gd name="connsiteY197" fmla="*/ 922 h 69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788985" h="695512">
                  <a:moveTo>
                    <a:pt x="695646" y="223148"/>
                  </a:moveTo>
                  <a:lnTo>
                    <a:pt x="703941" y="228944"/>
                  </a:lnTo>
                  <a:lnTo>
                    <a:pt x="706846" y="226747"/>
                  </a:lnTo>
                  <a:close/>
                  <a:moveTo>
                    <a:pt x="723401" y="218578"/>
                  </a:moveTo>
                  <a:cubicBezTo>
                    <a:pt x="723401" y="222082"/>
                    <a:pt x="720130" y="225585"/>
                    <a:pt x="716859" y="225585"/>
                  </a:cubicBezTo>
                  <a:cubicBezTo>
                    <a:pt x="715224" y="223833"/>
                    <a:pt x="713588" y="222082"/>
                    <a:pt x="711953" y="220330"/>
                  </a:cubicBezTo>
                  <a:cubicBezTo>
                    <a:pt x="715224" y="220330"/>
                    <a:pt x="720130" y="220330"/>
                    <a:pt x="723401" y="218578"/>
                  </a:cubicBezTo>
                  <a:close/>
                  <a:moveTo>
                    <a:pt x="729125" y="215074"/>
                  </a:moveTo>
                  <a:cubicBezTo>
                    <a:pt x="730351" y="214636"/>
                    <a:pt x="732396" y="215074"/>
                    <a:pt x="734849" y="216825"/>
                  </a:cubicBezTo>
                  <a:cubicBezTo>
                    <a:pt x="731578" y="216825"/>
                    <a:pt x="729943" y="216825"/>
                    <a:pt x="728307" y="218577"/>
                  </a:cubicBezTo>
                  <a:cubicBezTo>
                    <a:pt x="727489" y="216826"/>
                    <a:pt x="727898" y="215512"/>
                    <a:pt x="729125" y="215074"/>
                  </a:cubicBezTo>
                  <a:close/>
                  <a:moveTo>
                    <a:pt x="726672" y="213322"/>
                  </a:moveTo>
                  <a:cubicBezTo>
                    <a:pt x="725036" y="215073"/>
                    <a:pt x="723401" y="215073"/>
                    <a:pt x="721765" y="216825"/>
                  </a:cubicBezTo>
                  <a:cubicBezTo>
                    <a:pt x="720130" y="215073"/>
                    <a:pt x="716859" y="215073"/>
                    <a:pt x="715224" y="215073"/>
                  </a:cubicBezTo>
                  <a:cubicBezTo>
                    <a:pt x="718495" y="213322"/>
                    <a:pt x="723401" y="211570"/>
                    <a:pt x="726672" y="213322"/>
                  </a:cubicBezTo>
                  <a:close/>
                  <a:moveTo>
                    <a:pt x="729942" y="206315"/>
                  </a:moveTo>
                  <a:cubicBezTo>
                    <a:pt x="728306" y="213322"/>
                    <a:pt x="720130" y="211570"/>
                    <a:pt x="715224" y="213322"/>
                  </a:cubicBezTo>
                  <a:cubicBezTo>
                    <a:pt x="718494" y="209818"/>
                    <a:pt x="723400" y="202811"/>
                    <a:pt x="729942" y="206315"/>
                  </a:cubicBezTo>
                  <a:close/>
                  <a:moveTo>
                    <a:pt x="733213" y="195804"/>
                  </a:moveTo>
                  <a:cubicBezTo>
                    <a:pt x="733213" y="197556"/>
                    <a:pt x="731577" y="199307"/>
                    <a:pt x="729942" y="201059"/>
                  </a:cubicBezTo>
                  <a:cubicBezTo>
                    <a:pt x="728307" y="201059"/>
                    <a:pt x="726671" y="201059"/>
                    <a:pt x="725036" y="201059"/>
                  </a:cubicBezTo>
                  <a:cubicBezTo>
                    <a:pt x="726671" y="197556"/>
                    <a:pt x="729942" y="195804"/>
                    <a:pt x="733213" y="195804"/>
                  </a:cubicBezTo>
                  <a:close/>
                  <a:moveTo>
                    <a:pt x="733213" y="190549"/>
                  </a:moveTo>
                  <a:cubicBezTo>
                    <a:pt x="728307" y="194053"/>
                    <a:pt x="725036" y="197556"/>
                    <a:pt x="720130" y="201060"/>
                  </a:cubicBezTo>
                  <a:cubicBezTo>
                    <a:pt x="721765" y="195805"/>
                    <a:pt x="726671" y="190549"/>
                    <a:pt x="733213" y="190549"/>
                  </a:cubicBezTo>
                  <a:close/>
                  <a:moveTo>
                    <a:pt x="734849" y="183541"/>
                  </a:moveTo>
                  <a:cubicBezTo>
                    <a:pt x="733213" y="185293"/>
                    <a:pt x="733213" y="187044"/>
                    <a:pt x="733213" y="188796"/>
                  </a:cubicBezTo>
                  <a:cubicBezTo>
                    <a:pt x="726672" y="187044"/>
                    <a:pt x="728307" y="185293"/>
                    <a:pt x="734849" y="183541"/>
                  </a:cubicBezTo>
                  <a:close/>
                  <a:moveTo>
                    <a:pt x="212819" y="922"/>
                  </a:moveTo>
                  <a:cubicBezTo>
                    <a:pt x="222642" y="6184"/>
                    <a:pt x="221004" y="25478"/>
                    <a:pt x="222642" y="34248"/>
                  </a:cubicBezTo>
                  <a:cubicBezTo>
                    <a:pt x="224279" y="44772"/>
                    <a:pt x="234101" y="44772"/>
                    <a:pt x="243923" y="43018"/>
                  </a:cubicBezTo>
                  <a:cubicBezTo>
                    <a:pt x="248835" y="43018"/>
                    <a:pt x="255383" y="43018"/>
                    <a:pt x="260294" y="43018"/>
                  </a:cubicBezTo>
                  <a:cubicBezTo>
                    <a:pt x="275028" y="48280"/>
                    <a:pt x="294673" y="51788"/>
                    <a:pt x="301221" y="69329"/>
                  </a:cubicBezTo>
                  <a:cubicBezTo>
                    <a:pt x="306132" y="78099"/>
                    <a:pt x="294673" y="100901"/>
                    <a:pt x="312681" y="104409"/>
                  </a:cubicBezTo>
                  <a:cubicBezTo>
                    <a:pt x="335600" y="107917"/>
                    <a:pt x="361793" y="99147"/>
                    <a:pt x="383075" y="97393"/>
                  </a:cubicBezTo>
                  <a:cubicBezTo>
                    <a:pt x="402719" y="93885"/>
                    <a:pt x="420727" y="90377"/>
                    <a:pt x="432187" y="106163"/>
                  </a:cubicBezTo>
                  <a:cubicBezTo>
                    <a:pt x="437098" y="111425"/>
                    <a:pt x="443646" y="116687"/>
                    <a:pt x="451832" y="120195"/>
                  </a:cubicBezTo>
                  <a:cubicBezTo>
                    <a:pt x="458380" y="121949"/>
                    <a:pt x="464928" y="123703"/>
                    <a:pt x="471477" y="123703"/>
                  </a:cubicBezTo>
                  <a:cubicBezTo>
                    <a:pt x="469839" y="123703"/>
                    <a:pt x="492758" y="128965"/>
                    <a:pt x="482936" y="128965"/>
                  </a:cubicBezTo>
                  <a:cubicBezTo>
                    <a:pt x="499307" y="137735"/>
                    <a:pt x="507492" y="118441"/>
                    <a:pt x="522226" y="116687"/>
                  </a:cubicBezTo>
                  <a:cubicBezTo>
                    <a:pt x="530411" y="116687"/>
                    <a:pt x="532048" y="109671"/>
                    <a:pt x="538596" y="106163"/>
                  </a:cubicBezTo>
                  <a:cubicBezTo>
                    <a:pt x="543508" y="104409"/>
                    <a:pt x="548419" y="104409"/>
                    <a:pt x="553330" y="106163"/>
                  </a:cubicBezTo>
                  <a:cubicBezTo>
                    <a:pt x="558241" y="106163"/>
                    <a:pt x="563153" y="107917"/>
                    <a:pt x="569701" y="104409"/>
                  </a:cubicBezTo>
                  <a:cubicBezTo>
                    <a:pt x="559878" y="97393"/>
                    <a:pt x="540234" y="104409"/>
                    <a:pt x="535322" y="95639"/>
                  </a:cubicBezTo>
                  <a:cubicBezTo>
                    <a:pt x="540234" y="95639"/>
                    <a:pt x="545145" y="95639"/>
                    <a:pt x="550056" y="95639"/>
                  </a:cubicBezTo>
                  <a:cubicBezTo>
                    <a:pt x="556604" y="95639"/>
                    <a:pt x="558241" y="92131"/>
                    <a:pt x="563153" y="90377"/>
                  </a:cubicBezTo>
                  <a:cubicBezTo>
                    <a:pt x="566427" y="92131"/>
                    <a:pt x="568064" y="92131"/>
                    <a:pt x="571338" y="93885"/>
                  </a:cubicBezTo>
                  <a:cubicBezTo>
                    <a:pt x="577886" y="95639"/>
                    <a:pt x="584434" y="93885"/>
                    <a:pt x="590983" y="93885"/>
                  </a:cubicBezTo>
                  <a:cubicBezTo>
                    <a:pt x="604079" y="90377"/>
                    <a:pt x="618813" y="90377"/>
                    <a:pt x="631910" y="90377"/>
                  </a:cubicBezTo>
                  <a:cubicBezTo>
                    <a:pt x="648280" y="90377"/>
                    <a:pt x="663014" y="92131"/>
                    <a:pt x="677748" y="88623"/>
                  </a:cubicBezTo>
                  <a:cubicBezTo>
                    <a:pt x="672836" y="97393"/>
                    <a:pt x="658103" y="95639"/>
                    <a:pt x="649917" y="99147"/>
                  </a:cubicBezTo>
                  <a:cubicBezTo>
                    <a:pt x="645006" y="102655"/>
                    <a:pt x="638458" y="100901"/>
                    <a:pt x="631910" y="100901"/>
                  </a:cubicBezTo>
                  <a:cubicBezTo>
                    <a:pt x="628635" y="100901"/>
                    <a:pt x="624952" y="100462"/>
                    <a:pt x="621269" y="100682"/>
                  </a:cubicBezTo>
                  <a:lnTo>
                    <a:pt x="616943" y="102197"/>
                  </a:lnTo>
                  <a:lnTo>
                    <a:pt x="616767" y="101997"/>
                  </a:lnTo>
                  <a:cubicBezTo>
                    <a:pt x="615129" y="101778"/>
                    <a:pt x="613083" y="102655"/>
                    <a:pt x="610628" y="104409"/>
                  </a:cubicBezTo>
                  <a:lnTo>
                    <a:pt x="616943" y="102197"/>
                  </a:lnTo>
                  <a:lnTo>
                    <a:pt x="620450" y="106163"/>
                  </a:lnTo>
                  <a:cubicBezTo>
                    <a:pt x="615539" y="106163"/>
                    <a:pt x="612265" y="109671"/>
                    <a:pt x="612265" y="113179"/>
                  </a:cubicBezTo>
                  <a:cubicBezTo>
                    <a:pt x="622087" y="107917"/>
                    <a:pt x="630273" y="113179"/>
                    <a:pt x="630273" y="123703"/>
                  </a:cubicBezTo>
                  <a:cubicBezTo>
                    <a:pt x="630273" y="132473"/>
                    <a:pt x="613902" y="127211"/>
                    <a:pt x="608991" y="127211"/>
                  </a:cubicBezTo>
                  <a:cubicBezTo>
                    <a:pt x="612265" y="139489"/>
                    <a:pt x="633547" y="130719"/>
                    <a:pt x="631910" y="120195"/>
                  </a:cubicBezTo>
                  <a:cubicBezTo>
                    <a:pt x="638458" y="120195"/>
                    <a:pt x="640095" y="127211"/>
                    <a:pt x="641732" y="130719"/>
                  </a:cubicBezTo>
                  <a:cubicBezTo>
                    <a:pt x="641732" y="137735"/>
                    <a:pt x="648280" y="144751"/>
                    <a:pt x="646643" y="150013"/>
                  </a:cubicBezTo>
                  <a:cubicBezTo>
                    <a:pt x="651554" y="146505"/>
                    <a:pt x="653192" y="141243"/>
                    <a:pt x="651554" y="135981"/>
                  </a:cubicBezTo>
                  <a:cubicBezTo>
                    <a:pt x="658103" y="139489"/>
                    <a:pt x="658103" y="150013"/>
                    <a:pt x="653192" y="155275"/>
                  </a:cubicBezTo>
                  <a:cubicBezTo>
                    <a:pt x="659740" y="151767"/>
                    <a:pt x="656466" y="144751"/>
                    <a:pt x="656466" y="139489"/>
                  </a:cubicBezTo>
                  <a:cubicBezTo>
                    <a:pt x="659740" y="139489"/>
                    <a:pt x="661377" y="139489"/>
                    <a:pt x="664651" y="141243"/>
                  </a:cubicBezTo>
                  <a:cubicBezTo>
                    <a:pt x="664651" y="141243"/>
                    <a:pt x="646643" y="132473"/>
                    <a:pt x="656466" y="132473"/>
                  </a:cubicBezTo>
                  <a:cubicBezTo>
                    <a:pt x="667925" y="134227"/>
                    <a:pt x="681022" y="142997"/>
                    <a:pt x="674473" y="153521"/>
                  </a:cubicBezTo>
                  <a:cubicBezTo>
                    <a:pt x="677748" y="150013"/>
                    <a:pt x="681022" y="150013"/>
                    <a:pt x="677748" y="146505"/>
                  </a:cubicBezTo>
                  <a:cubicBezTo>
                    <a:pt x="682659" y="144751"/>
                    <a:pt x="685933" y="144751"/>
                    <a:pt x="690844" y="144751"/>
                  </a:cubicBezTo>
                  <a:cubicBezTo>
                    <a:pt x="681022" y="135981"/>
                    <a:pt x="697392" y="144751"/>
                    <a:pt x="700667" y="150013"/>
                  </a:cubicBezTo>
                  <a:cubicBezTo>
                    <a:pt x="707215" y="158783"/>
                    <a:pt x="717037" y="155275"/>
                    <a:pt x="725223" y="160537"/>
                  </a:cubicBezTo>
                  <a:cubicBezTo>
                    <a:pt x="735864" y="168430"/>
                    <a:pt x="735046" y="172377"/>
                    <a:pt x="730953" y="176104"/>
                  </a:cubicBezTo>
                  <a:lnTo>
                    <a:pt x="721871" y="185405"/>
                  </a:lnTo>
                  <a:lnTo>
                    <a:pt x="721949" y="185094"/>
                  </a:lnTo>
                  <a:cubicBezTo>
                    <a:pt x="720311" y="186848"/>
                    <a:pt x="718674" y="188602"/>
                    <a:pt x="717037" y="190356"/>
                  </a:cubicBezTo>
                  <a:lnTo>
                    <a:pt x="721871" y="185405"/>
                  </a:lnTo>
                  <a:lnTo>
                    <a:pt x="718674" y="198249"/>
                  </a:lnTo>
                  <a:cubicBezTo>
                    <a:pt x="716219" y="203072"/>
                    <a:pt x="712944" y="207896"/>
                    <a:pt x="710489" y="211404"/>
                  </a:cubicBezTo>
                  <a:cubicBezTo>
                    <a:pt x="708852" y="214912"/>
                    <a:pt x="708852" y="218420"/>
                    <a:pt x="703941" y="218420"/>
                  </a:cubicBezTo>
                  <a:cubicBezTo>
                    <a:pt x="699030" y="218420"/>
                    <a:pt x="685933" y="213158"/>
                    <a:pt x="682659" y="218420"/>
                  </a:cubicBezTo>
                  <a:lnTo>
                    <a:pt x="693291" y="221955"/>
                  </a:lnTo>
                  <a:lnTo>
                    <a:pt x="702345" y="220768"/>
                  </a:lnTo>
                  <a:lnTo>
                    <a:pt x="707578" y="226193"/>
                  </a:lnTo>
                  <a:lnTo>
                    <a:pt x="710898" y="223682"/>
                  </a:lnTo>
                  <a:cubicBezTo>
                    <a:pt x="712945" y="223244"/>
                    <a:pt x="714582" y="224559"/>
                    <a:pt x="715400" y="228944"/>
                  </a:cubicBezTo>
                  <a:cubicBezTo>
                    <a:pt x="721949" y="221928"/>
                    <a:pt x="726860" y="220174"/>
                    <a:pt x="735046" y="218420"/>
                  </a:cubicBezTo>
                  <a:cubicBezTo>
                    <a:pt x="738320" y="216666"/>
                    <a:pt x="741594" y="218420"/>
                    <a:pt x="744868" y="218420"/>
                  </a:cubicBezTo>
                  <a:cubicBezTo>
                    <a:pt x="748142" y="220174"/>
                    <a:pt x="751416" y="221928"/>
                    <a:pt x="756327" y="216666"/>
                  </a:cubicBezTo>
                  <a:cubicBezTo>
                    <a:pt x="769424" y="204388"/>
                    <a:pt x="795617" y="235960"/>
                    <a:pt x="787432" y="239468"/>
                  </a:cubicBezTo>
                  <a:cubicBezTo>
                    <a:pt x="779246" y="242976"/>
                    <a:pt x="774335" y="248238"/>
                    <a:pt x="767787" y="253500"/>
                  </a:cubicBezTo>
                  <a:cubicBezTo>
                    <a:pt x="762876" y="258762"/>
                    <a:pt x="751416" y="260516"/>
                    <a:pt x="748142" y="265778"/>
                  </a:cubicBezTo>
                  <a:cubicBezTo>
                    <a:pt x="743231" y="269286"/>
                    <a:pt x="741594" y="272795"/>
                    <a:pt x="738320" y="276303"/>
                  </a:cubicBezTo>
                  <a:cubicBezTo>
                    <a:pt x="731771" y="283319"/>
                    <a:pt x="741594" y="288581"/>
                    <a:pt x="739957" y="295597"/>
                  </a:cubicBezTo>
                  <a:cubicBezTo>
                    <a:pt x="739957" y="300859"/>
                    <a:pt x="741594" y="306121"/>
                    <a:pt x="748142" y="302613"/>
                  </a:cubicBezTo>
                  <a:cubicBezTo>
                    <a:pt x="756327" y="299105"/>
                    <a:pt x="761239" y="307875"/>
                    <a:pt x="754690" y="313137"/>
                  </a:cubicBezTo>
                  <a:cubicBezTo>
                    <a:pt x="749779" y="318399"/>
                    <a:pt x="739957" y="320153"/>
                    <a:pt x="733408" y="327169"/>
                  </a:cubicBezTo>
                  <a:cubicBezTo>
                    <a:pt x="730134" y="328923"/>
                    <a:pt x="725223" y="325415"/>
                    <a:pt x="723586" y="325415"/>
                  </a:cubicBezTo>
                  <a:cubicBezTo>
                    <a:pt x="720311" y="325415"/>
                    <a:pt x="718674" y="328923"/>
                    <a:pt x="717037" y="330677"/>
                  </a:cubicBezTo>
                  <a:cubicBezTo>
                    <a:pt x="692481" y="337693"/>
                    <a:pt x="717037" y="351725"/>
                    <a:pt x="703941" y="364003"/>
                  </a:cubicBezTo>
                  <a:cubicBezTo>
                    <a:pt x="700667" y="367511"/>
                    <a:pt x="689207" y="374527"/>
                    <a:pt x="692481" y="379789"/>
                  </a:cubicBezTo>
                  <a:cubicBezTo>
                    <a:pt x="700667" y="388560"/>
                    <a:pt x="708852" y="399084"/>
                    <a:pt x="717037" y="407854"/>
                  </a:cubicBezTo>
                  <a:cubicBezTo>
                    <a:pt x="726860" y="418378"/>
                    <a:pt x="744868" y="434164"/>
                    <a:pt x="726860" y="446442"/>
                  </a:cubicBezTo>
                  <a:cubicBezTo>
                    <a:pt x="721949" y="449950"/>
                    <a:pt x="717037" y="458720"/>
                    <a:pt x="710489" y="462228"/>
                  </a:cubicBezTo>
                  <a:cubicBezTo>
                    <a:pt x="708852" y="463982"/>
                    <a:pt x="703941" y="463982"/>
                    <a:pt x="700667" y="462228"/>
                  </a:cubicBezTo>
                  <a:cubicBezTo>
                    <a:pt x="697392" y="462228"/>
                    <a:pt x="694118" y="462228"/>
                    <a:pt x="694118" y="463982"/>
                  </a:cubicBezTo>
                  <a:cubicBezTo>
                    <a:pt x="690844" y="467490"/>
                    <a:pt x="681022" y="467490"/>
                    <a:pt x="681022" y="472752"/>
                  </a:cubicBezTo>
                  <a:cubicBezTo>
                    <a:pt x="681022" y="478014"/>
                    <a:pt x="667925" y="478014"/>
                    <a:pt x="664651" y="479768"/>
                  </a:cubicBezTo>
                  <a:cubicBezTo>
                    <a:pt x="654829" y="485030"/>
                    <a:pt x="643369" y="490292"/>
                    <a:pt x="633547" y="485030"/>
                  </a:cubicBezTo>
                  <a:cubicBezTo>
                    <a:pt x="626998" y="481522"/>
                    <a:pt x="620450" y="490292"/>
                    <a:pt x="613902" y="490292"/>
                  </a:cubicBezTo>
                  <a:cubicBezTo>
                    <a:pt x="605716" y="492046"/>
                    <a:pt x="605716" y="500816"/>
                    <a:pt x="607353" y="506079"/>
                  </a:cubicBezTo>
                  <a:cubicBezTo>
                    <a:pt x="610628" y="516603"/>
                    <a:pt x="600805" y="523619"/>
                    <a:pt x="592620" y="516603"/>
                  </a:cubicBezTo>
                  <a:cubicBezTo>
                    <a:pt x="587709" y="511341"/>
                    <a:pt x="584434" y="504325"/>
                    <a:pt x="579523" y="500816"/>
                  </a:cubicBezTo>
                  <a:cubicBezTo>
                    <a:pt x="574612" y="495554"/>
                    <a:pt x="571338" y="497308"/>
                    <a:pt x="568064" y="499062"/>
                  </a:cubicBezTo>
                  <a:cubicBezTo>
                    <a:pt x="566427" y="500816"/>
                    <a:pt x="563153" y="500816"/>
                    <a:pt x="559878" y="500816"/>
                  </a:cubicBezTo>
                  <a:cubicBezTo>
                    <a:pt x="554967" y="499062"/>
                    <a:pt x="551693" y="499062"/>
                    <a:pt x="546782" y="499062"/>
                  </a:cubicBezTo>
                  <a:cubicBezTo>
                    <a:pt x="545145" y="499062"/>
                    <a:pt x="541871" y="499062"/>
                    <a:pt x="538596" y="499062"/>
                  </a:cubicBezTo>
                  <a:cubicBezTo>
                    <a:pt x="536959" y="499062"/>
                    <a:pt x="535322" y="499062"/>
                    <a:pt x="533685" y="499062"/>
                  </a:cubicBezTo>
                  <a:cubicBezTo>
                    <a:pt x="532048" y="499062"/>
                    <a:pt x="532048" y="499062"/>
                    <a:pt x="528774" y="492046"/>
                  </a:cubicBezTo>
                  <a:cubicBezTo>
                    <a:pt x="527137" y="485030"/>
                    <a:pt x="515677" y="483276"/>
                    <a:pt x="509129" y="485030"/>
                  </a:cubicBezTo>
                  <a:cubicBezTo>
                    <a:pt x="499307" y="486784"/>
                    <a:pt x="499307" y="479768"/>
                    <a:pt x="491121" y="476260"/>
                  </a:cubicBezTo>
                  <a:cubicBezTo>
                    <a:pt x="484573" y="481522"/>
                    <a:pt x="496033" y="495554"/>
                    <a:pt x="500944" y="499062"/>
                  </a:cubicBezTo>
                  <a:cubicBezTo>
                    <a:pt x="512403" y="511341"/>
                    <a:pt x="520589" y="513095"/>
                    <a:pt x="520589" y="530635"/>
                  </a:cubicBezTo>
                  <a:cubicBezTo>
                    <a:pt x="520589" y="537651"/>
                    <a:pt x="522226" y="542913"/>
                    <a:pt x="523863" y="548175"/>
                  </a:cubicBezTo>
                  <a:cubicBezTo>
                    <a:pt x="525500" y="555191"/>
                    <a:pt x="533685" y="562207"/>
                    <a:pt x="532048" y="569223"/>
                  </a:cubicBezTo>
                  <a:cubicBezTo>
                    <a:pt x="530411" y="581501"/>
                    <a:pt x="530411" y="588517"/>
                    <a:pt x="546782" y="588517"/>
                  </a:cubicBezTo>
                  <a:cubicBezTo>
                    <a:pt x="548419" y="588517"/>
                    <a:pt x="550056" y="588517"/>
                    <a:pt x="551693" y="588517"/>
                  </a:cubicBezTo>
                  <a:cubicBezTo>
                    <a:pt x="559878" y="586763"/>
                    <a:pt x="569701" y="586763"/>
                    <a:pt x="568064" y="592025"/>
                  </a:cubicBezTo>
                  <a:cubicBezTo>
                    <a:pt x="564790" y="607811"/>
                    <a:pt x="556604" y="606057"/>
                    <a:pt x="550056" y="611319"/>
                  </a:cubicBezTo>
                  <a:cubicBezTo>
                    <a:pt x="543508" y="614827"/>
                    <a:pt x="532048" y="616581"/>
                    <a:pt x="530411" y="621844"/>
                  </a:cubicBezTo>
                  <a:cubicBezTo>
                    <a:pt x="527137" y="627106"/>
                    <a:pt x="528774" y="630614"/>
                    <a:pt x="523863" y="637630"/>
                  </a:cubicBezTo>
                  <a:cubicBezTo>
                    <a:pt x="520589" y="641138"/>
                    <a:pt x="514040" y="646400"/>
                    <a:pt x="510766" y="651662"/>
                  </a:cubicBezTo>
                  <a:cubicBezTo>
                    <a:pt x="510766" y="637630"/>
                    <a:pt x="487847" y="658678"/>
                    <a:pt x="484573" y="658678"/>
                  </a:cubicBezTo>
                  <a:cubicBezTo>
                    <a:pt x="473114" y="660432"/>
                    <a:pt x="466565" y="665694"/>
                    <a:pt x="460017" y="674464"/>
                  </a:cubicBezTo>
                  <a:cubicBezTo>
                    <a:pt x="456743" y="679726"/>
                    <a:pt x="448557" y="693758"/>
                    <a:pt x="440372" y="695512"/>
                  </a:cubicBezTo>
                  <a:cubicBezTo>
                    <a:pt x="437098" y="690250"/>
                    <a:pt x="442009" y="683234"/>
                    <a:pt x="440372" y="677972"/>
                  </a:cubicBezTo>
                  <a:cubicBezTo>
                    <a:pt x="438735" y="669202"/>
                    <a:pt x="424001" y="677972"/>
                    <a:pt x="419090" y="681480"/>
                  </a:cubicBezTo>
                  <a:cubicBezTo>
                    <a:pt x="397808" y="695512"/>
                    <a:pt x="379800" y="679726"/>
                    <a:pt x="365067" y="662186"/>
                  </a:cubicBezTo>
                  <a:cubicBezTo>
                    <a:pt x="358519" y="653416"/>
                    <a:pt x="358519" y="644646"/>
                    <a:pt x="355244" y="634122"/>
                  </a:cubicBezTo>
                  <a:cubicBezTo>
                    <a:pt x="351970" y="623598"/>
                    <a:pt x="343785" y="607811"/>
                    <a:pt x="343785" y="597287"/>
                  </a:cubicBezTo>
                  <a:cubicBezTo>
                    <a:pt x="343785" y="588517"/>
                    <a:pt x="317592" y="558699"/>
                    <a:pt x="306132" y="567469"/>
                  </a:cubicBezTo>
                  <a:cubicBezTo>
                    <a:pt x="306132" y="556945"/>
                    <a:pt x="324140" y="546421"/>
                    <a:pt x="330688" y="539405"/>
                  </a:cubicBezTo>
                  <a:cubicBezTo>
                    <a:pt x="345422" y="530635"/>
                    <a:pt x="335600" y="520111"/>
                    <a:pt x="325777" y="509587"/>
                  </a:cubicBezTo>
                  <a:cubicBezTo>
                    <a:pt x="304495" y="488538"/>
                    <a:pt x="311043" y="451704"/>
                    <a:pt x="311043" y="425394"/>
                  </a:cubicBezTo>
                  <a:cubicBezTo>
                    <a:pt x="311043" y="414870"/>
                    <a:pt x="314318" y="411362"/>
                    <a:pt x="320866" y="404346"/>
                  </a:cubicBezTo>
                  <a:cubicBezTo>
                    <a:pt x="324140" y="400838"/>
                    <a:pt x="322503" y="392068"/>
                    <a:pt x="325777" y="386806"/>
                  </a:cubicBezTo>
                  <a:cubicBezTo>
                    <a:pt x="329051" y="381543"/>
                    <a:pt x="335600" y="376281"/>
                    <a:pt x="337237" y="371019"/>
                  </a:cubicBezTo>
                  <a:cubicBezTo>
                    <a:pt x="340511" y="362249"/>
                    <a:pt x="325777" y="353479"/>
                    <a:pt x="320866" y="355233"/>
                  </a:cubicBezTo>
                  <a:cubicBezTo>
                    <a:pt x="307769" y="362249"/>
                    <a:pt x="296310" y="362249"/>
                    <a:pt x="284850" y="362249"/>
                  </a:cubicBezTo>
                  <a:cubicBezTo>
                    <a:pt x="281576" y="362249"/>
                    <a:pt x="278302" y="362249"/>
                    <a:pt x="275028" y="364003"/>
                  </a:cubicBezTo>
                  <a:cubicBezTo>
                    <a:pt x="270117" y="364003"/>
                    <a:pt x="261931" y="365757"/>
                    <a:pt x="255383" y="364003"/>
                  </a:cubicBezTo>
                  <a:cubicBezTo>
                    <a:pt x="245561" y="362249"/>
                    <a:pt x="247198" y="364003"/>
                    <a:pt x="235738" y="365757"/>
                  </a:cubicBezTo>
                  <a:cubicBezTo>
                    <a:pt x="234101" y="365757"/>
                    <a:pt x="230827" y="365757"/>
                    <a:pt x="227553" y="364003"/>
                  </a:cubicBezTo>
                  <a:cubicBezTo>
                    <a:pt x="222642" y="364003"/>
                    <a:pt x="217730" y="362249"/>
                    <a:pt x="219367" y="362249"/>
                  </a:cubicBezTo>
                  <a:cubicBezTo>
                    <a:pt x="212819" y="358741"/>
                    <a:pt x="209545" y="351725"/>
                    <a:pt x="206271" y="346463"/>
                  </a:cubicBezTo>
                  <a:cubicBezTo>
                    <a:pt x="201360" y="337693"/>
                    <a:pt x="196448" y="330677"/>
                    <a:pt x="191537" y="323661"/>
                  </a:cubicBezTo>
                  <a:cubicBezTo>
                    <a:pt x="188263" y="320153"/>
                    <a:pt x="184989" y="314891"/>
                    <a:pt x="178441" y="316645"/>
                  </a:cubicBezTo>
                  <a:cubicBezTo>
                    <a:pt x="166981" y="320153"/>
                    <a:pt x="158796" y="309629"/>
                    <a:pt x="147336" y="307875"/>
                  </a:cubicBezTo>
                  <a:cubicBezTo>
                    <a:pt x="140788" y="307875"/>
                    <a:pt x="137514" y="313137"/>
                    <a:pt x="130966" y="314891"/>
                  </a:cubicBezTo>
                  <a:cubicBezTo>
                    <a:pt x="126054" y="314891"/>
                    <a:pt x="121143" y="314891"/>
                    <a:pt x="116232" y="313137"/>
                  </a:cubicBezTo>
                  <a:cubicBezTo>
                    <a:pt x="112958" y="311383"/>
                    <a:pt x="108047" y="311383"/>
                    <a:pt x="103135" y="311383"/>
                  </a:cubicBezTo>
                  <a:cubicBezTo>
                    <a:pt x="99861" y="313137"/>
                    <a:pt x="98224" y="311383"/>
                    <a:pt x="96587" y="311383"/>
                  </a:cubicBezTo>
                  <a:cubicBezTo>
                    <a:pt x="93313" y="311383"/>
                    <a:pt x="90039" y="309629"/>
                    <a:pt x="86765" y="311383"/>
                  </a:cubicBezTo>
                  <a:cubicBezTo>
                    <a:pt x="80216" y="314891"/>
                    <a:pt x="72031" y="311383"/>
                    <a:pt x="68757" y="306121"/>
                  </a:cubicBezTo>
                  <a:cubicBezTo>
                    <a:pt x="65483" y="302613"/>
                    <a:pt x="63846" y="299105"/>
                    <a:pt x="63846" y="295597"/>
                  </a:cubicBezTo>
                  <a:cubicBezTo>
                    <a:pt x="62208" y="288581"/>
                    <a:pt x="52386" y="288581"/>
                    <a:pt x="49112" y="285073"/>
                  </a:cubicBezTo>
                  <a:cubicBezTo>
                    <a:pt x="42564" y="276303"/>
                    <a:pt x="47475" y="258762"/>
                    <a:pt x="52386" y="251746"/>
                  </a:cubicBezTo>
                  <a:cubicBezTo>
                    <a:pt x="63846" y="237714"/>
                    <a:pt x="45838" y="225436"/>
                    <a:pt x="40927" y="214912"/>
                  </a:cubicBezTo>
                  <a:cubicBezTo>
                    <a:pt x="36015" y="204388"/>
                    <a:pt x="40927" y="181585"/>
                    <a:pt x="24556" y="185094"/>
                  </a:cubicBezTo>
                  <a:cubicBezTo>
                    <a:pt x="24556" y="181585"/>
                    <a:pt x="24556" y="178077"/>
                    <a:pt x="22919" y="174569"/>
                  </a:cubicBezTo>
                  <a:cubicBezTo>
                    <a:pt x="16370" y="179831"/>
                    <a:pt x="9822" y="183339"/>
                    <a:pt x="0" y="183339"/>
                  </a:cubicBezTo>
                  <a:cubicBezTo>
                    <a:pt x="16370" y="165799"/>
                    <a:pt x="22919" y="150013"/>
                    <a:pt x="27830" y="128965"/>
                  </a:cubicBezTo>
                  <a:cubicBezTo>
                    <a:pt x="32741" y="109671"/>
                    <a:pt x="37652" y="93885"/>
                    <a:pt x="49112" y="76345"/>
                  </a:cubicBezTo>
                  <a:cubicBezTo>
                    <a:pt x="57297" y="64066"/>
                    <a:pt x="78579" y="55296"/>
                    <a:pt x="86765" y="41264"/>
                  </a:cubicBezTo>
                  <a:cubicBezTo>
                    <a:pt x="98224" y="23724"/>
                    <a:pt x="114595" y="28986"/>
                    <a:pt x="130966" y="18462"/>
                  </a:cubicBezTo>
                  <a:cubicBezTo>
                    <a:pt x="124417" y="34248"/>
                    <a:pt x="106409" y="27232"/>
                    <a:pt x="96587" y="37756"/>
                  </a:cubicBezTo>
                  <a:cubicBezTo>
                    <a:pt x="88402" y="48280"/>
                    <a:pt x="98224" y="67575"/>
                    <a:pt x="108047" y="71083"/>
                  </a:cubicBezTo>
                  <a:cubicBezTo>
                    <a:pt x="98224" y="69329"/>
                    <a:pt x="108047" y="88623"/>
                    <a:pt x="108047" y="92131"/>
                  </a:cubicBezTo>
                  <a:cubicBezTo>
                    <a:pt x="111321" y="104409"/>
                    <a:pt x="99861" y="114933"/>
                    <a:pt x="91676" y="121949"/>
                  </a:cubicBezTo>
                  <a:cubicBezTo>
                    <a:pt x="81853" y="130719"/>
                    <a:pt x="75305" y="142997"/>
                    <a:pt x="81853" y="155275"/>
                  </a:cubicBezTo>
                  <a:cubicBezTo>
                    <a:pt x="85127" y="158783"/>
                    <a:pt x="85127" y="164045"/>
                    <a:pt x="90039" y="167553"/>
                  </a:cubicBezTo>
                  <a:cubicBezTo>
                    <a:pt x="96587" y="171061"/>
                    <a:pt x="96587" y="171061"/>
                    <a:pt x="96587" y="176323"/>
                  </a:cubicBezTo>
                  <a:cubicBezTo>
                    <a:pt x="94950" y="190356"/>
                    <a:pt x="106409" y="193864"/>
                    <a:pt x="117869" y="186848"/>
                  </a:cubicBezTo>
                  <a:cubicBezTo>
                    <a:pt x="130966" y="181585"/>
                    <a:pt x="135877" y="171061"/>
                    <a:pt x="137514" y="158783"/>
                  </a:cubicBezTo>
                  <a:cubicBezTo>
                    <a:pt x="139151" y="141243"/>
                    <a:pt x="130966" y="132473"/>
                    <a:pt x="122780" y="120195"/>
                  </a:cubicBezTo>
                  <a:cubicBezTo>
                    <a:pt x="119506" y="114933"/>
                    <a:pt x="116232" y="107917"/>
                    <a:pt x="112958" y="102655"/>
                  </a:cubicBezTo>
                  <a:cubicBezTo>
                    <a:pt x="111321" y="97393"/>
                    <a:pt x="116232" y="88623"/>
                    <a:pt x="111321" y="85115"/>
                  </a:cubicBezTo>
                  <a:cubicBezTo>
                    <a:pt x="119506" y="85115"/>
                    <a:pt x="124417" y="76345"/>
                    <a:pt x="130966" y="72837"/>
                  </a:cubicBezTo>
                  <a:cubicBezTo>
                    <a:pt x="140788" y="69329"/>
                    <a:pt x="148973" y="62312"/>
                    <a:pt x="160433" y="60558"/>
                  </a:cubicBezTo>
                  <a:cubicBezTo>
                    <a:pt x="170255" y="58804"/>
                    <a:pt x="178441" y="57050"/>
                    <a:pt x="186626" y="51788"/>
                  </a:cubicBezTo>
                  <a:cubicBezTo>
                    <a:pt x="189900" y="50034"/>
                    <a:pt x="199723" y="43018"/>
                    <a:pt x="202997" y="44772"/>
                  </a:cubicBezTo>
                  <a:cubicBezTo>
                    <a:pt x="202997" y="43018"/>
                    <a:pt x="201360" y="41264"/>
                    <a:pt x="199723" y="37756"/>
                  </a:cubicBezTo>
                  <a:cubicBezTo>
                    <a:pt x="202997" y="39510"/>
                    <a:pt x="216093" y="50034"/>
                    <a:pt x="221004" y="44772"/>
                  </a:cubicBezTo>
                  <a:cubicBezTo>
                    <a:pt x="224279" y="43018"/>
                    <a:pt x="221004" y="34248"/>
                    <a:pt x="216093" y="32494"/>
                  </a:cubicBezTo>
                  <a:cubicBezTo>
                    <a:pt x="209545" y="30740"/>
                    <a:pt x="201360" y="36002"/>
                    <a:pt x="194811" y="36002"/>
                  </a:cubicBezTo>
                  <a:cubicBezTo>
                    <a:pt x="196448" y="28986"/>
                    <a:pt x="189900" y="-6094"/>
                    <a:pt x="212819" y="922"/>
                  </a:cubicBezTo>
                  <a:close/>
                </a:path>
              </a:pathLst>
            </a:custGeom>
            <a:solidFill>
              <a:schemeClr val="bg1">
                <a:lumMod val="85000"/>
              </a:schemeClr>
            </a:solidFill>
            <a:ln w="3175"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schemeClr val="accent1"/>
                </a:solidFill>
              </a:endParaRPr>
            </a:p>
          </p:txBody>
        </p:sp>
        <p:sp>
          <p:nvSpPr>
            <p:cNvPr id="122" name="Columbia"/>
            <p:cNvSpPr>
              <a:spLocks/>
            </p:cNvSpPr>
            <p:nvPr/>
          </p:nvSpPr>
          <p:spPr bwMode="auto">
            <a:xfrm>
              <a:off x="18136808" y="5332063"/>
              <a:ext cx="1369883" cy="1982634"/>
            </a:xfrm>
            <a:custGeom>
              <a:avLst/>
              <a:gdLst>
                <a:gd name="T0" fmla="*/ 17 w 437"/>
                <a:gd name="T1" fmla="*/ 365 h 571"/>
                <a:gd name="T2" fmla="*/ 41 w 437"/>
                <a:gd name="T3" fmla="*/ 337 h 571"/>
                <a:gd name="T4" fmla="*/ 61 w 437"/>
                <a:gd name="T5" fmla="*/ 309 h 571"/>
                <a:gd name="T6" fmla="*/ 64 w 437"/>
                <a:gd name="T7" fmla="*/ 291 h 571"/>
                <a:gd name="T8" fmla="*/ 67 w 437"/>
                <a:gd name="T9" fmla="*/ 280 h 571"/>
                <a:gd name="T10" fmla="*/ 61 w 437"/>
                <a:gd name="T11" fmla="*/ 235 h 571"/>
                <a:gd name="T12" fmla="*/ 63 w 437"/>
                <a:gd name="T13" fmla="*/ 196 h 571"/>
                <a:gd name="T14" fmla="*/ 57 w 437"/>
                <a:gd name="T15" fmla="*/ 162 h 571"/>
                <a:gd name="T16" fmla="*/ 71 w 437"/>
                <a:gd name="T17" fmla="*/ 129 h 571"/>
                <a:gd name="T18" fmla="*/ 88 w 437"/>
                <a:gd name="T19" fmla="*/ 134 h 571"/>
                <a:gd name="T20" fmla="*/ 135 w 437"/>
                <a:gd name="T21" fmla="*/ 101 h 571"/>
                <a:gd name="T22" fmla="*/ 139 w 437"/>
                <a:gd name="T23" fmla="*/ 74 h 571"/>
                <a:gd name="T24" fmla="*/ 167 w 437"/>
                <a:gd name="T25" fmla="*/ 45 h 571"/>
                <a:gd name="T26" fmla="*/ 188 w 437"/>
                <a:gd name="T27" fmla="*/ 46 h 571"/>
                <a:gd name="T28" fmla="*/ 265 w 437"/>
                <a:gd name="T29" fmla="*/ 7 h 571"/>
                <a:gd name="T30" fmla="*/ 297 w 437"/>
                <a:gd name="T31" fmla="*/ 4 h 571"/>
                <a:gd name="T32" fmla="*/ 250 w 437"/>
                <a:gd name="T33" fmla="*/ 46 h 571"/>
                <a:gd name="T34" fmla="*/ 214 w 437"/>
                <a:gd name="T35" fmla="*/ 112 h 571"/>
                <a:gd name="T36" fmla="*/ 241 w 437"/>
                <a:gd name="T37" fmla="*/ 132 h 571"/>
                <a:gd name="T38" fmla="*/ 261 w 437"/>
                <a:gd name="T39" fmla="*/ 186 h 571"/>
                <a:gd name="T40" fmla="*/ 305 w 437"/>
                <a:gd name="T41" fmla="*/ 183 h 571"/>
                <a:gd name="T42" fmla="*/ 337 w 437"/>
                <a:gd name="T43" fmla="*/ 200 h 571"/>
                <a:gd name="T44" fmla="*/ 376 w 437"/>
                <a:gd name="T45" fmla="*/ 215 h 571"/>
                <a:gd name="T46" fmla="*/ 420 w 437"/>
                <a:gd name="T47" fmla="*/ 220 h 571"/>
                <a:gd name="T48" fmla="*/ 404 w 437"/>
                <a:gd name="T49" fmla="*/ 266 h 571"/>
                <a:gd name="T50" fmla="*/ 402 w 437"/>
                <a:gd name="T51" fmla="*/ 330 h 571"/>
                <a:gd name="T52" fmla="*/ 427 w 437"/>
                <a:gd name="T53" fmla="*/ 355 h 571"/>
                <a:gd name="T54" fmla="*/ 432 w 437"/>
                <a:gd name="T55" fmla="*/ 385 h 571"/>
                <a:gd name="T56" fmla="*/ 394 w 437"/>
                <a:gd name="T57" fmla="*/ 362 h 571"/>
                <a:gd name="T58" fmla="*/ 348 w 437"/>
                <a:gd name="T59" fmla="*/ 367 h 571"/>
                <a:gd name="T60" fmla="*/ 353 w 437"/>
                <a:gd name="T61" fmla="*/ 395 h 571"/>
                <a:gd name="T62" fmla="*/ 321 w 437"/>
                <a:gd name="T63" fmla="*/ 411 h 571"/>
                <a:gd name="T64" fmla="*/ 343 w 437"/>
                <a:gd name="T65" fmla="*/ 461 h 571"/>
                <a:gd name="T66" fmla="*/ 317 w 437"/>
                <a:gd name="T67" fmla="*/ 560 h 571"/>
                <a:gd name="T68" fmla="*/ 319 w 437"/>
                <a:gd name="T69" fmla="*/ 517 h 571"/>
                <a:gd name="T70" fmla="*/ 280 w 437"/>
                <a:gd name="T71" fmla="*/ 507 h 571"/>
                <a:gd name="T72" fmla="*/ 230 w 437"/>
                <a:gd name="T73" fmla="*/ 510 h 571"/>
                <a:gd name="T74" fmla="*/ 200 w 437"/>
                <a:gd name="T75" fmla="*/ 485 h 571"/>
                <a:gd name="T76" fmla="*/ 175 w 437"/>
                <a:gd name="T77" fmla="*/ 462 h 571"/>
                <a:gd name="T78" fmla="*/ 136 w 437"/>
                <a:gd name="T79" fmla="*/ 429 h 571"/>
                <a:gd name="T80" fmla="*/ 95 w 437"/>
                <a:gd name="T81" fmla="*/ 416 h 571"/>
                <a:gd name="T82" fmla="*/ 44 w 437"/>
                <a:gd name="T83" fmla="*/ 397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37" h="571">
                  <a:moveTo>
                    <a:pt x="4" y="372"/>
                  </a:moveTo>
                  <a:cubicBezTo>
                    <a:pt x="3" y="371"/>
                    <a:pt x="2" y="371"/>
                    <a:pt x="0" y="371"/>
                  </a:cubicBezTo>
                  <a:cubicBezTo>
                    <a:pt x="2" y="364"/>
                    <a:pt x="10" y="362"/>
                    <a:pt x="17" y="365"/>
                  </a:cubicBezTo>
                  <a:cubicBezTo>
                    <a:pt x="20" y="359"/>
                    <a:pt x="12" y="354"/>
                    <a:pt x="15" y="348"/>
                  </a:cubicBezTo>
                  <a:cubicBezTo>
                    <a:pt x="20" y="340"/>
                    <a:pt x="30" y="341"/>
                    <a:pt x="38" y="339"/>
                  </a:cubicBezTo>
                  <a:cubicBezTo>
                    <a:pt x="40" y="339"/>
                    <a:pt x="39" y="336"/>
                    <a:pt x="41" y="337"/>
                  </a:cubicBezTo>
                  <a:cubicBezTo>
                    <a:pt x="43" y="338"/>
                    <a:pt x="47" y="338"/>
                    <a:pt x="47" y="336"/>
                  </a:cubicBezTo>
                  <a:cubicBezTo>
                    <a:pt x="47" y="331"/>
                    <a:pt x="54" y="325"/>
                    <a:pt x="50" y="322"/>
                  </a:cubicBezTo>
                  <a:cubicBezTo>
                    <a:pt x="58" y="322"/>
                    <a:pt x="59" y="313"/>
                    <a:pt x="61" y="309"/>
                  </a:cubicBezTo>
                  <a:cubicBezTo>
                    <a:pt x="63" y="305"/>
                    <a:pt x="67" y="302"/>
                    <a:pt x="71" y="300"/>
                  </a:cubicBezTo>
                  <a:cubicBezTo>
                    <a:pt x="66" y="297"/>
                    <a:pt x="72" y="297"/>
                    <a:pt x="73" y="293"/>
                  </a:cubicBezTo>
                  <a:cubicBezTo>
                    <a:pt x="70" y="293"/>
                    <a:pt x="66" y="296"/>
                    <a:pt x="64" y="291"/>
                  </a:cubicBezTo>
                  <a:cubicBezTo>
                    <a:pt x="67" y="291"/>
                    <a:pt x="69" y="289"/>
                    <a:pt x="69" y="287"/>
                  </a:cubicBezTo>
                  <a:cubicBezTo>
                    <a:pt x="66" y="286"/>
                    <a:pt x="61" y="292"/>
                    <a:pt x="60" y="287"/>
                  </a:cubicBezTo>
                  <a:cubicBezTo>
                    <a:pt x="60" y="283"/>
                    <a:pt x="63" y="282"/>
                    <a:pt x="67" y="280"/>
                  </a:cubicBezTo>
                  <a:cubicBezTo>
                    <a:pt x="61" y="280"/>
                    <a:pt x="64" y="272"/>
                    <a:pt x="65" y="269"/>
                  </a:cubicBezTo>
                  <a:cubicBezTo>
                    <a:pt x="66" y="263"/>
                    <a:pt x="65" y="255"/>
                    <a:pt x="64" y="249"/>
                  </a:cubicBezTo>
                  <a:cubicBezTo>
                    <a:pt x="64" y="244"/>
                    <a:pt x="61" y="239"/>
                    <a:pt x="61" y="235"/>
                  </a:cubicBezTo>
                  <a:cubicBezTo>
                    <a:pt x="61" y="232"/>
                    <a:pt x="70" y="231"/>
                    <a:pt x="69" y="225"/>
                  </a:cubicBezTo>
                  <a:cubicBezTo>
                    <a:pt x="68" y="221"/>
                    <a:pt x="58" y="213"/>
                    <a:pt x="64" y="211"/>
                  </a:cubicBezTo>
                  <a:cubicBezTo>
                    <a:pt x="70" y="209"/>
                    <a:pt x="65" y="199"/>
                    <a:pt x="63" y="196"/>
                  </a:cubicBezTo>
                  <a:cubicBezTo>
                    <a:pt x="58" y="191"/>
                    <a:pt x="57" y="184"/>
                    <a:pt x="51" y="180"/>
                  </a:cubicBezTo>
                  <a:cubicBezTo>
                    <a:pt x="48" y="177"/>
                    <a:pt x="51" y="174"/>
                    <a:pt x="53" y="171"/>
                  </a:cubicBezTo>
                  <a:cubicBezTo>
                    <a:pt x="56" y="168"/>
                    <a:pt x="54" y="165"/>
                    <a:pt x="57" y="162"/>
                  </a:cubicBezTo>
                  <a:cubicBezTo>
                    <a:pt x="58" y="164"/>
                    <a:pt x="60" y="166"/>
                    <a:pt x="60" y="168"/>
                  </a:cubicBezTo>
                  <a:cubicBezTo>
                    <a:pt x="68" y="163"/>
                    <a:pt x="78" y="155"/>
                    <a:pt x="74" y="147"/>
                  </a:cubicBezTo>
                  <a:cubicBezTo>
                    <a:pt x="71" y="138"/>
                    <a:pt x="65" y="137"/>
                    <a:pt x="71" y="129"/>
                  </a:cubicBezTo>
                  <a:cubicBezTo>
                    <a:pt x="74" y="132"/>
                    <a:pt x="78" y="138"/>
                    <a:pt x="81" y="142"/>
                  </a:cubicBezTo>
                  <a:cubicBezTo>
                    <a:pt x="84" y="146"/>
                    <a:pt x="92" y="148"/>
                    <a:pt x="85" y="153"/>
                  </a:cubicBezTo>
                  <a:cubicBezTo>
                    <a:pt x="94" y="162"/>
                    <a:pt x="90" y="136"/>
                    <a:pt x="88" y="134"/>
                  </a:cubicBezTo>
                  <a:cubicBezTo>
                    <a:pt x="86" y="130"/>
                    <a:pt x="108" y="121"/>
                    <a:pt x="111" y="118"/>
                  </a:cubicBezTo>
                  <a:cubicBezTo>
                    <a:pt x="114" y="114"/>
                    <a:pt x="116" y="107"/>
                    <a:pt x="122" y="105"/>
                  </a:cubicBezTo>
                  <a:cubicBezTo>
                    <a:pt x="125" y="104"/>
                    <a:pt x="133" y="104"/>
                    <a:pt x="135" y="101"/>
                  </a:cubicBezTo>
                  <a:cubicBezTo>
                    <a:pt x="138" y="97"/>
                    <a:pt x="132" y="95"/>
                    <a:pt x="134" y="92"/>
                  </a:cubicBezTo>
                  <a:cubicBezTo>
                    <a:pt x="135" y="88"/>
                    <a:pt x="136" y="82"/>
                    <a:pt x="140" y="77"/>
                  </a:cubicBezTo>
                  <a:cubicBezTo>
                    <a:pt x="135" y="77"/>
                    <a:pt x="136" y="76"/>
                    <a:pt x="139" y="74"/>
                  </a:cubicBezTo>
                  <a:cubicBezTo>
                    <a:pt x="142" y="73"/>
                    <a:pt x="141" y="69"/>
                    <a:pt x="141" y="67"/>
                  </a:cubicBezTo>
                  <a:cubicBezTo>
                    <a:pt x="141" y="62"/>
                    <a:pt x="151" y="60"/>
                    <a:pt x="151" y="58"/>
                  </a:cubicBezTo>
                  <a:cubicBezTo>
                    <a:pt x="151" y="56"/>
                    <a:pt x="164" y="45"/>
                    <a:pt x="167" y="45"/>
                  </a:cubicBezTo>
                  <a:cubicBezTo>
                    <a:pt x="173" y="45"/>
                    <a:pt x="178" y="50"/>
                    <a:pt x="184" y="50"/>
                  </a:cubicBezTo>
                  <a:cubicBezTo>
                    <a:pt x="179" y="49"/>
                    <a:pt x="179" y="54"/>
                    <a:pt x="175" y="54"/>
                  </a:cubicBezTo>
                  <a:cubicBezTo>
                    <a:pt x="178" y="64"/>
                    <a:pt x="186" y="50"/>
                    <a:pt x="188" y="46"/>
                  </a:cubicBezTo>
                  <a:cubicBezTo>
                    <a:pt x="192" y="37"/>
                    <a:pt x="197" y="37"/>
                    <a:pt x="209" y="39"/>
                  </a:cubicBezTo>
                  <a:cubicBezTo>
                    <a:pt x="226" y="41"/>
                    <a:pt x="231" y="32"/>
                    <a:pt x="244" y="26"/>
                  </a:cubicBezTo>
                  <a:cubicBezTo>
                    <a:pt x="251" y="22"/>
                    <a:pt x="272" y="18"/>
                    <a:pt x="265" y="7"/>
                  </a:cubicBezTo>
                  <a:cubicBezTo>
                    <a:pt x="268" y="7"/>
                    <a:pt x="276" y="4"/>
                    <a:pt x="271" y="9"/>
                  </a:cubicBezTo>
                  <a:cubicBezTo>
                    <a:pt x="276" y="9"/>
                    <a:pt x="273" y="4"/>
                    <a:pt x="279" y="2"/>
                  </a:cubicBezTo>
                  <a:cubicBezTo>
                    <a:pt x="285" y="0"/>
                    <a:pt x="291" y="0"/>
                    <a:pt x="297" y="4"/>
                  </a:cubicBezTo>
                  <a:cubicBezTo>
                    <a:pt x="316" y="17"/>
                    <a:pt x="275" y="23"/>
                    <a:pt x="268" y="30"/>
                  </a:cubicBezTo>
                  <a:cubicBezTo>
                    <a:pt x="265" y="33"/>
                    <a:pt x="264" y="39"/>
                    <a:pt x="260" y="42"/>
                  </a:cubicBezTo>
                  <a:cubicBezTo>
                    <a:pt x="257" y="44"/>
                    <a:pt x="252" y="44"/>
                    <a:pt x="250" y="46"/>
                  </a:cubicBezTo>
                  <a:cubicBezTo>
                    <a:pt x="245" y="50"/>
                    <a:pt x="241" y="57"/>
                    <a:pt x="238" y="63"/>
                  </a:cubicBezTo>
                  <a:cubicBezTo>
                    <a:pt x="233" y="70"/>
                    <a:pt x="233" y="79"/>
                    <a:pt x="230" y="87"/>
                  </a:cubicBezTo>
                  <a:cubicBezTo>
                    <a:pt x="228" y="95"/>
                    <a:pt x="221" y="105"/>
                    <a:pt x="214" y="112"/>
                  </a:cubicBezTo>
                  <a:cubicBezTo>
                    <a:pt x="220" y="112"/>
                    <a:pt x="224" y="110"/>
                    <a:pt x="228" y="107"/>
                  </a:cubicBezTo>
                  <a:cubicBezTo>
                    <a:pt x="229" y="109"/>
                    <a:pt x="229" y="111"/>
                    <a:pt x="229" y="113"/>
                  </a:cubicBezTo>
                  <a:cubicBezTo>
                    <a:pt x="239" y="111"/>
                    <a:pt x="236" y="126"/>
                    <a:pt x="241" y="132"/>
                  </a:cubicBezTo>
                  <a:cubicBezTo>
                    <a:pt x="248" y="140"/>
                    <a:pt x="250" y="144"/>
                    <a:pt x="246" y="154"/>
                  </a:cubicBezTo>
                  <a:cubicBezTo>
                    <a:pt x="244" y="159"/>
                    <a:pt x="240" y="169"/>
                    <a:pt x="248" y="172"/>
                  </a:cubicBezTo>
                  <a:cubicBezTo>
                    <a:pt x="257" y="175"/>
                    <a:pt x="252" y="184"/>
                    <a:pt x="261" y="186"/>
                  </a:cubicBezTo>
                  <a:cubicBezTo>
                    <a:pt x="265" y="186"/>
                    <a:pt x="269" y="184"/>
                    <a:pt x="272" y="184"/>
                  </a:cubicBezTo>
                  <a:cubicBezTo>
                    <a:pt x="278" y="183"/>
                    <a:pt x="284" y="187"/>
                    <a:pt x="290" y="186"/>
                  </a:cubicBezTo>
                  <a:cubicBezTo>
                    <a:pt x="295" y="186"/>
                    <a:pt x="299" y="183"/>
                    <a:pt x="305" y="183"/>
                  </a:cubicBezTo>
                  <a:cubicBezTo>
                    <a:pt x="310" y="183"/>
                    <a:pt x="313" y="187"/>
                    <a:pt x="318" y="188"/>
                  </a:cubicBezTo>
                  <a:cubicBezTo>
                    <a:pt x="321" y="188"/>
                    <a:pt x="324" y="186"/>
                    <a:pt x="327" y="188"/>
                  </a:cubicBezTo>
                  <a:cubicBezTo>
                    <a:pt x="331" y="191"/>
                    <a:pt x="334" y="197"/>
                    <a:pt x="337" y="200"/>
                  </a:cubicBezTo>
                  <a:cubicBezTo>
                    <a:pt x="339" y="204"/>
                    <a:pt x="342" y="207"/>
                    <a:pt x="344" y="211"/>
                  </a:cubicBezTo>
                  <a:cubicBezTo>
                    <a:pt x="348" y="215"/>
                    <a:pt x="349" y="214"/>
                    <a:pt x="354" y="215"/>
                  </a:cubicBezTo>
                  <a:cubicBezTo>
                    <a:pt x="361" y="217"/>
                    <a:pt x="367" y="212"/>
                    <a:pt x="376" y="215"/>
                  </a:cubicBezTo>
                  <a:cubicBezTo>
                    <a:pt x="379" y="216"/>
                    <a:pt x="385" y="214"/>
                    <a:pt x="388" y="214"/>
                  </a:cubicBezTo>
                  <a:cubicBezTo>
                    <a:pt x="395" y="214"/>
                    <a:pt x="400" y="214"/>
                    <a:pt x="406" y="211"/>
                  </a:cubicBezTo>
                  <a:cubicBezTo>
                    <a:pt x="413" y="208"/>
                    <a:pt x="424" y="214"/>
                    <a:pt x="420" y="220"/>
                  </a:cubicBezTo>
                  <a:cubicBezTo>
                    <a:pt x="418" y="223"/>
                    <a:pt x="413" y="226"/>
                    <a:pt x="413" y="230"/>
                  </a:cubicBezTo>
                  <a:cubicBezTo>
                    <a:pt x="412" y="234"/>
                    <a:pt x="414" y="237"/>
                    <a:pt x="409" y="240"/>
                  </a:cubicBezTo>
                  <a:cubicBezTo>
                    <a:pt x="402" y="244"/>
                    <a:pt x="404" y="260"/>
                    <a:pt x="404" y="266"/>
                  </a:cubicBezTo>
                  <a:cubicBezTo>
                    <a:pt x="403" y="274"/>
                    <a:pt x="407" y="282"/>
                    <a:pt x="408" y="290"/>
                  </a:cubicBezTo>
                  <a:cubicBezTo>
                    <a:pt x="410" y="296"/>
                    <a:pt x="424" y="304"/>
                    <a:pt x="421" y="310"/>
                  </a:cubicBezTo>
                  <a:cubicBezTo>
                    <a:pt x="419" y="318"/>
                    <a:pt x="401" y="321"/>
                    <a:pt x="402" y="330"/>
                  </a:cubicBezTo>
                  <a:cubicBezTo>
                    <a:pt x="408" y="326"/>
                    <a:pt x="423" y="341"/>
                    <a:pt x="425" y="345"/>
                  </a:cubicBezTo>
                  <a:cubicBezTo>
                    <a:pt x="425" y="346"/>
                    <a:pt x="425" y="347"/>
                    <a:pt x="424" y="349"/>
                  </a:cubicBezTo>
                  <a:cubicBezTo>
                    <a:pt x="425" y="351"/>
                    <a:pt x="427" y="353"/>
                    <a:pt x="427" y="355"/>
                  </a:cubicBezTo>
                  <a:cubicBezTo>
                    <a:pt x="427" y="360"/>
                    <a:pt x="431" y="366"/>
                    <a:pt x="432" y="371"/>
                  </a:cubicBezTo>
                  <a:cubicBezTo>
                    <a:pt x="433" y="372"/>
                    <a:pt x="436" y="380"/>
                    <a:pt x="436" y="383"/>
                  </a:cubicBezTo>
                  <a:cubicBezTo>
                    <a:pt x="437" y="386"/>
                    <a:pt x="435" y="384"/>
                    <a:pt x="432" y="385"/>
                  </a:cubicBezTo>
                  <a:cubicBezTo>
                    <a:pt x="428" y="386"/>
                    <a:pt x="426" y="384"/>
                    <a:pt x="427" y="382"/>
                  </a:cubicBezTo>
                  <a:cubicBezTo>
                    <a:pt x="429" y="378"/>
                    <a:pt x="426" y="353"/>
                    <a:pt x="415" y="353"/>
                  </a:cubicBezTo>
                  <a:cubicBezTo>
                    <a:pt x="410" y="353"/>
                    <a:pt x="398" y="374"/>
                    <a:pt x="394" y="362"/>
                  </a:cubicBezTo>
                  <a:cubicBezTo>
                    <a:pt x="393" y="358"/>
                    <a:pt x="386" y="356"/>
                    <a:pt x="387" y="362"/>
                  </a:cubicBezTo>
                  <a:cubicBezTo>
                    <a:pt x="388" y="369"/>
                    <a:pt x="378" y="367"/>
                    <a:pt x="372" y="367"/>
                  </a:cubicBezTo>
                  <a:cubicBezTo>
                    <a:pt x="364" y="367"/>
                    <a:pt x="356" y="367"/>
                    <a:pt x="348" y="367"/>
                  </a:cubicBezTo>
                  <a:cubicBezTo>
                    <a:pt x="343" y="367"/>
                    <a:pt x="337" y="364"/>
                    <a:pt x="331" y="366"/>
                  </a:cubicBezTo>
                  <a:cubicBezTo>
                    <a:pt x="324" y="369"/>
                    <a:pt x="330" y="384"/>
                    <a:pt x="329" y="390"/>
                  </a:cubicBezTo>
                  <a:cubicBezTo>
                    <a:pt x="335" y="386"/>
                    <a:pt x="350" y="389"/>
                    <a:pt x="353" y="395"/>
                  </a:cubicBezTo>
                  <a:cubicBezTo>
                    <a:pt x="354" y="397"/>
                    <a:pt x="355" y="405"/>
                    <a:pt x="350" y="404"/>
                  </a:cubicBezTo>
                  <a:cubicBezTo>
                    <a:pt x="347" y="404"/>
                    <a:pt x="345" y="401"/>
                    <a:pt x="342" y="401"/>
                  </a:cubicBezTo>
                  <a:cubicBezTo>
                    <a:pt x="334" y="402"/>
                    <a:pt x="322" y="404"/>
                    <a:pt x="321" y="411"/>
                  </a:cubicBezTo>
                  <a:cubicBezTo>
                    <a:pt x="320" y="420"/>
                    <a:pt x="319" y="432"/>
                    <a:pt x="328" y="438"/>
                  </a:cubicBezTo>
                  <a:cubicBezTo>
                    <a:pt x="333" y="441"/>
                    <a:pt x="338" y="444"/>
                    <a:pt x="338" y="449"/>
                  </a:cubicBezTo>
                  <a:cubicBezTo>
                    <a:pt x="338" y="454"/>
                    <a:pt x="341" y="456"/>
                    <a:pt x="343" y="461"/>
                  </a:cubicBezTo>
                  <a:cubicBezTo>
                    <a:pt x="349" y="471"/>
                    <a:pt x="342" y="485"/>
                    <a:pt x="340" y="495"/>
                  </a:cubicBezTo>
                  <a:cubicBezTo>
                    <a:pt x="336" y="520"/>
                    <a:pt x="337" y="547"/>
                    <a:pt x="328" y="571"/>
                  </a:cubicBezTo>
                  <a:cubicBezTo>
                    <a:pt x="325" y="567"/>
                    <a:pt x="321" y="563"/>
                    <a:pt x="317" y="560"/>
                  </a:cubicBezTo>
                  <a:cubicBezTo>
                    <a:pt x="313" y="555"/>
                    <a:pt x="307" y="560"/>
                    <a:pt x="302" y="557"/>
                  </a:cubicBezTo>
                  <a:cubicBezTo>
                    <a:pt x="297" y="555"/>
                    <a:pt x="309" y="538"/>
                    <a:pt x="311" y="536"/>
                  </a:cubicBezTo>
                  <a:cubicBezTo>
                    <a:pt x="314" y="531"/>
                    <a:pt x="324" y="522"/>
                    <a:pt x="319" y="517"/>
                  </a:cubicBezTo>
                  <a:cubicBezTo>
                    <a:pt x="317" y="516"/>
                    <a:pt x="315" y="511"/>
                    <a:pt x="311" y="512"/>
                  </a:cubicBezTo>
                  <a:cubicBezTo>
                    <a:pt x="305" y="513"/>
                    <a:pt x="298" y="505"/>
                    <a:pt x="297" y="504"/>
                  </a:cubicBezTo>
                  <a:cubicBezTo>
                    <a:pt x="291" y="500"/>
                    <a:pt x="286" y="504"/>
                    <a:pt x="280" y="507"/>
                  </a:cubicBezTo>
                  <a:cubicBezTo>
                    <a:pt x="274" y="509"/>
                    <a:pt x="270" y="502"/>
                    <a:pt x="265" y="502"/>
                  </a:cubicBezTo>
                  <a:cubicBezTo>
                    <a:pt x="261" y="501"/>
                    <a:pt x="252" y="514"/>
                    <a:pt x="241" y="511"/>
                  </a:cubicBezTo>
                  <a:cubicBezTo>
                    <a:pt x="237" y="510"/>
                    <a:pt x="234" y="510"/>
                    <a:pt x="230" y="510"/>
                  </a:cubicBezTo>
                  <a:cubicBezTo>
                    <a:pt x="223" y="511"/>
                    <a:pt x="220" y="510"/>
                    <a:pt x="214" y="507"/>
                  </a:cubicBezTo>
                  <a:cubicBezTo>
                    <a:pt x="210" y="504"/>
                    <a:pt x="215" y="497"/>
                    <a:pt x="213" y="493"/>
                  </a:cubicBezTo>
                  <a:cubicBezTo>
                    <a:pt x="211" y="488"/>
                    <a:pt x="201" y="491"/>
                    <a:pt x="200" y="485"/>
                  </a:cubicBezTo>
                  <a:cubicBezTo>
                    <a:pt x="199" y="481"/>
                    <a:pt x="197" y="477"/>
                    <a:pt x="195" y="473"/>
                  </a:cubicBezTo>
                  <a:cubicBezTo>
                    <a:pt x="193" y="469"/>
                    <a:pt x="187" y="471"/>
                    <a:pt x="184" y="468"/>
                  </a:cubicBezTo>
                  <a:cubicBezTo>
                    <a:pt x="181" y="464"/>
                    <a:pt x="179" y="463"/>
                    <a:pt x="175" y="462"/>
                  </a:cubicBezTo>
                  <a:cubicBezTo>
                    <a:pt x="170" y="460"/>
                    <a:pt x="167" y="454"/>
                    <a:pt x="166" y="450"/>
                  </a:cubicBezTo>
                  <a:cubicBezTo>
                    <a:pt x="166" y="443"/>
                    <a:pt x="149" y="431"/>
                    <a:pt x="141" y="429"/>
                  </a:cubicBezTo>
                  <a:cubicBezTo>
                    <a:pt x="139" y="428"/>
                    <a:pt x="138" y="427"/>
                    <a:pt x="136" y="429"/>
                  </a:cubicBezTo>
                  <a:cubicBezTo>
                    <a:pt x="135" y="431"/>
                    <a:pt x="135" y="431"/>
                    <a:pt x="131" y="429"/>
                  </a:cubicBezTo>
                  <a:cubicBezTo>
                    <a:pt x="127" y="427"/>
                    <a:pt x="119" y="425"/>
                    <a:pt x="115" y="423"/>
                  </a:cubicBezTo>
                  <a:cubicBezTo>
                    <a:pt x="112" y="420"/>
                    <a:pt x="97" y="405"/>
                    <a:pt x="95" y="416"/>
                  </a:cubicBezTo>
                  <a:cubicBezTo>
                    <a:pt x="94" y="422"/>
                    <a:pt x="68" y="414"/>
                    <a:pt x="63" y="413"/>
                  </a:cubicBezTo>
                  <a:cubicBezTo>
                    <a:pt x="54" y="412"/>
                    <a:pt x="61" y="406"/>
                    <a:pt x="54" y="404"/>
                  </a:cubicBezTo>
                  <a:cubicBezTo>
                    <a:pt x="49" y="402"/>
                    <a:pt x="51" y="397"/>
                    <a:pt x="44" y="397"/>
                  </a:cubicBezTo>
                  <a:cubicBezTo>
                    <a:pt x="38" y="397"/>
                    <a:pt x="27" y="392"/>
                    <a:pt x="22" y="389"/>
                  </a:cubicBezTo>
                  <a:cubicBezTo>
                    <a:pt x="15" y="384"/>
                    <a:pt x="10" y="378"/>
                    <a:pt x="4" y="372"/>
                  </a:cubicBezTo>
                </a:path>
              </a:pathLst>
            </a:custGeom>
            <a:solidFill>
              <a:schemeClr val="bg1">
                <a:lumMod val="85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schemeClr val="accent1"/>
                </a:solidFill>
              </a:endParaRPr>
            </a:p>
          </p:txBody>
        </p:sp>
        <p:sp>
          <p:nvSpPr>
            <p:cNvPr id="124" name="Surinam"/>
            <p:cNvSpPr>
              <a:spLocks/>
            </p:cNvSpPr>
            <p:nvPr/>
          </p:nvSpPr>
          <p:spPr bwMode="auto">
            <a:xfrm>
              <a:off x="20500831" y="6089414"/>
              <a:ext cx="460280" cy="512989"/>
            </a:xfrm>
            <a:custGeom>
              <a:avLst/>
              <a:gdLst>
                <a:gd name="T0" fmla="*/ 11 w 147"/>
                <a:gd name="T1" fmla="*/ 86 h 148"/>
                <a:gd name="T2" fmla="*/ 1 w 147"/>
                <a:gd name="T3" fmla="*/ 68 h 148"/>
                <a:gd name="T4" fmla="*/ 1 w 147"/>
                <a:gd name="T5" fmla="*/ 43 h 148"/>
                <a:gd name="T6" fmla="*/ 24 w 147"/>
                <a:gd name="T7" fmla="*/ 36 h 148"/>
                <a:gd name="T8" fmla="*/ 26 w 147"/>
                <a:gd name="T9" fmla="*/ 26 h 148"/>
                <a:gd name="T10" fmla="*/ 48 w 147"/>
                <a:gd name="T11" fmla="*/ 3 h 148"/>
                <a:gd name="T12" fmla="*/ 78 w 147"/>
                <a:gd name="T13" fmla="*/ 14 h 148"/>
                <a:gd name="T14" fmla="*/ 88 w 147"/>
                <a:gd name="T15" fmla="*/ 3 h 148"/>
                <a:gd name="T16" fmla="*/ 106 w 147"/>
                <a:gd name="T17" fmla="*/ 8 h 148"/>
                <a:gd name="T18" fmla="*/ 115 w 147"/>
                <a:gd name="T19" fmla="*/ 7 h 148"/>
                <a:gd name="T20" fmla="*/ 106 w 147"/>
                <a:gd name="T21" fmla="*/ 3 h 148"/>
                <a:gd name="T22" fmla="*/ 135 w 147"/>
                <a:gd name="T23" fmla="*/ 6 h 148"/>
                <a:gd name="T24" fmla="*/ 141 w 147"/>
                <a:gd name="T25" fmla="*/ 22 h 148"/>
                <a:gd name="T26" fmla="*/ 129 w 147"/>
                <a:gd name="T27" fmla="*/ 44 h 148"/>
                <a:gd name="T28" fmla="*/ 133 w 147"/>
                <a:gd name="T29" fmla="*/ 72 h 148"/>
                <a:gd name="T30" fmla="*/ 142 w 147"/>
                <a:gd name="T31" fmla="*/ 92 h 148"/>
                <a:gd name="T32" fmla="*/ 137 w 147"/>
                <a:gd name="T33" fmla="*/ 101 h 148"/>
                <a:gd name="T34" fmla="*/ 136 w 147"/>
                <a:gd name="T35" fmla="*/ 112 h 148"/>
                <a:gd name="T36" fmla="*/ 123 w 147"/>
                <a:gd name="T37" fmla="*/ 129 h 148"/>
                <a:gd name="T38" fmla="*/ 109 w 147"/>
                <a:gd name="T39" fmla="*/ 122 h 148"/>
                <a:gd name="T40" fmla="*/ 89 w 147"/>
                <a:gd name="T41" fmla="*/ 124 h 148"/>
                <a:gd name="T42" fmla="*/ 78 w 147"/>
                <a:gd name="T43" fmla="*/ 123 h 148"/>
                <a:gd name="T44" fmla="*/ 71 w 147"/>
                <a:gd name="T45" fmla="*/ 126 h 148"/>
                <a:gd name="T46" fmla="*/ 74 w 147"/>
                <a:gd name="T47" fmla="*/ 139 h 148"/>
                <a:gd name="T48" fmla="*/ 54 w 147"/>
                <a:gd name="T49" fmla="*/ 141 h 148"/>
                <a:gd name="T50" fmla="*/ 43 w 147"/>
                <a:gd name="T51" fmla="*/ 135 h 148"/>
                <a:gd name="T52" fmla="*/ 40 w 147"/>
                <a:gd name="T53" fmla="*/ 128 h 148"/>
                <a:gd name="T54" fmla="*/ 28 w 147"/>
                <a:gd name="T55" fmla="*/ 107 h 148"/>
                <a:gd name="T56" fmla="*/ 23 w 147"/>
                <a:gd name="T57" fmla="*/ 93 h 148"/>
                <a:gd name="T58" fmla="*/ 15 w 147"/>
                <a:gd name="T59" fmla="*/ 93 h 148"/>
                <a:gd name="T60" fmla="*/ 11 w 147"/>
                <a:gd name="T61" fmla="*/ 8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7" h="148">
                  <a:moveTo>
                    <a:pt x="11" y="86"/>
                  </a:moveTo>
                  <a:cubicBezTo>
                    <a:pt x="7" y="84"/>
                    <a:pt x="0" y="72"/>
                    <a:pt x="1" y="68"/>
                  </a:cubicBezTo>
                  <a:cubicBezTo>
                    <a:pt x="1" y="62"/>
                    <a:pt x="1" y="48"/>
                    <a:pt x="1" y="43"/>
                  </a:cubicBezTo>
                  <a:cubicBezTo>
                    <a:pt x="1" y="33"/>
                    <a:pt x="16" y="36"/>
                    <a:pt x="24" y="36"/>
                  </a:cubicBezTo>
                  <a:cubicBezTo>
                    <a:pt x="27" y="36"/>
                    <a:pt x="34" y="28"/>
                    <a:pt x="26" y="26"/>
                  </a:cubicBezTo>
                  <a:cubicBezTo>
                    <a:pt x="34" y="18"/>
                    <a:pt x="31" y="1"/>
                    <a:pt x="48" y="3"/>
                  </a:cubicBezTo>
                  <a:cubicBezTo>
                    <a:pt x="53" y="4"/>
                    <a:pt x="81" y="6"/>
                    <a:pt x="78" y="14"/>
                  </a:cubicBezTo>
                  <a:cubicBezTo>
                    <a:pt x="82" y="8"/>
                    <a:pt x="76" y="3"/>
                    <a:pt x="88" y="3"/>
                  </a:cubicBezTo>
                  <a:cubicBezTo>
                    <a:pt x="92" y="3"/>
                    <a:pt x="105" y="3"/>
                    <a:pt x="106" y="8"/>
                  </a:cubicBezTo>
                  <a:cubicBezTo>
                    <a:pt x="108" y="6"/>
                    <a:pt x="112" y="7"/>
                    <a:pt x="115" y="7"/>
                  </a:cubicBezTo>
                  <a:cubicBezTo>
                    <a:pt x="114" y="7"/>
                    <a:pt x="105" y="4"/>
                    <a:pt x="106" y="3"/>
                  </a:cubicBezTo>
                  <a:cubicBezTo>
                    <a:pt x="113" y="0"/>
                    <a:pt x="129" y="5"/>
                    <a:pt x="135" y="6"/>
                  </a:cubicBezTo>
                  <a:cubicBezTo>
                    <a:pt x="147" y="8"/>
                    <a:pt x="146" y="15"/>
                    <a:pt x="141" y="22"/>
                  </a:cubicBezTo>
                  <a:cubicBezTo>
                    <a:pt x="136" y="30"/>
                    <a:pt x="128" y="34"/>
                    <a:pt x="129" y="44"/>
                  </a:cubicBezTo>
                  <a:cubicBezTo>
                    <a:pt x="129" y="53"/>
                    <a:pt x="128" y="64"/>
                    <a:pt x="133" y="72"/>
                  </a:cubicBezTo>
                  <a:cubicBezTo>
                    <a:pt x="137" y="78"/>
                    <a:pt x="147" y="84"/>
                    <a:pt x="142" y="92"/>
                  </a:cubicBezTo>
                  <a:cubicBezTo>
                    <a:pt x="140" y="95"/>
                    <a:pt x="138" y="98"/>
                    <a:pt x="137" y="101"/>
                  </a:cubicBezTo>
                  <a:cubicBezTo>
                    <a:pt x="136" y="104"/>
                    <a:pt x="137" y="109"/>
                    <a:pt x="136" y="112"/>
                  </a:cubicBezTo>
                  <a:cubicBezTo>
                    <a:pt x="133" y="120"/>
                    <a:pt x="126" y="129"/>
                    <a:pt x="123" y="129"/>
                  </a:cubicBezTo>
                  <a:cubicBezTo>
                    <a:pt x="120" y="129"/>
                    <a:pt x="111" y="123"/>
                    <a:pt x="109" y="122"/>
                  </a:cubicBezTo>
                  <a:cubicBezTo>
                    <a:pt x="105" y="117"/>
                    <a:pt x="95" y="123"/>
                    <a:pt x="89" y="124"/>
                  </a:cubicBezTo>
                  <a:cubicBezTo>
                    <a:pt x="83" y="125"/>
                    <a:pt x="82" y="126"/>
                    <a:pt x="78" y="123"/>
                  </a:cubicBezTo>
                  <a:cubicBezTo>
                    <a:pt x="73" y="121"/>
                    <a:pt x="73" y="123"/>
                    <a:pt x="71" y="126"/>
                  </a:cubicBezTo>
                  <a:cubicBezTo>
                    <a:pt x="66" y="132"/>
                    <a:pt x="73" y="132"/>
                    <a:pt x="74" y="139"/>
                  </a:cubicBezTo>
                  <a:cubicBezTo>
                    <a:pt x="76" y="148"/>
                    <a:pt x="58" y="143"/>
                    <a:pt x="54" y="141"/>
                  </a:cubicBezTo>
                  <a:cubicBezTo>
                    <a:pt x="51" y="139"/>
                    <a:pt x="46" y="137"/>
                    <a:pt x="43" y="135"/>
                  </a:cubicBezTo>
                  <a:cubicBezTo>
                    <a:pt x="40" y="132"/>
                    <a:pt x="40" y="130"/>
                    <a:pt x="40" y="128"/>
                  </a:cubicBezTo>
                  <a:cubicBezTo>
                    <a:pt x="40" y="122"/>
                    <a:pt x="28" y="114"/>
                    <a:pt x="28" y="107"/>
                  </a:cubicBezTo>
                  <a:cubicBezTo>
                    <a:pt x="28" y="105"/>
                    <a:pt x="27" y="93"/>
                    <a:pt x="23" y="93"/>
                  </a:cubicBezTo>
                  <a:cubicBezTo>
                    <a:pt x="21" y="93"/>
                    <a:pt x="17" y="95"/>
                    <a:pt x="15" y="93"/>
                  </a:cubicBezTo>
                  <a:cubicBezTo>
                    <a:pt x="13" y="90"/>
                    <a:pt x="13" y="87"/>
                    <a:pt x="11" y="86"/>
                  </a:cubicBezTo>
                </a:path>
              </a:pathLst>
            </a:custGeom>
            <a:solidFill>
              <a:schemeClr val="bg1">
                <a:lumMod val="85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schemeClr val="accent1"/>
                </a:solidFill>
              </a:endParaRPr>
            </a:p>
          </p:txBody>
        </p:sp>
        <p:sp>
          <p:nvSpPr>
            <p:cNvPr id="134" name="Argentina"/>
            <p:cNvSpPr>
              <a:spLocks/>
            </p:cNvSpPr>
            <p:nvPr/>
          </p:nvSpPr>
          <p:spPr bwMode="auto">
            <a:xfrm>
              <a:off x="19487602" y="9401314"/>
              <a:ext cx="1711477" cy="3903271"/>
            </a:xfrm>
            <a:custGeom>
              <a:avLst/>
              <a:gdLst>
                <a:gd name="connsiteX0" fmla="*/ 888989 w 893896"/>
                <a:gd name="connsiteY0" fmla="*/ 1956788 h 1972752"/>
                <a:gd name="connsiteX1" fmla="*/ 854646 w 893896"/>
                <a:gd name="connsiteY1" fmla="*/ 1967299 h 1972752"/>
                <a:gd name="connsiteX2" fmla="*/ 849740 w 893896"/>
                <a:gd name="connsiteY2" fmla="*/ 1963796 h 1972752"/>
                <a:gd name="connsiteX3" fmla="*/ 888989 w 893896"/>
                <a:gd name="connsiteY3" fmla="*/ 1956788 h 1972752"/>
                <a:gd name="connsiteX4" fmla="*/ 591348 w 893896"/>
                <a:gd name="connsiteY4" fmla="*/ 1837664 h 1972752"/>
                <a:gd name="connsiteX5" fmla="*/ 624056 w 893896"/>
                <a:gd name="connsiteY5" fmla="*/ 1863941 h 1972752"/>
                <a:gd name="connsiteX6" fmla="*/ 628962 w 893896"/>
                <a:gd name="connsiteY6" fmla="*/ 1874452 h 1972752"/>
                <a:gd name="connsiteX7" fmla="*/ 650222 w 893896"/>
                <a:gd name="connsiteY7" fmla="*/ 1891970 h 1972752"/>
                <a:gd name="connsiteX8" fmla="*/ 679659 w 893896"/>
                <a:gd name="connsiteY8" fmla="*/ 1905985 h 1972752"/>
                <a:gd name="connsiteX9" fmla="*/ 756522 w 893896"/>
                <a:gd name="connsiteY9" fmla="*/ 1942773 h 1972752"/>
                <a:gd name="connsiteX10" fmla="*/ 799042 w 893896"/>
                <a:gd name="connsiteY10" fmla="*/ 1953284 h 1972752"/>
                <a:gd name="connsiteX11" fmla="*/ 818667 w 893896"/>
                <a:gd name="connsiteY11" fmla="*/ 1951532 h 1972752"/>
                <a:gd name="connsiteX12" fmla="*/ 821938 w 893896"/>
                <a:gd name="connsiteY12" fmla="*/ 1967299 h 1972752"/>
                <a:gd name="connsiteX13" fmla="*/ 799042 w 893896"/>
                <a:gd name="connsiteY13" fmla="*/ 1967299 h 1972752"/>
                <a:gd name="connsiteX14" fmla="*/ 764699 w 893896"/>
                <a:gd name="connsiteY14" fmla="*/ 1972554 h 1972752"/>
                <a:gd name="connsiteX15" fmla="*/ 725450 w 893896"/>
                <a:gd name="connsiteY15" fmla="*/ 1967299 h 1972752"/>
                <a:gd name="connsiteX16" fmla="*/ 676388 w 893896"/>
                <a:gd name="connsiteY16" fmla="*/ 1962044 h 1972752"/>
                <a:gd name="connsiteX17" fmla="*/ 653493 w 893896"/>
                <a:gd name="connsiteY17" fmla="*/ 1956788 h 1972752"/>
                <a:gd name="connsiteX18" fmla="*/ 637139 w 893896"/>
                <a:gd name="connsiteY18" fmla="*/ 1923503 h 1972752"/>
                <a:gd name="connsiteX19" fmla="*/ 591348 w 893896"/>
                <a:gd name="connsiteY19" fmla="*/ 1837664 h 1972752"/>
                <a:gd name="connsiteX20" fmla="*/ 602796 w 893896"/>
                <a:gd name="connsiteY20" fmla="*/ 1042336 h 1972752"/>
                <a:gd name="connsiteX21" fmla="*/ 614244 w 893896"/>
                <a:gd name="connsiteY21" fmla="*/ 1049343 h 1972752"/>
                <a:gd name="connsiteX22" fmla="*/ 602796 w 893896"/>
                <a:gd name="connsiteY22" fmla="*/ 1042336 h 1972752"/>
                <a:gd name="connsiteX23" fmla="*/ 137658 w 893896"/>
                <a:gd name="connsiteY23" fmla="*/ 0 h 1972752"/>
                <a:gd name="connsiteX24" fmla="*/ 168759 w 893896"/>
                <a:gd name="connsiteY24" fmla="*/ 17552 h 1972752"/>
                <a:gd name="connsiteX25" fmla="*/ 209681 w 893896"/>
                <a:gd name="connsiteY25" fmla="*/ 19307 h 1972752"/>
                <a:gd name="connsiteX26" fmla="*/ 257150 w 893896"/>
                <a:gd name="connsiteY26" fmla="*/ 64942 h 1972752"/>
                <a:gd name="connsiteX27" fmla="*/ 262061 w 893896"/>
                <a:gd name="connsiteY27" fmla="*/ 38614 h 1972752"/>
                <a:gd name="connsiteX28" fmla="*/ 271882 w 893896"/>
                <a:gd name="connsiteY28" fmla="*/ 15797 h 1972752"/>
                <a:gd name="connsiteX29" fmla="*/ 288251 w 893896"/>
                <a:gd name="connsiteY29" fmla="*/ 14041 h 1972752"/>
                <a:gd name="connsiteX30" fmla="*/ 316078 w 893896"/>
                <a:gd name="connsiteY30" fmla="*/ 12286 h 1972752"/>
                <a:gd name="connsiteX31" fmla="*/ 335720 w 893896"/>
                <a:gd name="connsiteY31" fmla="*/ 15797 h 1972752"/>
                <a:gd name="connsiteX32" fmla="*/ 360274 w 893896"/>
                <a:gd name="connsiteY32" fmla="*/ 36859 h 1972752"/>
                <a:gd name="connsiteX33" fmla="*/ 376642 w 893896"/>
                <a:gd name="connsiteY33" fmla="*/ 52656 h 1972752"/>
                <a:gd name="connsiteX34" fmla="*/ 388100 w 893896"/>
                <a:gd name="connsiteY34" fmla="*/ 70208 h 1972752"/>
                <a:gd name="connsiteX35" fmla="*/ 432296 w 893896"/>
                <a:gd name="connsiteY35" fmla="*/ 101801 h 1972752"/>
                <a:gd name="connsiteX36" fmla="*/ 451939 w 893896"/>
                <a:gd name="connsiteY36" fmla="*/ 121108 h 1972752"/>
                <a:gd name="connsiteX37" fmla="*/ 476492 w 893896"/>
                <a:gd name="connsiteY37" fmla="*/ 128129 h 1972752"/>
                <a:gd name="connsiteX38" fmla="*/ 507593 w 893896"/>
                <a:gd name="connsiteY38" fmla="*/ 135150 h 1972752"/>
                <a:gd name="connsiteX39" fmla="*/ 530509 w 893896"/>
                <a:gd name="connsiteY39" fmla="*/ 145681 h 1972752"/>
                <a:gd name="connsiteX40" fmla="*/ 587800 w 893896"/>
                <a:gd name="connsiteY40" fmla="*/ 179030 h 1972752"/>
                <a:gd name="connsiteX41" fmla="*/ 607442 w 893896"/>
                <a:gd name="connsiteY41" fmla="*/ 186051 h 1972752"/>
                <a:gd name="connsiteX42" fmla="*/ 625448 w 893896"/>
                <a:gd name="connsiteY42" fmla="*/ 193071 h 1972752"/>
                <a:gd name="connsiteX43" fmla="*/ 648364 w 893896"/>
                <a:gd name="connsiteY43" fmla="*/ 203603 h 1972752"/>
                <a:gd name="connsiteX44" fmla="*/ 661459 w 893896"/>
                <a:gd name="connsiteY44" fmla="*/ 217644 h 1972752"/>
                <a:gd name="connsiteX45" fmla="*/ 651638 w 893896"/>
                <a:gd name="connsiteY45" fmla="*/ 245727 h 1972752"/>
                <a:gd name="connsiteX46" fmla="*/ 636906 w 893896"/>
                <a:gd name="connsiteY46" fmla="*/ 284342 h 1972752"/>
                <a:gd name="connsiteX47" fmla="*/ 622174 w 893896"/>
                <a:gd name="connsiteY47" fmla="*/ 319445 h 1972752"/>
                <a:gd name="connsiteX48" fmla="*/ 622174 w 893896"/>
                <a:gd name="connsiteY48" fmla="*/ 333487 h 1972752"/>
                <a:gd name="connsiteX49" fmla="*/ 656549 w 893896"/>
                <a:gd name="connsiteY49" fmla="*/ 329977 h 1972752"/>
                <a:gd name="connsiteX50" fmla="*/ 717113 w 893896"/>
                <a:gd name="connsiteY50" fmla="*/ 338753 h 1972752"/>
                <a:gd name="connsiteX51" fmla="*/ 733482 w 893896"/>
                <a:gd name="connsiteY51" fmla="*/ 342263 h 1972752"/>
                <a:gd name="connsiteX52" fmla="*/ 751488 w 893896"/>
                <a:gd name="connsiteY52" fmla="*/ 349284 h 1972752"/>
                <a:gd name="connsiteX53" fmla="*/ 766219 w 893896"/>
                <a:gd name="connsiteY53" fmla="*/ 331732 h 1972752"/>
                <a:gd name="connsiteX54" fmla="*/ 784225 w 893896"/>
                <a:gd name="connsiteY54" fmla="*/ 338753 h 1972752"/>
                <a:gd name="connsiteX55" fmla="*/ 797320 w 893896"/>
                <a:gd name="connsiteY55" fmla="*/ 317690 h 1972752"/>
                <a:gd name="connsiteX56" fmla="*/ 815326 w 893896"/>
                <a:gd name="connsiteY56" fmla="*/ 307159 h 1972752"/>
                <a:gd name="connsiteX57" fmla="*/ 826784 w 893896"/>
                <a:gd name="connsiteY57" fmla="*/ 293118 h 1972752"/>
                <a:gd name="connsiteX58" fmla="*/ 834968 w 893896"/>
                <a:gd name="connsiteY58" fmla="*/ 272055 h 1972752"/>
                <a:gd name="connsiteX59" fmla="*/ 833331 w 893896"/>
                <a:gd name="connsiteY59" fmla="*/ 236951 h 1972752"/>
                <a:gd name="connsiteX60" fmla="*/ 844790 w 893896"/>
                <a:gd name="connsiteY60" fmla="*/ 233441 h 1972752"/>
                <a:gd name="connsiteX61" fmla="*/ 866069 w 893896"/>
                <a:gd name="connsiteY61" fmla="*/ 228175 h 1972752"/>
                <a:gd name="connsiteX62" fmla="*/ 884075 w 893896"/>
                <a:gd name="connsiteY62" fmla="*/ 252748 h 1972752"/>
                <a:gd name="connsiteX63" fmla="*/ 892259 w 893896"/>
                <a:gd name="connsiteY63" fmla="*/ 289607 h 1972752"/>
                <a:gd name="connsiteX64" fmla="*/ 893896 w 893896"/>
                <a:gd name="connsiteY64" fmla="*/ 312425 h 1972752"/>
                <a:gd name="connsiteX65" fmla="*/ 890622 w 893896"/>
                <a:gd name="connsiteY65" fmla="*/ 324711 h 1972752"/>
                <a:gd name="connsiteX66" fmla="*/ 882438 w 893896"/>
                <a:gd name="connsiteY66" fmla="*/ 324711 h 1972752"/>
                <a:gd name="connsiteX67" fmla="*/ 857885 w 893896"/>
                <a:gd name="connsiteY67" fmla="*/ 338753 h 1972752"/>
                <a:gd name="connsiteX68" fmla="*/ 836605 w 893896"/>
                <a:gd name="connsiteY68" fmla="*/ 352794 h 1972752"/>
                <a:gd name="connsiteX69" fmla="*/ 816963 w 893896"/>
                <a:gd name="connsiteY69" fmla="*/ 366836 h 1972752"/>
                <a:gd name="connsiteX70" fmla="*/ 808778 w 893896"/>
                <a:gd name="connsiteY70" fmla="*/ 377367 h 1972752"/>
                <a:gd name="connsiteX71" fmla="*/ 794046 w 893896"/>
                <a:gd name="connsiteY71" fmla="*/ 389653 h 1972752"/>
                <a:gd name="connsiteX72" fmla="*/ 797320 w 893896"/>
                <a:gd name="connsiteY72" fmla="*/ 398429 h 1972752"/>
                <a:gd name="connsiteX73" fmla="*/ 761309 w 893896"/>
                <a:gd name="connsiteY73" fmla="*/ 435288 h 1972752"/>
                <a:gd name="connsiteX74" fmla="*/ 730208 w 893896"/>
                <a:gd name="connsiteY74" fmla="*/ 480924 h 1972752"/>
                <a:gd name="connsiteX75" fmla="*/ 718750 w 893896"/>
                <a:gd name="connsiteY75" fmla="*/ 500231 h 1972752"/>
                <a:gd name="connsiteX76" fmla="*/ 708929 w 893896"/>
                <a:gd name="connsiteY76" fmla="*/ 505496 h 1972752"/>
                <a:gd name="connsiteX77" fmla="*/ 705655 w 893896"/>
                <a:gd name="connsiteY77" fmla="*/ 521293 h 1972752"/>
                <a:gd name="connsiteX78" fmla="*/ 708929 w 893896"/>
                <a:gd name="connsiteY78" fmla="*/ 544111 h 1972752"/>
                <a:gd name="connsiteX79" fmla="*/ 705655 w 893896"/>
                <a:gd name="connsiteY79" fmla="*/ 554642 h 1972752"/>
                <a:gd name="connsiteX80" fmla="*/ 707292 w 893896"/>
                <a:gd name="connsiteY80" fmla="*/ 565173 h 1972752"/>
                <a:gd name="connsiteX81" fmla="*/ 704018 w 893896"/>
                <a:gd name="connsiteY81" fmla="*/ 579215 h 1972752"/>
                <a:gd name="connsiteX82" fmla="*/ 707292 w 893896"/>
                <a:gd name="connsiteY82" fmla="*/ 591501 h 1972752"/>
                <a:gd name="connsiteX83" fmla="*/ 702381 w 893896"/>
                <a:gd name="connsiteY83" fmla="*/ 616074 h 1972752"/>
                <a:gd name="connsiteX84" fmla="*/ 707292 w 893896"/>
                <a:gd name="connsiteY84" fmla="*/ 640646 h 1972752"/>
                <a:gd name="connsiteX85" fmla="*/ 715476 w 893896"/>
                <a:gd name="connsiteY85" fmla="*/ 668730 h 1972752"/>
                <a:gd name="connsiteX86" fmla="*/ 705655 w 893896"/>
                <a:gd name="connsiteY86" fmla="*/ 684526 h 1972752"/>
                <a:gd name="connsiteX87" fmla="*/ 705655 w 893896"/>
                <a:gd name="connsiteY87" fmla="*/ 716120 h 1972752"/>
                <a:gd name="connsiteX88" fmla="*/ 712203 w 893896"/>
                <a:gd name="connsiteY88" fmla="*/ 751224 h 1972752"/>
                <a:gd name="connsiteX89" fmla="*/ 733482 w 893896"/>
                <a:gd name="connsiteY89" fmla="*/ 772286 h 1972752"/>
                <a:gd name="connsiteX90" fmla="*/ 767856 w 893896"/>
                <a:gd name="connsiteY90" fmla="*/ 789838 h 1972752"/>
                <a:gd name="connsiteX91" fmla="*/ 803868 w 893896"/>
                <a:gd name="connsiteY91" fmla="*/ 833718 h 1972752"/>
                <a:gd name="connsiteX92" fmla="*/ 841516 w 893896"/>
                <a:gd name="connsiteY92" fmla="*/ 874088 h 1972752"/>
                <a:gd name="connsiteX93" fmla="*/ 854611 w 893896"/>
                <a:gd name="connsiteY93" fmla="*/ 898660 h 1972752"/>
                <a:gd name="connsiteX94" fmla="*/ 846427 w 893896"/>
                <a:gd name="connsiteY94" fmla="*/ 933764 h 1972752"/>
                <a:gd name="connsiteX95" fmla="*/ 826784 w 893896"/>
                <a:gd name="connsiteY95" fmla="*/ 970623 h 1972752"/>
                <a:gd name="connsiteX96" fmla="*/ 816963 w 893896"/>
                <a:gd name="connsiteY96" fmla="*/ 993441 h 1972752"/>
                <a:gd name="connsiteX97" fmla="*/ 744940 w 893896"/>
                <a:gd name="connsiteY97" fmla="*/ 1018014 h 1972752"/>
                <a:gd name="connsiteX98" fmla="*/ 651638 w 893896"/>
                <a:gd name="connsiteY98" fmla="*/ 1033810 h 1972752"/>
                <a:gd name="connsiteX99" fmla="*/ 615627 w 893896"/>
                <a:gd name="connsiteY99" fmla="*/ 1033810 h 1972752"/>
                <a:gd name="connsiteX100" fmla="*/ 579615 w 893896"/>
                <a:gd name="connsiteY100" fmla="*/ 1023279 h 1972752"/>
                <a:gd name="connsiteX101" fmla="*/ 587800 w 893896"/>
                <a:gd name="connsiteY101" fmla="*/ 1030300 h 1972752"/>
                <a:gd name="connsiteX102" fmla="*/ 589437 w 893896"/>
                <a:gd name="connsiteY102" fmla="*/ 1044342 h 1972752"/>
                <a:gd name="connsiteX103" fmla="*/ 599258 w 893896"/>
                <a:gd name="connsiteY103" fmla="*/ 1056628 h 1972752"/>
                <a:gd name="connsiteX104" fmla="*/ 610716 w 893896"/>
                <a:gd name="connsiteY104" fmla="*/ 1072425 h 1972752"/>
                <a:gd name="connsiteX105" fmla="*/ 604169 w 893896"/>
                <a:gd name="connsiteY105" fmla="*/ 1084711 h 1972752"/>
                <a:gd name="connsiteX106" fmla="*/ 607442 w 893896"/>
                <a:gd name="connsiteY106" fmla="*/ 1102263 h 1972752"/>
                <a:gd name="connsiteX107" fmla="*/ 604169 w 893896"/>
                <a:gd name="connsiteY107" fmla="*/ 1116305 h 1972752"/>
                <a:gd name="connsiteX108" fmla="*/ 615627 w 893896"/>
                <a:gd name="connsiteY108" fmla="*/ 1125081 h 1972752"/>
                <a:gd name="connsiteX109" fmla="*/ 625448 w 893896"/>
                <a:gd name="connsiteY109" fmla="*/ 1132101 h 1972752"/>
                <a:gd name="connsiteX110" fmla="*/ 571431 w 893896"/>
                <a:gd name="connsiteY110" fmla="*/ 1163695 h 1972752"/>
                <a:gd name="connsiteX111" fmla="*/ 486313 w 893896"/>
                <a:gd name="connsiteY111" fmla="*/ 1142633 h 1972752"/>
                <a:gd name="connsiteX112" fmla="*/ 481403 w 893896"/>
                <a:gd name="connsiteY112" fmla="*/ 1139122 h 1972752"/>
                <a:gd name="connsiteX113" fmla="*/ 473218 w 893896"/>
                <a:gd name="connsiteY113" fmla="*/ 1151409 h 1972752"/>
                <a:gd name="connsiteX114" fmla="*/ 494498 w 893896"/>
                <a:gd name="connsiteY114" fmla="*/ 1191778 h 1972752"/>
                <a:gd name="connsiteX115" fmla="*/ 512503 w 893896"/>
                <a:gd name="connsiteY115" fmla="*/ 1223372 h 1972752"/>
                <a:gd name="connsiteX116" fmla="*/ 533783 w 893896"/>
                <a:gd name="connsiteY116" fmla="*/ 1239168 h 1972752"/>
                <a:gd name="connsiteX117" fmla="*/ 563247 w 893896"/>
                <a:gd name="connsiteY117" fmla="*/ 1235658 h 1972752"/>
                <a:gd name="connsiteX118" fmla="*/ 545241 w 893896"/>
                <a:gd name="connsiteY118" fmla="*/ 1226882 h 1972752"/>
                <a:gd name="connsiteX119" fmla="*/ 568157 w 893896"/>
                <a:gd name="connsiteY119" fmla="*/ 1219861 h 1972752"/>
                <a:gd name="connsiteX120" fmla="*/ 587800 w 893896"/>
                <a:gd name="connsiteY120" fmla="*/ 1237413 h 1972752"/>
                <a:gd name="connsiteX121" fmla="*/ 592710 w 893896"/>
                <a:gd name="connsiteY121" fmla="*/ 1260231 h 1972752"/>
                <a:gd name="connsiteX122" fmla="*/ 571431 w 893896"/>
                <a:gd name="connsiteY122" fmla="*/ 1265496 h 1972752"/>
                <a:gd name="connsiteX123" fmla="*/ 558336 w 893896"/>
                <a:gd name="connsiteY123" fmla="*/ 1251455 h 1972752"/>
                <a:gd name="connsiteX124" fmla="*/ 532146 w 893896"/>
                <a:gd name="connsiteY124" fmla="*/ 1247944 h 1972752"/>
                <a:gd name="connsiteX125" fmla="*/ 561610 w 893896"/>
                <a:gd name="connsiteY125" fmla="*/ 1270762 h 1972752"/>
                <a:gd name="connsiteX126" fmla="*/ 545241 w 893896"/>
                <a:gd name="connsiteY126" fmla="*/ 1283048 h 1972752"/>
                <a:gd name="connsiteX127" fmla="*/ 528872 w 893896"/>
                <a:gd name="connsiteY127" fmla="*/ 1302355 h 1972752"/>
                <a:gd name="connsiteX128" fmla="*/ 532146 w 893896"/>
                <a:gd name="connsiteY128" fmla="*/ 1325173 h 1972752"/>
                <a:gd name="connsiteX129" fmla="*/ 538693 w 893896"/>
                <a:gd name="connsiteY129" fmla="*/ 1337459 h 1972752"/>
                <a:gd name="connsiteX130" fmla="*/ 538693 w 893896"/>
                <a:gd name="connsiteY130" fmla="*/ 1346235 h 1972752"/>
                <a:gd name="connsiteX131" fmla="*/ 543604 w 893896"/>
                <a:gd name="connsiteY131" fmla="*/ 1355011 h 1972752"/>
                <a:gd name="connsiteX132" fmla="*/ 541967 w 893896"/>
                <a:gd name="connsiteY132" fmla="*/ 1365543 h 1972752"/>
                <a:gd name="connsiteX133" fmla="*/ 530509 w 893896"/>
                <a:gd name="connsiteY133" fmla="*/ 1372563 h 1972752"/>
                <a:gd name="connsiteX134" fmla="*/ 541967 w 893896"/>
                <a:gd name="connsiteY134" fmla="*/ 1388360 h 1972752"/>
                <a:gd name="connsiteX135" fmla="*/ 497772 w 893896"/>
                <a:gd name="connsiteY135" fmla="*/ 1404157 h 1972752"/>
                <a:gd name="connsiteX136" fmla="*/ 463397 w 893896"/>
                <a:gd name="connsiteY136" fmla="*/ 1441016 h 1972752"/>
                <a:gd name="connsiteX137" fmla="*/ 499408 w 893896"/>
                <a:gd name="connsiteY137" fmla="*/ 1490162 h 1972752"/>
                <a:gd name="connsiteX138" fmla="*/ 530509 w 893896"/>
                <a:gd name="connsiteY138" fmla="*/ 1511224 h 1972752"/>
                <a:gd name="connsiteX139" fmla="*/ 579615 w 893896"/>
                <a:gd name="connsiteY139" fmla="*/ 1516489 h 1972752"/>
                <a:gd name="connsiteX140" fmla="*/ 588593 w 893896"/>
                <a:gd name="connsiteY140" fmla="*/ 1556475 h 1972752"/>
                <a:gd name="connsiteX141" fmla="*/ 586356 w 893896"/>
                <a:gd name="connsiteY141" fmla="*/ 1556983 h 1972752"/>
                <a:gd name="connsiteX142" fmla="*/ 586163 w 893896"/>
                <a:gd name="connsiteY142" fmla="*/ 1556859 h 1972752"/>
                <a:gd name="connsiteX143" fmla="*/ 571431 w 893896"/>
                <a:gd name="connsiteY143" fmla="*/ 1560369 h 1972752"/>
                <a:gd name="connsiteX144" fmla="*/ 586356 w 893896"/>
                <a:gd name="connsiteY144" fmla="*/ 1556983 h 1972752"/>
                <a:gd name="connsiteX145" fmla="*/ 602532 w 893896"/>
                <a:gd name="connsiteY145" fmla="*/ 1567390 h 1972752"/>
                <a:gd name="connsiteX146" fmla="*/ 599258 w 893896"/>
                <a:gd name="connsiteY146" fmla="*/ 1574411 h 1972752"/>
                <a:gd name="connsiteX147" fmla="*/ 566520 w 893896"/>
                <a:gd name="connsiteY147" fmla="*/ 1598984 h 1972752"/>
                <a:gd name="connsiteX148" fmla="*/ 546878 w 893896"/>
                <a:gd name="connsiteY148" fmla="*/ 1620046 h 1972752"/>
                <a:gd name="connsiteX149" fmla="*/ 540330 w 893896"/>
                <a:gd name="connsiteY149" fmla="*/ 1634088 h 1972752"/>
                <a:gd name="connsiteX150" fmla="*/ 535420 w 893896"/>
                <a:gd name="connsiteY150" fmla="*/ 1649884 h 1972752"/>
                <a:gd name="connsiteX151" fmla="*/ 545241 w 893896"/>
                <a:gd name="connsiteY151" fmla="*/ 1642864 h 1972752"/>
                <a:gd name="connsiteX152" fmla="*/ 538693 w 893896"/>
                <a:gd name="connsiteY152" fmla="*/ 1692009 h 1972752"/>
                <a:gd name="connsiteX153" fmla="*/ 518437 w 893896"/>
                <a:gd name="connsiteY153" fmla="*/ 1683233 h 1972752"/>
                <a:gd name="connsiteX154" fmla="*/ 508535 w 893896"/>
                <a:gd name="connsiteY154" fmla="*/ 1675927 h 1972752"/>
                <a:gd name="connsiteX155" fmla="*/ 508207 w 893896"/>
                <a:gd name="connsiteY155" fmla="*/ 1674896 h 1972752"/>
                <a:gd name="connsiteX156" fmla="*/ 499408 w 893896"/>
                <a:gd name="connsiteY156" fmla="*/ 1669192 h 1972752"/>
                <a:gd name="connsiteX157" fmla="*/ 508535 w 893896"/>
                <a:gd name="connsiteY157" fmla="*/ 1675927 h 1972752"/>
                <a:gd name="connsiteX158" fmla="*/ 510867 w 893896"/>
                <a:gd name="connsiteY158" fmla="*/ 1683233 h 1972752"/>
                <a:gd name="connsiteX159" fmla="*/ 494498 w 893896"/>
                <a:gd name="connsiteY159" fmla="*/ 1686743 h 1972752"/>
                <a:gd name="connsiteX160" fmla="*/ 528872 w 893896"/>
                <a:gd name="connsiteY160" fmla="*/ 1692009 h 1972752"/>
                <a:gd name="connsiteX161" fmla="*/ 507593 w 893896"/>
                <a:gd name="connsiteY161" fmla="*/ 1711316 h 1972752"/>
                <a:gd name="connsiteX162" fmla="*/ 504319 w 893896"/>
                <a:gd name="connsiteY162" fmla="*/ 1748175 h 1972752"/>
                <a:gd name="connsiteX163" fmla="*/ 535420 w 893896"/>
                <a:gd name="connsiteY163" fmla="*/ 1769238 h 1972752"/>
                <a:gd name="connsiteX164" fmla="*/ 510867 w 893896"/>
                <a:gd name="connsiteY164" fmla="*/ 1779769 h 1972752"/>
                <a:gd name="connsiteX165" fmla="*/ 535420 w 893896"/>
                <a:gd name="connsiteY165" fmla="*/ 1781524 h 1972752"/>
                <a:gd name="connsiteX166" fmla="*/ 558336 w 893896"/>
                <a:gd name="connsiteY166" fmla="*/ 1792055 h 1972752"/>
                <a:gd name="connsiteX167" fmla="*/ 592710 w 893896"/>
                <a:gd name="connsiteY167" fmla="*/ 1823649 h 1972752"/>
                <a:gd name="connsiteX168" fmla="*/ 576342 w 893896"/>
                <a:gd name="connsiteY168" fmla="*/ 1818383 h 1972752"/>
                <a:gd name="connsiteX169" fmla="*/ 546878 w 893896"/>
                <a:gd name="connsiteY169" fmla="*/ 1809607 h 1972752"/>
                <a:gd name="connsiteX170" fmla="*/ 473218 w 893896"/>
                <a:gd name="connsiteY170" fmla="*/ 1800831 h 1972752"/>
                <a:gd name="connsiteX171" fmla="*/ 440481 w 893896"/>
                <a:gd name="connsiteY171" fmla="*/ 1800831 h 1972752"/>
                <a:gd name="connsiteX172" fmla="*/ 404469 w 893896"/>
                <a:gd name="connsiteY172" fmla="*/ 1799076 h 1972752"/>
                <a:gd name="connsiteX173" fmla="*/ 366821 w 893896"/>
                <a:gd name="connsiteY173" fmla="*/ 1774503 h 1972752"/>
                <a:gd name="connsiteX174" fmla="*/ 360274 w 893896"/>
                <a:gd name="connsiteY174" fmla="*/ 1753441 h 1972752"/>
                <a:gd name="connsiteX175" fmla="*/ 353726 w 893896"/>
                <a:gd name="connsiteY175" fmla="*/ 1734134 h 1972752"/>
                <a:gd name="connsiteX176" fmla="*/ 335720 w 893896"/>
                <a:gd name="connsiteY176" fmla="*/ 1721847 h 1972752"/>
                <a:gd name="connsiteX177" fmla="*/ 319352 w 893896"/>
                <a:gd name="connsiteY177" fmla="*/ 1721847 h 1972752"/>
                <a:gd name="connsiteX178" fmla="*/ 309530 w 893896"/>
                <a:gd name="connsiteY178" fmla="*/ 1728868 h 1972752"/>
                <a:gd name="connsiteX179" fmla="*/ 289888 w 893896"/>
                <a:gd name="connsiteY179" fmla="*/ 1711316 h 1972752"/>
                <a:gd name="connsiteX180" fmla="*/ 266972 w 893896"/>
                <a:gd name="connsiteY180" fmla="*/ 1688499 h 1972752"/>
                <a:gd name="connsiteX181" fmla="*/ 260424 w 893896"/>
                <a:gd name="connsiteY181" fmla="*/ 1679723 h 1972752"/>
                <a:gd name="connsiteX182" fmla="*/ 258787 w 893896"/>
                <a:gd name="connsiteY182" fmla="*/ 1670947 h 1972752"/>
                <a:gd name="connsiteX183" fmla="*/ 250603 w 893896"/>
                <a:gd name="connsiteY183" fmla="*/ 1660416 h 1972752"/>
                <a:gd name="connsiteX184" fmla="*/ 248966 w 893896"/>
                <a:gd name="connsiteY184" fmla="*/ 1644619 h 1972752"/>
                <a:gd name="connsiteX185" fmla="*/ 260424 w 893896"/>
                <a:gd name="connsiteY185" fmla="*/ 1634088 h 1972752"/>
                <a:gd name="connsiteX186" fmla="*/ 263698 w 893896"/>
                <a:gd name="connsiteY186" fmla="*/ 1625312 h 1972752"/>
                <a:gd name="connsiteX187" fmla="*/ 275156 w 893896"/>
                <a:gd name="connsiteY187" fmla="*/ 1620046 h 1972752"/>
                <a:gd name="connsiteX188" fmla="*/ 270245 w 893896"/>
                <a:gd name="connsiteY188" fmla="*/ 1598984 h 1972752"/>
                <a:gd name="connsiteX189" fmla="*/ 278430 w 893896"/>
                <a:gd name="connsiteY189" fmla="*/ 1586697 h 1972752"/>
                <a:gd name="connsiteX190" fmla="*/ 265335 w 893896"/>
                <a:gd name="connsiteY190" fmla="*/ 1570901 h 1972752"/>
                <a:gd name="connsiteX191" fmla="*/ 255513 w 893896"/>
                <a:gd name="connsiteY191" fmla="*/ 1551593 h 1972752"/>
                <a:gd name="connsiteX192" fmla="*/ 270245 w 893896"/>
                <a:gd name="connsiteY192" fmla="*/ 1521755 h 1972752"/>
                <a:gd name="connsiteX193" fmla="*/ 260424 w 893896"/>
                <a:gd name="connsiteY193" fmla="*/ 1509469 h 1972752"/>
                <a:gd name="connsiteX194" fmla="*/ 258787 w 893896"/>
                <a:gd name="connsiteY194" fmla="*/ 1498937 h 1972752"/>
                <a:gd name="connsiteX195" fmla="*/ 265335 w 893896"/>
                <a:gd name="connsiteY195" fmla="*/ 1491917 h 1972752"/>
                <a:gd name="connsiteX196" fmla="*/ 240781 w 893896"/>
                <a:gd name="connsiteY196" fmla="*/ 1458568 h 1972752"/>
                <a:gd name="connsiteX197" fmla="*/ 245692 w 893896"/>
                <a:gd name="connsiteY197" fmla="*/ 1442771 h 1972752"/>
                <a:gd name="connsiteX198" fmla="*/ 235871 w 893896"/>
                <a:gd name="connsiteY198" fmla="*/ 1423464 h 1972752"/>
                <a:gd name="connsiteX199" fmla="*/ 247329 w 893896"/>
                <a:gd name="connsiteY199" fmla="*/ 1414688 h 1972752"/>
                <a:gd name="connsiteX200" fmla="*/ 245692 w 893896"/>
                <a:gd name="connsiteY200" fmla="*/ 1404157 h 1972752"/>
                <a:gd name="connsiteX201" fmla="*/ 227686 w 893896"/>
                <a:gd name="connsiteY201" fmla="*/ 1390115 h 1972752"/>
                <a:gd name="connsiteX202" fmla="*/ 199860 w 893896"/>
                <a:gd name="connsiteY202" fmla="*/ 1383095 h 1972752"/>
                <a:gd name="connsiteX203" fmla="*/ 239145 w 893896"/>
                <a:gd name="connsiteY203" fmla="*/ 1376074 h 1972752"/>
                <a:gd name="connsiteX204" fmla="*/ 240781 w 893896"/>
                <a:gd name="connsiteY204" fmla="*/ 1365543 h 1972752"/>
                <a:gd name="connsiteX205" fmla="*/ 196586 w 893896"/>
                <a:gd name="connsiteY205" fmla="*/ 1349746 h 1972752"/>
                <a:gd name="connsiteX206" fmla="*/ 191675 w 893896"/>
                <a:gd name="connsiteY206" fmla="*/ 1340970 h 1972752"/>
                <a:gd name="connsiteX207" fmla="*/ 194949 w 893896"/>
                <a:gd name="connsiteY207" fmla="*/ 1328683 h 1972752"/>
                <a:gd name="connsiteX208" fmla="*/ 186764 w 893896"/>
                <a:gd name="connsiteY208" fmla="*/ 1314642 h 1972752"/>
                <a:gd name="connsiteX209" fmla="*/ 172033 w 893896"/>
                <a:gd name="connsiteY209" fmla="*/ 1291824 h 1972752"/>
                <a:gd name="connsiteX210" fmla="*/ 163848 w 893896"/>
                <a:gd name="connsiteY210" fmla="*/ 1281293 h 1972752"/>
                <a:gd name="connsiteX211" fmla="*/ 142569 w 893896"/>
                <a:gd name="connsiteY211" fmla="*/ 1263741 h 1972752"/>
                <a:gd name="connsiteX212" fmla="*/ 137658 w 893896"/>
                <a:gd name="connsiteY212" fmla="*/ 1239168 h 1972752"/>
                <a:gd name="connsiteX213" fmla="*/ 134384 w 893896"/>
                <a:gd name="connsiteY213" fmla="*/ 1223372 h 1972752"/>
                <a:gd name="connsiteX214" fmla="*/ 142569 w 893896"/>
                <a:gd name="connsiteY214" fmla="*/ 1214596 h 1972752"/>
                <a:gd name="connsiteX215" fmla="*/ 124563 w 893896"/>
                <a:gd name="connsiteY215" fmla="*/ 1186513 h 1972752"/>
                <a:gd name="connsiteX216" fmla="*/ 104921 w 893896"/>
                <a:gd name="connsiteY216" fmla="*/ 1139122 h 1972752"/>
                <a:gd name="connsiteX217" fmla="*/ 106557 w 893896"/>
                <a:gd name="connsiteY217" fmla="*/ 1118060 h 1972752"/>
                <a:gd name="connsiteX218" fmla="*/ 95099 w 893896"/>
                <a:gd name="connsiteY218" fmla="*/ 1100508 h 1972752"/>
                <a:gd name="connsiteX219" fmla="*/ 96736 w 893896"/>
                <a:gd name="connsiteY219" fmla="*/ 1082956 h 1972752"/>
                <a:gd name="connsiteX220" fmla="*/ 101647 w 893896"/>
                <a:gd name="connsiteY220" fmla="*/ 1070670 h 1972752"/>
                <a:gd name="connsiteX221" fmla="*/ 95099 w 893896"/>
                <a:gd name="connsiteY221" fmla="*/ 1039076 h 1972752"/>
                <a:gd name="connsiteX222" fmla="*/ 113105 w 893896"/>
                <a:gd name="connsiteY222" fmla="*/ 1016258 h 1972752"/>
                <a:gd name="connsiteX223" fmla="*/ 100010 w 893896"/>
                <a:gd name="connsiteY223" fmla="*/ 988175 h 1972752"/>
                <a:gd name="connsiteX224" fmla="*/ 78731 w 893896"/>
                <a:gd name="connsiteY224" fmla="*/ 949561 h 1972752"/>
                <a:gd name="connsiteX225" fmla="*/ 67272 w 893896"/>
                <a:gd name="connsiteY225" fmla="*/ 914457 h 1972752"/>
                <a:gd name="connsiteX226" fmla="*/ 67272 w 893896"/>
                <a:gd name="connsiteY226" fmla="*/ 882864 h 1972752"/>
                <a:gd name="connsiteX227" fmla="*/ 77094 w 893896"/>
                <a:gd name="connsiteY227" fmla="*/ 877598 h 1972752"/>
                <a:gd name="connsiteX228" fmla="*/ 80367 w 893896"/>
                <a:gd name="connsiteY228" fmla="*/ 867067 h 1972752"/>
                <a:gd name="connsiteX229" fmla="*/ 90189 w 893896"/>
                <a:gd name="connsiteY229" fmla="*/ 860046 h 1972752"/>
                <a:gd name="connsiteX230" fmla="*/ 83641 w 893896"/>
                <a:gd name="connsiteY230" fmla="*/ 835473 h 1972752"/>
                <a:gd name="connsiteX231" fmla="*/ 73820 w 893896"/>
                <a:gd name="connsiteY231" fmla="*/ 817921 h 1972752"/>
                <a:gd name="connsiteX232" fmla="*/ 65636 w 893896"/>
                <a:gd name="connsiteY232" fmla="*/ 810900 h 1972752"/>
                <a:gd name="connsiteX233" fmla="*/ 73820 w 893896"/>
                <a:gd name="connsiteY233" fmla="*/ 802125 h 1972752"/>
                <a:gd name="connsiteX234" fmla="*/ 72183 w 893896"/>
                <a:gd name="connsiteY234" fmla="*/ 782817 h 1972752"/>
                <a:gd name="connsiteX235" fmla="*/ 83641 w 893896"/>
                <a:gd name="connsiteY235" fmla="*/ 751224 h 1972752"/>
                <a:gd name="connsiteX236" fmla="*/ 78731 w 893896"/>
                <a:gd name="connsiteY236" fmla="*/ 730161 h 1972752"/>
                <a:gd name="connsiteX237" fmla="*/ 68909 w 893896"/>
                <a:gd name="connsiteY237" fmla="*/ 691547 h 1972752"/>
                <a:gd name="connsiteX238" fmla="*/ 59088 w 893896"/>
                <a:gd name="connsiteY238" fmla="*/ 688037 h 1972752"/>
                <a:gd name="connsiteX239" fmla="*/ 55814 w 893896"/>
                <a:gd name="connsiteY239" fmla="*/ 670485 h 1972752"/>
                <a:gd name="connsiteX240" fmla="*/ 47630 w 893896"/>
                <a:gd name="connsiteY240" fmla="*/ 659954 h 1972752"/>
                <a:gd name="connsiteX241" fmla="*/ 42719 w 893896"/>
                <a:gd name="connsiteY241" fmla="*/ 647667 h 1972752"/>
                <a:gd name="connsiteX242" fmla="*/ 21440 w 893896"/>
                <a:gd name="connsiteY242" fmla="*/ 616074 h 1972752"/>
                <a:gd name="connsiteX243" fmla="*/ 14892 w 893896"/>
                <a:gd name="connsiteY243" fmla="*/ 603787 h 1972752"/>
                <a:gd name="connsiteX244" fmla="*/ 160 w 893896"/>
                <a:gd name="connsiteY244" fmla="*/ 572194 h 1972752"/>
                <a:gd name="connsiteX245" fmla="*/ 6708 w 893896"/>
                <a:gd name="connsiteY245" fmla="*/ 551131 h 1972752"/>
                <a:gd name="connsiteX246" fmla="*/ 8345 w 893896"/>
                <a:gd name="connsiteY246" fmla="*/ 516027 h 1972752"/>
                <a:gd name="connsiteX247" fmla="*/ 16529 w 893896"/>
                <a:gd name="connsiteY247" fmla="*/ 491455 h 1972752"/>
                <a:gd name="connsiteX248" fmla="*/ 1797 w 893896"/>
                <a:gd name="connsiteY248" fmla="*/ 449330 h 1972752"/>
                <a:gd name="connsiteX249" fmla="*/ 9982 w 893896"/>
                <a:gd name="connsiteY249" fmla="*/ 438799 h 1972752"/>
                <a:gd name="connsiteX250" fmla="*/ 8345 w 893896"/>
                <a:gd name="connsiteY250" fmla="*/ 415981 h 1972752"/>
                <a:gd name="connsiteX251" fmla="*/ 27987 w 893896"/>
                <a:gd name="connsiteY251" fmla="*/ 372101 h 1972752"/>
                <a:gd name="connsiteX252" fmla="*/ 36172 w 893896"/>
                <a:gd name="connsiteY252" fmla="*/ 338753 h 1972752"/>
                <a:gd name="connsiteX253" fmla="*/ 42719 w 893896"/>
                <a:gd name="connsiteY253" fmla="*/ 322956 h 1972752"/>
                <a:gd name="connsiteX254" fmla="*/ 57451 w 893896"/>
                <a:gd name="connsiteY254" fmla="*/ 319445 h 1972752"/>
                <a:gd name="connsiteX255" fmla="*/ 49267 w 893896"/>
                <a:gd name="connsiteY255" fmla="*/ 287852 h 1972752"/>
                <a:gd name="connsiteX256" fmla="*/ 50904 w 893896"/>
                <a:gd name="connsiteY256" fmla="*/ 254503 h 1972752"/>
                <a:gd name="connsiteX257" fmla="*/ 44356 w 893896"/>
                <a:gd name="connsiteY257" fmla="*/ 201847 h 1972752"/>
                <a:gd name="connsiteX258" fmla="*/ 31261 w 893896"/>
                <a:gd name="connsiteY258" fmla="*/ 177275 h 1972752"/>
                <a:gd name="connsiteX259" fmla="*/ 57451 w 893896"/>
                <a:gd name="connsiteY259" fmla="*/ 150947 h 1972752"/>
                <a:gd name="connsiteX260" fmla="*/ 93462 w 893896"/>
                <a:gd name="connsiteY260" fmla="*/ 131639 h 1972752"/>
                <a:gd name="connsiteX261" fmla="*/ 100010 w 893896"/>
                <a:gd name="connsiteY261" fmla="*/ 91270 h 1972752"/>
                <a:gd name="connsiteX262" fmla="*/ 96736 w 893896"/>
                <a:gd name="connsiteY262" fmla="*/ 66697 h 1972752"/>
                <a:gd name="connsiteX263" fmla="*/ 86915 w 893896"/>
                <a:gd name="connsiteY263" fmla="*/ 63187 h 1972752"/>
                <a:gd name="connsiteX264" fmla="*/ 119652 w 893896"/>
                <a:gd name="connsiteY264" fmla="*/ 24572 h 1972752"/>
                <a:gd name="connsiteX265" fmla="*/ 137658 w 893896"/>
                <a:gd name="connsiteY265" fmla="*/ 0 h 1972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Lst>
              <a:rect l="l" t="t" r="r" b="b"/>
              <a:pathLst>
                <a:path w="893896" h="1972752">
                  <a:moveTo>
                    <a:pt x="888989" y="1956788"/>
                  </a:moveTo>
                  <a:cubicBezTo>
                    <a:pt x="879177" y="1960292"/>
                    <a:pt x="862823" y="1958540"/>
                    <a:pt x="854646" y="1967299"/>
                  </a:cubicBezTo>
                  <a:cubicBezTo>
                    <a:pt x="853011" y="1965547"/>
                    <a:pt x="851375" y="1963796"/>
                    <a:pt x="849740" y="1963796"/>
                  </a:cubicBezTo>
                  <a:cubicBezTo>
                    <a:pt x="861188" y="1958540"/>
                    <a:pt x="874271" y="1955036"/>
                    <a:pt x="888989" y="1956788"/>
                  </a:cubicBezTo>
                  <a:close/>
                  <a:moveTo>
                    <a:pt x="591348" y="1837664"/>
                  </a:moveTo>
                  <a:cubicBezTo>
                    <a:pt x="602796" y="1846423"/>
                    <a:pt x="615879" y="1853430"/>
                    <a:pt x="624056" y="1863941"/>
                  </a:cubicBezTo>
                  <a:cubicBezTo>
                    <a:pt x="617514" y="1851678"/>
                    <a:pt x="599525" y="1874452"/>
                    <a:pt x="628962" y="1874452"/>
                  </a:cubicBezTo>
                  <a:cubicBezTo>
                    <a:pt x="638774" y="1874452"/>
                    <a:pt x="643680" y="1884963"/>
                    <a:pt x="650222" y="1891970"/>
                  </a:cubicBezTo>
                  <a:cubicBezTo>
                    <a:pt x="658399" y="1898977"/>
                    <a:pt x="671482" y="1900729"/>
                    <a:pt x="679659" y="1905985"/>
                  </a:cubicBezTo>
                  <a:cubicBezTo>
                    <a:pt x="700919" y="1923503"/>
                    <a:pt x="731991" y="1932262"/>
                    <a:pt x="756522" y="1942773"/>
                  </a:cubicBezTo>
                  <a:cubicBezTo>
                    <a:pt x="767970" y="1946277"/>
                    <a:pt x="785959" y="1953284"/>
                    <a:pt x="799042" y="1953284"/>
                  </a:cubicBezTo>
                  <a:cubicBezTo>
                    <a:pt x="805584" y="1953284"/>
                    <a:pt x="812125" y="1951532"/>
                    <a:pt x="818667" y="1951532"/>
                  </a:cubicBezTo>
                  <a:cubicBezTo>
                    <a:pt x="826844" y="1951532"/>
                    <a:pt x="825209" y="1960292"/>
                    <a:pt x="821938" y="1967299"/>
                  </a:cubicBezTo>
                  <a:cubicBezTo>
                    <a:pt x="815396" y="1963795"/>
                    <a:pt x="807219" y="1970803"/>
                    <a:pt x="799042" y="1967299"/>
                  </a:cubicBezTo>
                  <a:cubicBezTo>
                    <a:pt x="789230" y="1963795"/>
                    <a:pt x="776147" y="1974306"/>
                    <a:pt x="764699" y="1972554"/>
                  </a:cubicBezTo>
                  <a:cubicBezTo>
                    <a:pt x="751616" y="1970803"/>
                    <a:pt x="740168" y="1967299"/>
                    <a:pt x="725450" y="1967299"/>
                  </a:cubicBezTo>
                  <a:cubicBezTo>
                    <a:pt x="710731" y="1965547"/>
                    <a:pt x="691107" y="1967299"/>
                    <a:pt x="676388" y="1962044"/>
                  </a:cubicBezTo>
                  <a:cubicBezTo>
                    <a:pt x="668211" y="1958540"/>
                    <a:pt x="661670" y="1967299"/>
                    <a:pt x="653493" y="1956788"/>
                  </a:cubicBezTo>
                  <a:cubicBezTo>
                    <a:pt x="646951" y="1946277"/>
                    <a:pt x="642045" y="1934014"/>
                    <a:pt x="637139" y="1923503"/>
                  </a:cubicBezTo>
                  <a:cubicBezTo>
                    <a:pt x="620785" y="1895474"/>
                    <a:pt x="604431" y="1867445"/>
                    <a:pt x="591348" y="1837664"/>
                  </a:cubicBezTo>
                  <a:close/>
                  <a:moveTo>
                    <a:pt x="602796" y="1042336"/>
                  </a:moveTo>
                  <a:cubicBezTo>
                    <a:pt x="609337" y="1040584"/>
                    <a:pt x="615879" y="1042336"/>
                    <a:pt x="614244" y="1049343"/>
                  </a:cubicBezTo>
                  <a:cubicBezTo>
                    <a:pt x="610973" y="1047591"/>
                    <a:pt x="606067" y="1045839"/>
                    <a:pt x="602796" y="1042336"/>
                  </a:cubicBezTo>
                  <a:close/>
                  <a:moveTo>
                    <a:pt x="137658" y="0"/>
                  </a:moveTo>
                  <a:cubicBezTo>
                    <a:pt x="150753" y="1755"/>
                    <a:pt x="157301" y="14041"/>
                    <a:pt x="168759" y="17552"/>
                  </a:cubicBezTo>
                  <a:cubicBezTo>
                    <a:pt x="181854" y="22817"/>
                    <a:pt x="196586" y="17552"/>
                    <a:pt x="209681" y="19307"/>
                  </a:cubicBezTo>
                  <a:cubicBezTo>
                    <a:pt x="240781" y="22817"/>
                    <a:pt x="240781" y="45635"/>
                    <a:pt x="257150" y="64942"/>
                  </a:cubicBezTo>
                  <a:cubicBezTo>
                    <a:pt x="257150" y="56166"/>
                    <a:pt x="257150" y="47390"/>
                    <a:pt x="262061" y="38614"/>
                  </a:cubicBezTo>
                  <a:cubicBezTo>
                    <a:pt x="263698" y="33348"/>
                    <a:pt x="266972" y="17552"/>
                    <a:pt x="271882" y="15797"/>
                  </a:cubicBezTo>
                  <a:cubicBezTo>
                    <a:pt x="276793" y="14041"/>
                    <a:pt x="284977" y="14041"/>
                    <a:pt x="288251" y="14041"/>
                  </a:cubicBezTo>
                  <a:cubicBezTo>
                    <a:pt x="298072" y="12286"/>
                    <a:pt x="307893" y="12286"/>
                    <a:pt x="316078" y="12286"/>
                  </a:cubicBezTo>
                  <a:cubicBezTo>
                    <a:pt x="322625" y="12286"/>
                    <a:pt x="334084" y="10531"/>
                    <a:pt x="335720" y="15797"/>
                  </a:cubicBezTo>
                  <a:cubicBezTo>
                    <a:pt x="337357" y="22817"/>
                    <a:pt x="353726" y="31593"/>
                    <a:pt x="360274" y="36859"/>
                  </a:cubicBezTo>
                  <a:cubicBezTo>
                    <a:pt x="366821" y="43880"/>
                    <a:pt x="371732" y="43880"/>
                    <a:pt x="376642" y="52656"/>
                  </a:cubicBezTo>
                  <a:cubicBezTo>
                    <a:pt x="379916" y="59676"/>
                    <a:pt x="383190" y="64942"/>
                    <a:pt x="388100" y="70208"/>
                  </a:cubicBezTo>
                  <a:cubicBezTo>
                    <a:pt x="399559" y="84249"/>
                    <a:pt x="417565" y="93025"/>
                    <a:pt x="432296" y="101801"/>
                  </a:cubicBezTo>
                  <a:cubicBezTo>
                    <a:pt x="440481" y="107067"/>
                    <a:pt x="445391" y="114088"/>
                    <a:pt x="451939" y="121108"/>
                  </a:cubicBezTo>
                  <a:cubicBezTo>
                    <a:pt x="460123" y="126374"/>
                    <a:pt x="468308" y="126374"/>
                    <a:pt x="476492" y="128129"/>
                  </a:cubicBezTo>
                  <a:cubicBezTo>
                    <a:pt x="487950" y="131639"/>
                    <a:pt x="496135" y="135150"/>
                    <a:pt x="507593" y="135150"/>
                  </a:cubicBezTo>
                  <a:cubicBezTo>
                    <a:pt x="517414" y="135150"/>
                    <a:pt x="523962" y="142171"/>
                    <a:pt x="530509" y="145681"/>
                  </a:cubicBezTo>
                  <a:cubicBezTo>
                    <a:pt x="550152" y="156212"/>
                    <a:pt x="566520" y="172009"/>
                    <a:pt x="587800" y="179030"/>
                  </a:cubicBezTo>
                  <a:cubicBezTo>
                    <a:pt x="594347" y="180785"/>
                    <a:pt x="602532" y="182540"/>
                    <a:pt x="607442" y="186051"/>
                  </a:cubicBezTo>
                  <a:cubicBezTo>
                    <a:pt x="615627" y="193071"/>
                    <a:pt x="618901" y="189561"/>
                    <a:pt x="625448" y="193071"/>
                  </a:cubicBezTo>
                  <a:cubicBezTo>
                    <a:pt x="633632" y="196582"/>
                    <a:pt x="643454" y="198337"/>
                    <a:pt x="648364" y="203603"/>
                  </a:cubicBezTo>
                  <a:cubicBezTo>
                    <a:pt x="653275" y="208868"/>
                    <a:pt x="656549" y="212379"/>
                    <a:pt x="661459" y="217644"/>
                  </a:cubicBezTo>
                  <a:cubicBezTo>
                    <a:pt x="668007" y="226420"/>
                    <a:pt x="653275" y="235196"/>
                    <a:pt x="651638" y="245727"/>
                  </a:cubicBezTo>
                  <a:cubicBezTo>
                    <a:pt x="648364" y="261524"/>
                    <a:pt x="633632" y="265034"/>
                    <a:pt x="636906" y="284342"/>
                  </a:cubicBezTo>
                  <a:cubicBezTo>
                    <a:pt x="640180" y="300138"/>
                    <a:pt x="627085" y="305404"/>
                    <a:pt x="622174" y="319445"/>
                  </a:cubicBezTo>
                  <a:cubicBezTo>
                    <a:pt x="620537" y="326466"/>
                    <a:pt x="618901" y="324711"/>
                    <a:pt x="622174" y="333487"/>
                  </a:cubicBezTo>
                  <a:cubicBezTo>
                    <a:pt x="633632" y="328221"/>
                    <a:pt x="645091" y="328221"/>
                    <a:pt x="656549" y="329977"/>
                  </a:cubicBezTo>
                  <a:cubicBezTo>
                    <a:pt x="677828" y="333487"/>
                    <a:pt x="697471" y="345773"/>
                    <a:pt x="717113" y="338753"/>
                  </a:cubicBezTo>
                  <a:cubicBezTo>
                    <a:pt x="723661" y="336997"/>
                    <a:pt x="726934" y="345773"/>
                    <a:pt x="733482" y="342263"/>
                  </a:cubicBezTo>
                  <a:cubicBezTo>
                    <a:pt x="740029" y="338753"/>
                    <a:pt x="746577" y="347529"/>
                    <a:pt x="751488" y="349284"/>
                  </a:cubicBezTo>
                  <a:cubicBezTo>
                    <a:pt x="756398" y="342263"/>
                    <a:pt x="756398" y="333487"/>
                    <a:pt x="766219" y="331732"/>
                  </a:cubicBezTo>
                  <a:cubicBezTo>
                    <a:pt x="774404" y="329977"/>
                    <a:pt x="777678" y="338753"/>
                    <a:pt x="784225" y="338753"/>
                  </a:cubicBezTo>
                  <a:cubicBezTo>
                    <a:pt x="795683" y="336997"/>
                    <a:pt x="794046" y="324711"/>
                    <a:pt x="797320" y="317690"/>
                  </a:cubicBezTo>
                  <a:cubicBezTo>
                    <a:pt x="798957" y="310670"/>
                    <a:pt x="816963" y="312425"/>
                    <a:pt x="815326" y="307159"/>
                  </a:cubicBezTo>
                  <a:cubicBezTo>
                    <a:pt x="815326" y="305404"/>
                    <a:pt x="826784" y="293118"/>
                    <a:pt x="826784" y="293118"/>
                  </a:cubicBezTo>
                  <a:cubicBezTo>
                    <a:pt x="834968" y="294873"/>
                    <a:pt x="833331" y="277321"/>
                    <a:pt x="834968" y="272055"/>
                  </a:cubicBezTo>
                  <a:cubicBezTo>
                    <a:pt x="836605" y="261524"/>
                    <a:pt x="836605" y="249238"/>
                    <a:pt x="833331" y="236951"/>
                  </a:cubicBezTo>
                  <a:cubicBezTo>
                    <a:pt x="830058" y="226420"/>
                    <a:pt x="836605" y="229930"/>
                    <a:pt x="844790" y="233441"/>
                  </a:cubicBezTo>
                  <a:cubicBezTo>
                    <a:pt x="846427" y="224665"/>
                    <a:pt x="859522" y="224665"/>
                    <a:pt x="866069" y="228175"/>
                  </a:cubicBezTo>
                  <a:cubicBezTo>
                    <a:pt x="877527" y="231686"/>
                    <a:pt x="880801" y="242217"/>
                    <a:pt x="884075" y="252748"/>
                  </a:cubicBezTo>
                  <a:cubicBezTo>
                    <a:pt x="890622" y="266790"/>
                    <a:pt x="892259" y="273810"/>
                    <a:pt x="892259" y="289607"/>
                  </a:cubicBezTo>
                  <a:cubicBezTo>
                    <a:pt x="892259" y="296628"/>
                    <a:pt x="893896" y="303649"/>
                    <a:pt x="893896" y="312425"/>
                  </a:cubicBezTo>
                  <a:cubicBezTo>
                    <a:pt x="892259" y="315935"/>
                    <a:pt x="892259" y="319445"/>
                    <a:pt x="890622" y="324711"/>
                  </a:cubicBezTo>
                  <a:cubicBezTo>
                    <a:pt x="888985" y="322956"/>
                    <a:pt x="885712" y="322956"/>
                    <a:pt x="882438" y="324711"/>
                  </a:cubicBezTo>
                  <a:cubicBezTo>
                    <a:pt x="874253" y="329977"/>
                    <a:pt x="867706" y="335242"/>
                    <a:pt x="857885" y="338753"/>
                  </a:cubicBezTo>
                  <a:cubicBezTo>
                    <a:pt x="852974" y="342263"/>
                    <a:pt x="836605" y="345773"/>
                    <a:pt x="836605" y="352794"/>
                  </a:cubicBezTo>
                  <a:cubicBezTo>
                    <a:pt x="834968" y="361570"/>
                    <a:pt x="823510" y="363325"/>
                    <a:pt x="816963" y="366836"/>
                  </a:cubicBezTo>
                  <a:cubicBezTo>
                    <a:pt x="813689" y="368591"/>
                    <a:pt x="812052" y="373857"/>
                    <a:pt x="808778" y="377367"/>
                  </a:cubicBezTo>
                  <a:cubicBezTo>
                    <a:pt x="803868" y="380877"/>
                    <a:pt x="797320" y="384388"/>
                    <a:pt x="794046" y="389653"/>
                  </a:cubicBezTo>
                  <a:cubicBezTo>
                    <a:pt x="797320" y="391409"/>
                    <a:pt x="800594" y="394919"/>
                    <a:pt x="797320" y="398429"/>
                  </a:cubicBezTo>
                  <a:cubicBezTo>
                    <a:pt x="787499" y="389653"/>
                    <a:pt x="767856" y="426512"/>
                    <a:pt x="761309" y="435288"/>
                  </a:cubicBezTo>
                  <a:cubicBezTo>
                    <a:pt x="751488" y="447575"/>
                    <a:pt x="749851" y="473903"/>
                    <a:pt x="730208" y="480924"/>
                  </a:cubicBezTo>
                  <a:cubicBezTo>
                    <a:pt x="722024" y="482679"/>
                    <a:pt x="723661" y="493210"/>
                    <a:pt x="718750" y="500231"/>
                  </a:cubicBezTo>
                  <a:cubicBezTo>
                    <a:pt x="717113" y="501986"/>
                    <a:pt x="713839" y="505496"/>
                    <a:pt x="708929" y="505496"/>
                  </a:cubicBezTo>
                  <a:cubicBezTo>
                    <a:pt x="712203" y="510762"/>
                    <a:pt x="708929" y="517783"/>
                    <a:pt x="705655" y="521293"/>
                  </a:cubicBezTo>
                  <a:cubicBezTo>
                    <a:pt x="692560" y="531824"/>
                    <a:pt x="707292" y="531824"/>
                    <a:pt x="708929" y="544111"/>
                  </a:cubicBezTo>
                  <a:cubicBezTo>
                    <a:pt x="708929" y="549376"/>
                    <a:pt x="705655" y="549376"/>
                    <a:pt x="705655" y="554642"/>
                  </a:cubicBezTo>
                  <a:cubicBezTo>
                    <a:pt x="705655" y="558152"/>
                    <a:pt x="705655" y="559907"/>
                    <a:pt x="707292" y="565173"/>
                  </a:cubicBezTo>
                  <a:cubicBezTo>
                    <a:pt x="707292" y="570439"/>
                    <a:pt x="707292" y="573949"/>
                    <a:pt x="704018" y="579215"/>
                  </a:cubicBezTo>
                  <a:cubicBezTo>
                    <a:pt x="699107" y="587991"/>
                    <a:pt x="708929" y="582725"/>
                    <a:pt x="707292" y="591501"/>
                  </a:cubicBezTo>
                  <a:cubicBezTo>
                    <a:pt x="707292" y="602032"/>
                    <a:pt x="699107" y="603787"/>
                    <a:pt x="702381" y="616074"/>
                  </a:cubicBezTo>
                  <a:cubicBezTo>
                    <a:pt x="704018" y="626605"/>
                    <a:pt x="710566" y="630115"/>
                    <a:pt x="707292" y="640646"/>
                  </a:cubicBezTo>
                  <a:cubicBezTo>
                    <a:pt x="704018" y="649422"/>
                    <a:pt x="710566" y="661709"/>
                    <a:pt x="715476" y="668730"/>
                  </a:cubicBezTo>
                  <a:cubicBezTo>
                    <a:pt x="725298" y="682771"/>
                    <a:pt x="704018" y="677506"/>
                    <a:pt x="705655" y="684526"/>
                  </a:cubicBezTo>
                  <a:cubicBezTo>
                    <a:pt x="707292" y="695058"/>
                    <a:pt x="699107" y="705589"/>
                    <a:pt x="705655" y="716120"/>
                  </a:cubicBezTo>
                  <a:cubicBezTo>
                    <a:pt x="707292" y="721385"/>
                    <a:pt x="731845" y="752979"/>
                    <a:pt x="712203" y="751224"/>
                  </a:cubicBezTo>
                  <a:cubicBezTo>
                    <a:pt x="722024" y="758245"/>
                    <a:pt x="722024" y="767021"/>
                    <a:pt x="733482" y="772286"/>
                  </a:cubicBezTo>
                  <a:cubicBezTo>
                    <a:pt x="744940" y="779307"/>
                    <a:pt x="756398" y="784573"/>
                    <a:pt x="767856" y="789838"/>
                  </a:cubicBezTo>
                  <a:cubicBezTo>
                    <a:pt x="787499" y="796859"/>
                    <a:pt x="815326" y="810900"/>
                    <a:pt x="803868" y="833718"/>
                  </a:cubicBezTo>
                  <a:cubicBezTo>
                    <a:pt x="797320" y="849515"/>
                    <a:pt x="820237" y="882864"/>
                    <a:pt x="841516" y="874088"/>
                  </a:cubicBezTo>
                  <a:cubicBezTo>
                    <a:pt x="849700" y="870577"/>
                    <a:pt x="852974" y="893395"/>
                    <a:pt x="854611" y="898660"/>
                  </a:cubicBezTo>
                  <a:cubicBezTo>
                    <a:pt x="861158" y="909191"/>
                    <a:pt x="851337" y="923233"/>
                    <a:pt x="846427" y="933764"/>
                  </a:cubicBezTo>
                  <a:cubicBezTo>
                    <a:pt x="841516" y="944295"/>
                    <a:pt x="828421" y="958337"/>
                    <a:pt x="826784" y="970623"/>
                  </a:cubicBezTo>
                  <a:cubicBezTo>
                    <a:pt x="826784" y="981155"/>
                    <a:pt x="828421" y="984665"/>
                    <a:pt x="816963" y="993441"/>
                  </a:cubicBezTo>
                  <a:cubicBezTo>
                    <a:pt x="794046" y="1007482"/>
                    <a:pt x="769493" y="1014503"/>
                    <a:pt x="744940" y="1018014"/>
                  </a:cubicBezTo>
                  <a:cubicBezTo>
                    <a:pt x="712203" y="1025034"/>
                    <a:pt x="682739" y="1032055"/>
                    <a:pt x="651638" y="1033810"/>
                  </a:cubicBezTo>
                  <a:cubicBezTo>
                    <a:pt x="638543" y="1033810"/>
                    <a:pt x="628722" y="1033810"/>
                    <a:pt x="615627" y="1033810"/>
                  </a:cubicBezTo>
                  <a:cubicBezTo>
                    <a:pt x="602532" y="1032055"/>
                    <a:pt x="592710" y="1025034"/>
                    <a:pt x="579615" y="1023279"/>
                  </a:cubicBezTo>
                  <a:cubicBezTo>
                    <a:pt x="581252" y="1026790"/>
                    <a:pt x="584526" y="1028545"/>
                    <a:pt x="587800" y="1030300"/>
                  </a:cubicBezTo>
                  <a:cubicBezTo>
                    <a:pt x="591074" y="1033810"/>
                    <a:pt x="586163" y="1040831"/>
                    <a:pt x="589437" y="1044342"/>
                  </a:cubicBezTo>
                  <a:cubicBezTo>
                    <a:pt x="589437" y="1046097"/>
                    <a:pt x="615627" y="1061894"/>
                    <a:pt x="599258" y="1056628"/>
                  </a:cubicBezTo>
                  <a:cubicBezTo>
                    <a:pt x="605805" y="1061894"/>
                    <a:pt x="610716" y="1065404"/>
                    <a:pt x="610716" y="1072425"/>
                  </a:cubicBezTo>
                  <a:cubicBezTo>
                    <a:pt x="612353" y="1079446"/>
                    <a:pt x="613990" y="1089977"/>
                    <a:pt x="604169" y="1084711"/>
                  </a:cubicBezTo>
                  <a:cubicBezTo>
                    <a:pt x="605805" y="1089977"/>
                    <a:pt x="607442" y="1096998"/>
                    <a:pt x="607442" y="1102263"/>
                  </a:cubicBezTo>
                  <a:cubicBezTo>
                    <a:pt x="605805" y="1107529"/>
                    <a:pt x="600895" y="1112794"/>
                    <a:pt x="604169" y="1116305"/>
                  </a:cubicBezTo>
                  <a:cubicBezTo>
                    <a:pt x="607442" y="1119815"/>
                    <a:pt x="612353" y="1121570"/>
                    <a:pt x="615627" y="1125081"/>
                  </a:cubicBezTo>
                  <a:cubicBezTo>
                    <a:pt x="620537" y="1128591"/>
                    <a:pt x="618901" y="1135612"/>
                    <a:pt x="625448" y="1132101"/>
                  </a:cubicBezTo>
                  <a:cubicBezTo>
                    <a:pt x="620537" y="1156674"/>
                    <a:pt x="594347" y="1160185"/>
                    <a:pt x="571431" y="1163695"/>
                  </a:cubicBezTo>
                  <a:cubicBezTo>
                    <a:pt x="540330" y="1165450"/>
                    <a:pt x="515777" y="1146143"/>
                    <a:pt x="486313" y="1142633"/>
                  </a:cubicBezTo>
                  <a:cubicBezTo>
                    <a:pt x="497772" y="1140877"/>
                    <a:pt x="484677" y="1137367"/>
                    <a:pt x="481403" y="1139122"/>
                  </a:cubicBezTo>
                  <a:cubicBezTo>
                    <a:pt x="476492" y="1140877"/>
                    <a:pt x="473218" y="1146143"/>
                    <a:pt x="473218" y="1151409"/>
                  </a:cubicBezTo>
                  <a:cubicBezTo>
                    <a:pt x="471581" y="1167205"/>
                    <a:pt x="491224" y="1177737"/>
                    <a:pt x="494498" y="1191778"/>
                  </a:cubicBezTo>
                  <a:cubicBezTo>
                    <a:pt x="497772" y="1204065"/>
                    <a:pt x="497772" y="1218106"/>
                    <a:pt x="512503" y="1223372"/>
                  </a:cubicBezTo>
                  <a:cubicBezTo>
                    <a:pt x="519051" y="1225127"/>
                    <a:pt x="540330" y="1226882"/>
                    <a:pt x="533783" y="1239168"/>
                  </a:cubicBezTo>
                  <a:cubicBezTo>
                    <a:pt x="537057" y="1239168"/>
                    <a:pt x="564883" y="1242679"/>
                    <a:pt x="563247" y="1235658"/>
                  </a:cubicBezTo>
                  <a:cubicBezTo>
                    <a:pt x="561610" y="1230392"/>
                    <a:pt x="548515" y="1230392"/>
                    <a:pt x="545241" y="1226882"/>
                  </a:cubicBezTo>
                  <a:cubicBezTo>
                    <a:pt x="553425" y="1228637"/>
                    <a:pt x="558336" y="1219861"/>
                    <a:pt x="568157" y="1219861"/>
                  </a:cubicBezTo>
                  <a:cubicBezTo>
                    <a:pt x="576342" y="1218106"/>
                    <a:pt x="586163" y="1230392"/>
                    <a:pt x="587800" y="1237413"/>
                  </a:cubicBezTo>
                  <a:cubicBezTo>
                    <a:pt x="589437" y="1244434"/>
                    <a:pt x="597621" y="1253210"/>
                    <a:pt x="592710" y="1260231"/>
                  </a:cubicBezTo>
                  <a:cubicBezTo>
                    <a:pt x="589437" y="1265496"/>
                    <a:pt x="576342" y="1267252"/>
                    <a:pt x="571431" y="1265496"/>
                  </a:cubicBezTo>
                  <a:cubicBezTo>
                    <a:pt x="561610" y="1265496"/>
                    <a:pt x="563247" y="1254965"/>
                    <a:pt x="558336" y="1251455"/>
                  </a:cubicBezTo>
                  <a:cubicBezTo>
                    <a:pt x="551789" y="1244434"/>
                    <a:pt x="540330" y="1240924"/>
                    <a:pt x="532146" y="1247944"/>
                  </a:cubicBezTo>
                  <a:cubicBezTo>
                    <a:pt x="507593" y="1261986"/>
                    <a:pt x="546878" y="1274272"/>
                    <a:pt x="561610" y="1270762"/>
                  </a:cubicBezTo>
                  <a:cubicBezTo>
                    <a:pt x="559973" y="1277783"/>
                    <a:pt x="551789" y="1279538"/>
                    <a:pt x="545241" y="1283048"/>
                  </a:cubicBezTo>
                  <a:cubicBezTo>
                    <a:pt x="533783" y="1286559"/>
                    <a:pt x="533783" y="1291824"/>
                    <a:pt x="528872" y="1302355"/>
                  </a:cubicBezTo>
                  <a:cubicBezTo>
                    <a:pt x="523962" y="1312887"/>
                    <a:pt x="523962" y="1316397"/>
                    <a:pt x="532146" y="1325173"/>
                  </a:cubicBezTo>
                  <a:cubicBezTo>
                    <a:pt x="533783" y="1328683"/>
                    <a:pt x="538693" y="1332194"/>
                    <a:pt x="538693" y="1337459"/>
                  </a:cubicBezTo>
                  <a:cubicBezTo>
                    <a:pt x="537057" y="1339215"/>
                    <a:pt x="537057" y="1342725"/>
                    <a:pt x="538693" y="1346235"/>
                  </a:cubicBezTo>
                  <a:cubicBezTo>
                    <a:pt x="541967" y="1347991"/>
                    <a:pt x="543604" y="1351501"/>
                    <a:pt x="543604" y="1355011"/>
                  </a:cubicBezTo>
                  <a:cubicBezTo>
                    <a:pt x="543604" y="1358522"/>
                    <a:pt x="543604" y="1363787"/>
                    <a:pt x="541967" y="1365543"/>
                  </a:cubicBezTo>
                  <a:cubicBezTo>
                    <a:pt x="537057" y="1365543"/>
                    <a:pt x="530509" y="1367298"/>
                    <a:pt x="530509" y="1372563"/>
                  </a:cubicBezTo>
                  <a:cubicBezTo>
                    <a:pt x="528872" y="1381339"/>
                    <a:pt x="543604" y="1383095"/>
                    <a:pt x="541967" y="1388360"/>
                  </a:cubicBezTo>
                  <a:cubicBezTo>
                    <a:pt x="540330" y="1395381"/>
                    <a:pt x="484677" y="1386605"/>
                    <a:pt x="497772" y="1404157"/>
                  </a:cubicBezTo>
                  <a:cubicBezTo>
                    <a:pt x="473218" y="1398891"/>
                    <a:pt x="466671" y="1425219"/>
                    <a:pt x="463397" y="1441016"/>
                  </a:cubicBezTo>
                  <a:cubicBezTo>
                    <a:pt x="458486" y="1467344"/>
                    <a:pt x="476492" y="1477875"/>
                    <a:pt x="499408" y="1490162"/>
                  </a:cubicBezTo>
                  <a:cubicBezTo>
                    <a:pt x="509230" y="1497182"/>
                    <a:pt x="519051" y="1505958"/>
                    <a:pt x="530509" y="1511224"/>
                  </a:cubicBezTo>
                  <a:cubicBezTo>
                    <a:pt x="546878" y="1516489"/>
                    <a:pt x="564883" y="1509469"/>
                    <a:pt x="579615" y="1516489"/>
                  </a:cubicBezTo>
                  <a:cubicBezTo>
                    <a:pt x="594347" y="1524388"/>
                    <a:pt x="599872" y="1547096"/>
                    <a:pt x="588593" y="1556475"/>
                  </a:cubicBezTo>
                  <a:lnTo>
                    <a:pt x="586356" y="1556983"/>
                  </a:lnTo>
                  <a:lnTo>
                    <a:pt x="586163" y="1556859"/>
                  </a:lnTo>
                  <a:cubicBezTo>
                    <a:pt x="581252" y="1556859"/>
                    <a:pt x="576342" y="1562125"/>
                    <a:pt x="571431" y="1560369"/>
                  </a:cubicBezTo>
                  <a:lnTo>
                    <a:pt x="586356" y="1556983"/>
                  </a:lnTo>
                  <a:lnTo>
                    <a:pt x="602532" y="1567390"/>
                  </a:lnTo>
                  <a:cubicBezTo>
                    <a:pt x="597621" y="1567390"/>
                    <a:pt x="595984" y="1569145"/>
                    <a:pt x="599258" y="1574411"/>
                  </a:cubicBezTo>
                  <a:cubicBezTo>
                    <a:pt x="589437" y="1572656"/>
                    <a:pt x="571431" y="1593718"/>
                    <a:pt x="566520" y="1598984"/>
                  </a:cubicBezTo>
                  <a:cubicBezTo>
                    <a:pt x="558336" y="1604249"/>
                    <a:pt x="553425" y="1611270"/>
                    <a:pt x="546878" y="1620046"/>
                  </a:cubicBezTo>
                  <a:cubicBezTo>
                    <a:pt x="543604" y="1625312"/>
                    <a:pt x="540330" y="1628822"/>
                    <a:pt x="540330" y="1634088"/>
                  </a:cubicBezTo>
                  <a:cubicBezTo>
                    <a:pt x="540330" y="1639353"/>
                    <a:pt x="541967" y="1644619"/>
                    <a:pt x="535420" y="1649884"/>
                  </a:cubicBezTo>
                  <a:cubicBezTo>
                    <a:pt x="540330" y="1649884"/>
                    <a:pt x="543604" y="1648129"/>
                    <a:pt x="545241" y="1642864"/>
                  </a:cubicBezTo>
                  <a:cubicBezTo>
                    <a:pt x="545241" y="1658660"/>
                    <a:pt x="563247" y="1684988"/>
                    <a:pt x="538693" y="1692009"/>
                  </a:cubicBezTo>
                  <a:cubicBezTo>
                    <a:pt x="529691" y="1694642"/>
                    <a:pt x="523962" y="1689376"/>
                    <a:pt x="518437" y="1683233"/>
                  </a:cubicBezTo>
                  <a:lnTo>
                    <a:pt x="508535" y="1675927"/>
                  </a:lnTo>
                  <a:lnTo>
                    <a:pt x="508207" y="1674896"/>
                  </a:lnTo>
                  <a:cubicBezTo>
                    <a:pt x="505547" y="1672263"/>
                    <a:pt x="501864" y="1670069"/>
                    <a:pt x="499408" y="1669192"/>
                  </a:cubicBezTo>
                  <a:lnTo>
                    <a:pt x="508535" y="1675927"/>
                  </a:lnTo>
                  <a:lnTo>
                    <a:pt x="510867" y="1683233"/>
                  </a:lnTo>
                  <a:cubicBezTo>
                    <a:pt x="507593" y="1686743"/>
                    <a:pt x="497772" y="1683233"/>
                    <a:pt x="494498" y="1686743"/>
                  </a:cubicBezTo>
                  <a:cubicBezTo>
                    <a:pt x="509230" y="1679723"/>
                    <a:pt x="515777" y="1690254"/>
                    <a:pt x="528872" y="1692009"/>
                  </a:cubicBezTo>
                  <a:cubicBezTo>
                    <a:pt x="527235" y="1700785"/>
                    <a:pt x="510867" y="1700785"/>
                    <a:pt x="507593" y="1711316"/>
                  </a:cubicBezTo>
                  <a:cubicBezTo>
                    <a:pt x="502682" y="1725358"/>
                    <a:pt x="512503" y="1734134"/>
                    <a:pt x="504319" y="1748175"/>
                  </a:cubicBezTo>
                  <a:cubicBezTo>
                    <a:pt x="515777" y="1735889"/>
                    <a:pt x="532146" y="1762217"/>
                    <a:pt x="535420" y="1769238"/>
                  </a:cubicBezTo>
                  <a:cubicBezTo>
                    <a:pt x="541967" y="1781524"/>
                    <a:pt x="515777" y="1774503"/>
                    <a:pt x="510867" y="1779769"/>
                  </a:cubicBezTo>
                  <a:cubicBezTo>
                    <a:pt x="517414" y="1778014"/>
                    <a:pt x="532146" y="1783279"/>
                    <a:pt x="535420" y="1781524"/>
                  </a:cubicBezTo>
                  <a:cubicBezTo>
                    <a:pt x="543604" y="1776259"/>
                    <a:pt x="551789" y="1786790"/>
                    <a:pt x="558336" y="1792055"/>
                  </a:cubicBezTo>
                  <a:cubicBezTo>
                    <a:pt x="571431" y="1802586"/>
                    <a:pt x="586163" y="1809607"/>
                    <a:pt x="592710" y="1823649"/>
                  </a:cubicBezTo>
                  <a:cubicBezTo>
                    <a:pt x="589437" y="1818383"/>
                    <a:pt x="581252" y="1818383"/>
                    <a:pt x="576342" y="1818383"/>
                  </a:cubicBezTo>
                  <a:cubicBezTo>
                    <a:pt x="566520" y="1816628"/>
                    <a:pt x="556699" y="1811362"/>
                    <a:pt x="546878" y="1809607"/>
                  </a:cubicBezTo>
                  <a:cubicBezTo>
                    <a:pt x="523962" y="1802586"/>
                    <a:pt x="497772" y="1800831"/>
                    <a:pt x="473218" y="1800831"/>
                  </a:cubicBezTo>
                  <a:cubicBezTo>
                    <a:pt x="463397" y="1800831"/>
                    <a:pt x="451939" y="1800831"/>
                    <a:pt x="440481" y="1800831"/>
                  </a:cubicBezTo>
                  <a:cubicBezTo>
                    <a:pt x="432296" y="1800831"/>
                    <a:pt x="412654" y="1804342"/>
                    <a:pt x="404469" y="1799076"/>
                  </a:cubicBezTo>
                  <a:cubicBezTo>
                    <a:pt x="393011" y="1792055"/>
                    <a:pt x="381553" y="1776259"/>
                    <a:pt x="366821" y="1774503"/>
                  </a:cubicBezTo>
                  <a:cubicBezTo>
                    <a:pt x="371732" y="1769238"/>
                    <a:pt x="366821" y="1756951"/>
                    <a:pt x="360274" y="1753441"/>
                  </a:cubicBezTo>
                  <a:cubicBezTo>
                    <a:pt x="352089" y="1748175"/>
                    <a:pt x="358637" y="1741155"/>
                    <a:pt x="353726" y="1734134"/>
                  </a:cubicBezTo>
                  <a:cubicBezTo>
                    <a:pt x="350452" y="1728868"/>
                    <a:pt x="342268" y="1718337"/>
                    <a:pt x="335720" y="1721847"/>
                  </a:cubicBezTo>
                  <a:cubicBezTo>
                    <a:pt x="330810" y="1723603"/>
                    <a:pt x="325899" y="1720092"/>
                    <a:pt x="319352" y="1721847"/>
                  </a:cubicBezTo>
                  <a:cubicBezTo>
                    <a:pt x="316078" y="1721847"/>
                    <a:pt x="314441" y="1727113"/>
                    <a:pt x="309530" y="1728868"/>
                  </a:cubicBezTo>
                  <a:cubicBezTo>
                    <a:pt x="302983" y="1732379"/>
                    <a:pt x="293162" y="1714827"/>
                    <a:pt x="289888" y="1711316"/>
                  </a:cubicBezTo>
                  <a:cubicBezTo>
                    <a:pt x="286614" y="1702540"/>
                    <a:pt x="266972" y="1697275"/>
                    <a:pt x="266972" y="1688499"/>
                  </a:cubicBezTo>
                  <a:cubicBezTo>
                    <a:pt x="265335" y="1684988"/>
                    <a:pt x="263698" y="1683233"/>
                    <a:pt x="260424" y="1679723"/>
                  </a:cubicBezTo>
                  <a:cubicBezTo>
                    <a:pt x="258787" y="1677968"/>
                    <a:pt x="260424" y="1674457"/>
                    <a:pt x="258787" y="1670947"/>
                  </a:cubicBezTo>
                  <a:cubicBezTo>
                    <a:pt x="257150" y="1665681"/>
                    <a:pt x="252240" y="1663926"/>
                    <a:pt x="250603" y="1660416"/>
                  </a:cubicBezTo>
                  <a:cubicBezTo>
                    <a:pt x="247329" y="1655150"/>
                    <a:pt x="248966" y="1649884"/>
                    <a:pt x="248966" y="1644619"/>
                  </a:cubicBezTo>
                  <a:cubicBezTo>
                    <a:pt x="257150" y="1646374"/>
                    <a:pt x="258787" y="1641108"/>
                    <a:pt x="260424" y="1634088"/>
                  </a:cubicBezTo>
                  <a:cubicBezTo>
                    <a:pt x="262061" y="1630577"/>
                    <a:pt x="260424" y="1627067"/>
                    <a:pt x="263698" y="1625312"/>
                  </a:cubicBezTo>
                  <a:cubicBezTo>
                    <a:pt x="265335" y="1621801"/>
                    <a:pt x="271882" y="1623556"/>
                    <a:pt x="275156" y="1620046"/>
                  </a:cubicBezTo>
                  <a:cubicBezTo>
                    <a:pt x="280067" y="1614780"/>
                    <a:pt x="273519" y="1604249"/>
                    <a:pt x="270245" y="1598984"/>
                  </a:cubicBezTo>
                  <a:cubicBezTo>
                    <a:pt x="263698" y="1591963"/>
                    <a:pt x="278430" y="1591963"/>
                    <a:pt x="278430" y="1586697"/>
                  </a:cubicBezTo>
                  <a:cubicBezTo>
                    <a:pt x="280067" y="1581432"/>
                    <a:pt x="270245" y="1574411"/>
                    <a:pt x="265335" y="1570901"/>
                  </a:cubicBezTo>
                  <a:cubicBezTo>
                    <a:pt x="257150" y="1565635"/>
                    <a:pt x="255513" y="1560369"/>
                    <a:pt x="255513" y="1551593"/>
                  </a:cubicBezTo>
                  <a:cubicBezTo>
                    <a:pt x="255513" y="1544573"/>
                    <a:pt x="257150" y="1520000"/>
                    <a:pt x="270245" y="1521755"/>
                  </a:cubicBezTo>
                  <a:cubicBezTo>
                    <a:pt x="268608" y="1516489"/>
                    <a:pt x="260424" y="1514734"/>
                    <a:pt x="260424" y="1509469"/>
                  </a:cubicBezTo>
                  <a:cubicBezTo>
                    <a:pt x="260424" y="1505958"/>
                    <a:pt x="257150" y="1502448"/>
                    <a:pt x="258787" y="1498937"/>
                  </a:cubicBezTo>
                  <a:cubicBezTo>
                    <a:pt x="260424" y="1497182"/>
                    <a:pt x="263698" y="1495427"/>
                    <a:pt x="265335" y="1491917"/>
                  </a:cubicBezTo>
                  <a:cubicBezTo>
                    <a:pt x="270245" y="1481386"/>
                    <a:pt x="250603" y="1463834"/>
                    <a:pt x="240781" y="1458568"/>
                  </a:cubicBezTo>
                  <a:cubicBezTo>
                    <a:pt x="248966" y="1458568"/>
                    <a:pt x="253876" y="1444526"/>
                    <a:pt x="245692" y="1442771"/>
                  </a:cubicBezTo>
                  <a:cubicBezTo>
                    <a:pt x="239145" y="1441016"/>
                    <a:pt x="229323" y="1428730"/>
                    <a:pt x="235871" y="1423464"/>
                  </a:cubicBezTo>
                  <a:cubicBezTo>
                    <a:pt x="240781" y="1419954"/>
                    <a:pt x="242418" y="1421709"/>
                    <a:pt x="247329" y="1414688"/>
                  </a:cubicBezTo>
                  <a:cubicBezTo>
                    <a:pt x="250603" y="1409422"/>
                    <a:pt x="250603" y="1409422"/>
                    <a:pt x="245692" y="1404157"/>
                  </a:cubicBezTo>
                  <a:cubicBezTo>
                    <a:pt x="239145" y="1398891"/>
                    <a:pt x="234234" y="1395381"/>
                    <a:pt x="227686" y="1390115"/>
                  </a:cubicBezTo>
                  <a:cubicBezTo>
                    <a:pt x="219502" y="1384850"/>
                    <a:pt x="208044" y="1391871"/>
                    <a:pt x="199860" y="1383095"/>
                  </a:cubicBezTo>
                  <a:cubicBezTo>
                    <a:pt x="193312" y="1377829"/>
                    <a:pt x="235871" y="1379584"/>
                    <a:pt x="239145" y="1376074"/>
                  </a:cubicBezTo>
                  <a:cubicBezTo>
                    <a:pt x="237508" y="1377829"/>
                    <a:pt x="239145" y="1362032"/>
                    <a:pt x="240781" y="1365543"/>
                  </a:cubicBezTo>
                  <a:cubicBezTo>
                    <a:pt x="234234" y="1347991"/>
                    <a:pt x="204770" y="1365543"/>
                    <a:pt x="196586" y="1349746"/>
                  </a:cubicBezTo>
                  <a:cubicBezTo>
                    <a:pt x="194949" y="1346235"/>
                    <a:pt x="193312" y="1344480"/>
                    <a:pt x="191675" y="1340970"/>
                  </a:cubicBezTo>
                  <a:cubicBezTo>
                    <a:pt x="191675" y="1337459"/>
                    <a:pt x="198223" y="1332194"/>
                    <a:pt x="194949" y="1328683"/>
                  </a:cubicBezTo>
                  <a:cubicBezTo>
                    <a:pt x="191675" y="1323418"/>
                    <a:pt x="180217" y="1319907"/>
                    <a:pt x="186764" y="1314642"/>
                  </a:cubicBezTo>
                  <a:cubicBezTo>
                    <a:pt x="193312" y="1307621"/>
                    <a:pt x="158938" y="1302355"/>
                    <a:pt x="172033" y="1291824"/>
                  </a:cubicBezTo>
                  <a:cubicBezTo>
                    <a:pt x="178580" y="1286559"/>
                    <a:pt x="168759" y="1281293"/>
                    <a:pt x="163848" y="1281293"/>
                  </a:cubicBezTo>
                  <a:cubicBezTo>
                    <a:pt x="152390" y="1279538"/>
                    <a:pt x="147479" y="1274272"/>
                    <a:pt x="142569" y="1263741"/>
                  </a:cubicBezTo>
                  <a:cubicBezTo>
                    <a:pt x="140932" y="1256720"/>
                    <a:pt x="140932" y="1247944"/>
                    <a:pt x="137658" y="1239168"/>
                  </a:cubicBezTo>
                  <a:cubicBezTo>
                    <a:pt x="134384" y="1233903"/>
                    <a:pt x="126200" y="1228637"/>
                    <a:pt x="134384" y="1223372"/>
                  </a:cubicBezTo>
                  <a:cubicBezTo>
                    <a:pt x="139295" y="1219861"/>
                    <a:pt x="149116" y="1223372"/>
                    <a:pt x="142569" y="1214596"/>
                  </a:cubicBezTo>
                  <a:cubicBezTo>
                    <a:pt x="136021" y="1207575"/>
                    <a:pt x="124563" y="1197044"/>
                    <a:pt x="124563" y="1186513"/>
                  </a:cubicBezTo>
                  <a:cubicBezTo>
                    <a:pt x="126200" y="1170716"/>
                    <a:pt x="108194" y="1154919"/>
                    <a:pt x="104921" y="1139122"/>
                  </a:cubicBezTo>
                  <a:cubicBezTo>
                    <a:pt x="103284" y="1132101"/>
                    <a:pt x="103284" y="1125081"/>
                    <a:pt x="106557" y="1118060"/>
                  </a:cubicBezTo>
                  <a:cubicBezTo>
                    <a:pt x="111468" y="1109284"/>
                    <a:pt x="96736" y="1107529"/>
                    <a:pt x="95099" y="1100508"/>
                  </a:cubicBezTo>
                  <a:cubicBezTo>
                    <a:pt x="109831" y="1104018"/>
                    <a:pt x="100010" y="1086466"/>
                    <a:pt x="96736" y="1082956"/>
                  </a:cubicBezTo>
                  <a:cubicBezTo>
                    <a:pt x="88552" y="1074180"/>
                    <a:pt x="91826" y="1070670"/>
                    <a:pt x="101647" y="1070670"/>
                  </a:cubicBezTo>
                  <a:cubicBezTo>
                    <a:pt x="95099" y="1063649"/>
                    <a:pt x="98373" y="1046097"/>
                    <a:pt x="95099" y="1039076"/>
                  </a:cubicBezTo>
                  <a:cubicBezTo>
                    <a:pt x="90189" y="1026790"/>
                    <a:pt x="104921" y="1023279"/>
                    <a:pt x="113105" y="1016258"/>
                  </a:cubicBezTo>
                  <a:cubicBezTo>
                    <a:pt x="122926" y="1009238"/>
                    <a:pt x="101647" y="996951"/>
                    <a:pt x="100010" y="988175"/>
                  </a:cubicBezTo>
                  <a:cubicBezTo>
                    <a:pt x="96736" y="975889"/>
                    <a:pt x="75457" y="961847"/>
                    <a:pt x="78731" y="949561"/>
                  </a:cubicBezTo>
                  <a:cubicBezTo>
                    <a:pt x="78731" y="942540"/>
                    <a:pt x="70546" y="923233"/>
                    <a:pt x="67272" y="914457"/>
                  </a:cubicBezTo>
                  <a:cubicBezTo>
                    <a:pt x="62362" y="907436"/>
                    <a:pt x="60725" y="889884"/>
                    <a:pt x="67272" y="882864"/>
                  </a:cubicBezTo>
                  <a:cubicBezTo>
                    <a:pt x="70546" y="879353"/>
                    <a:pt x="73820" y="882864"/>
                    <a:pt x="77094" y="877598"/>
                  </a:cubicBezTo>
                  <a:cubicBezTo>
                    <a:pt x="78731" y="874088"/>
                    <a:pt x="78731" y="870577"/>
                    <a:pt x="80367" y="867067"/>
                  </a:cubicBezTo>
                  <a:cubicBezTo>
                    <a:pt x="83641" y="865312"/>
                    <a:pt x="88552" y="863556"/>
                    <a:pt x="90189" y="860046"/>
                  </a:cubicBezTo>
                  <a:cubicBezTo>
                    <a:pt x="90189" y="851270"/>
                    <a:pt x="86915" y="842494"/>
                    <a:pt x="83641" y="835473"/>
                  </a:cubicBezTo>
                  <a:cubicBezTo>
                    <a:pt x="80367" y="830208"/>
                    <a:pt x="77094" y="823187"/>
                    <a:pt x="73820" y="817921"/>
                  </a:cubicBezTo>
                  <a:cubicBezTo>
                    <a:pt x="72183" y="816166"/>
                    <a:pt x="65636" y="812656"/>
                    <a:pt x="65636" y="810900"/>
                  </a:cubicBezTo>
                  <a:cubicBezTo>
                    <a:pt x="65636" y="805635"/>
                    <a:pt x="73820" y="807390"/>
                    <a:pt x="73820" y="802125"/>
                  </a:cubicBezTo>
                  <a:cubicBezTo>
                    <a:pt x="75457" y="795104"/>
                    <a:pt x="73820" y="789838"/>
                    <a:pt x="72183" y="782817"/>
                  </a:cubicBezTo>
                  <a:cubicBezTo>
                    <a:pt x="72183" y="777552"/>
                    <a:pt x="73820" y="749469"/>
                    <a:pt x="83641" y="751224"/>
                  </a:cubicBezTo>
                  <a:cubicBezTo>
                    <a:pt x="93462" y="752979"/>
                    <a:pt x="80367" y="731917"/>
                    <a:pt x="78731" y="730161"/>
                  </a:cubicBezTo>
                  <a:cubicBezTo>
                    <a:pt x="75457" y="721385"/>
                    <a:pt x="80367" y="693302"/>
                    <a:pt x="68909" y="691547"/>
                  </a:cubicBezTo>
                  <a:cubicBezTo>
                    <a:pt x="63999" y="689792"/>
                    <a:pt x="67272" y="698568"/>
                    <a:pt x="59088" y="688037"/>
                  </a:cubicBezTo>
                  <a:cubicBezTo>
                    <a:pt x="52540" y="681016"/>
                    <a:pt x="54177" y="679261"/>
                    <a:pt x="55814" y="670485"/>
                  </a:cubicBezTo>
                  <a:cubicBezTo>
                    <a:pt x="57451" y="665219"/>
                    <a:pt x="52540" y="663464"/>
                    <a:pt x="47630" y="659954"/>
                  </a:cubicBezTo>
                  <a:cubicBezTo>
                    <a:pt x="42719" y="656443"/>
                    <a:pt x="44356" y="652933"/>
                    <a:pt x="42719" y="647667"/>
                  </a:cubicBezTo>
                  <a:cubicBezTo>
                    <a:pt x="37809" y="635381"/>
                    <a:pt x="24714" y="628360"/>
                    <a:pt x="21440" y="616074"/>
                  </a:cubicBezTo>
                  <a:cubicBezTo>
                    <a:pt x="34535" y="621339"/>
                    <a:pt x="19803" y="605543"/>
                    <a:pt x="14892" y="603787"/>
                  </a:cubicBezTo>
                  <a:cubicBezTo>
                    <a:pt x="3434" y="598522"/>
                    <a:pt x="160" y="582725"/>
                    <a:pt x="160" y="572194"/>
                  </a:cubicBezTo>
                  <a:cubicBezTo>
                    <a:pt x="-1476" y="559907"/>
                    <a:pt x="9982" y="563418"/>
                    <a:pt x="6708" y="551131"/>
                  </a:cubicBezTo>
                  <a:cubicBezTo>
                    <a:pt x="5071" y="540600"/>
                    <a:pt x="14892" y="523048"/>
                    <a:pt x="8345" y="516027"/>
                  </a:cubicBezTo>
                  <a:cubicBezTo>
                    <a:pt x="26350" y="526559"/>
                    <a:pt x="19803" y="498476"/>
                    <a:pt x="16529" y="491455"/>
                  </a:cubicBezTo>
                  <a:cubicBezTo>
                    <a:pt x="13255" y="482679"/>
                    <a:pt x="-4750" y="458106"/>
                    <a:pt x="1797" y="449330"/>
                  </a:cubicBezTo>
                  <a:cubicBezTo>
                    <a:pt x="1797" y="444064"/>
                    <a:pt x="8345" y="444064"/>
                    <a:pt x="9982" y="438799"/>
                  </a:cubicBezTo>
                  <a:cubicBezTo>
                    <a:pt x="11619" y="431778"/>
                    <a:pt x="8345" y="423002"/>
                    <a:pt x="8345" y="415981"/>
                  </a:cubicBezTo>
                  <a:cubicBezTo>
                    <a:pt x="8345" y="396674"/>
                    <a:pt x="21440" y="389653"/>
                    <a:pt x="27987" y="372101"/>
                  </a:cubicBezTo>
                  <a:cubicBezTo>
                    <a:pt x="34535" y="361570"/>
                    <a:pt x="32898" y="351039"/>
                    <a:pt x="36172" y="338753"/>
                  </a:cubicBezTo>
                  <a:cubicBezTo>
                    <a:pt x="37809" y="333487"/>
                    <a:pt x="39445" y="328221"/>
                    <a:pt x="42719" y="322956"/>
                  </a:cubicBezTo>
                  <a:cubicBezTo>
                    <a:pt x="45993" y="317690"/>
                    <a:pt x="52540" y="322956"/>
                    <a:pt x="57451" y="319445"/>
                  </a:cubicBezTo>
                  <a:cubicBezTo>
                    <a:pt x="80367" y="310670"/>
                    <a:pt x="57451" y="298383"/>
                    <a:pt x="49267" y="287852"/>
                  </a:cubicBezTo>
                  <a:cubicBezTo>
                    <a:pt x="41082" y="273810"/>
                    <a:pt x="55814" y="266790"/>
                    <a:pt x="50904" y="254503"/>
                  </a:cubicBezTo>
                  <a:cubicBezTo>
                    <a:pt x="47630" y="245727"/>
                    <a:pt x="21440" y="201847"/>
                    <a:pt x="44356" y="201847"/>
                  </a:cubicBezTo>
                  <a:cubicBezTo>
                    <a:pt x="41082" y="196582"/>
                    <a:pt x="29624" y="184295"/>
                    <a:pt x="31261" y="177275"/>
                  </a:cubicBezTo>
                  <a:cubicBezTo>
                    <a:pt x="34535" y="164988"/>
                    <a:pt x="44356" y="156212"/>
                    <a:pt x="57451" y="150947"/>
                  </a:cubicBezTo>
                  <a:cubicBezTo>
                    <a:pt x="68909" y="147436"/>
                    <a:pt x="88552" y="142171"/>
                    <a:pt x="93462" y="131639"/>
                  </a:cubicBezTo>
                  <a:cubicBezTo>
                    <a:pt x="98373" y="119353"/>
                    <a:pt x="98373" y="103556"/>
                    <a:pt x="100010" y="91270"/>
                  </a:cubicBezTo>
                  <a:cubicBezTo>
                    <a:pt x="101647" y="86004"/>
                    <a:pt x="100010" y="71963"/>
                    <a:pt x="96736" y="66697"/>
                  </a:cubicBezTo>
                  <a:cubicBezTo>
                    <a:pt x="95099" y="63187"/>
                    <a:pt x="86915" y="66697"/>
                    <a:pt x="86915" y="63187"/>
                  </a:cubicBezTo>
                  <a:cubicBezTo>
                    <a:pt x="91826" y="63187"/>
                    <a:pt x="106557" y="31593"/>
                    <a:pt x="119652" y="24572"/>
                  </a:cubicBezTo>
                  <a:cubicBezTo>
                    <a:pt x="136021" y="17552"/>
                    <a:pt x="136021" y="17552"/>
                    <a:pt x="137658" y="0"/>
                  </a:cubicBezTo>
                  <a:close/>
                </a:path>
              </a:pathLst>
            </a:custGeom>
            <a:solidFill>
              <a:schemeClr val="bg1">
                <a:lumMod val="85000"/>
              </a:schemeClr>
            </a:solidFill>
            <a:ln w="3175"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schemeClr val="accent1"/>
                </a:solidFill>
              </a:endParaRPr>
            </a:p>
          </p:txBody>
        </p:sp>
        <p:sp>
          <p:nvSpPr>
            <p:cNvPr id="136" name="Paraguay"/>
            <p:cNvSpPr>
              <a:spLocks/>
            </p:cNvSpPr>
            <p:nvPr/>
          </p:nvSpPr>
          <p:spPr bwMode="auto">
            <a:xfrm>
              <a:off x="20153273" y="9096296"/>
              <a:ext cx="948741" cy="996518"/>
            </a:xfrm>
            <a:custGeom>
              <a:avLst/>
              <a:gdLst>
                <a:gd name="T0" fmla="*/ 0 w 303"/>
                <a:gd name="T1" fmla="*/ 104 h 287"/>
                <a:gd name="T2" fmla="*/ 7 w 303"/>
                <a:gd name="T3" fmla="*/ 69 h 287"/>
                <a:gd name="T4" fmla="*/ 6 w 303"/>
                <a:gd name="T5" fmla="*/ 50 h 287"/>
                <a:gd name="T6" fmla="*/ 13 w 303"/>
                <a:gd name="T7" fmla="*/ 33 h 287"/>
                <a:gd name="T8" fmla="*/ 28 w 303"/>
                <a:gd name="T9" fmla="*/ 13 h 287"/>
                <a:gd name="T10" fmla="*/ 70 w 303"/>
                <a:gd name="T11" fmla="*/ 6 h 287"/>
                <a:gd name="T12" fmla="*/ 128 w 303"/>
                <a:gd name="T13" fmla="*/ 10 h 287"/>
                <a:gd name="T14" fmla="*/ 148 w 303"/>
                <a:gd name="T15" fmla="*/ 28 h 287"/>
                <a:gd name="T16" fmla="*/ 160 w 303"/>
                <a:gd name="T17" fmla="*/ 51 h 287"/>
                <a:gd name="T18" fmla="*/ 164 w 303"/>
                <a:gd name="T19" fmla="*/ 60 h 287"/>
                <a:gd name="T20" fmla="*/ 163 w 303"/>
                <a:gd name="T21" fmla="*/ 73 h 287"/>
                <a:gd name="T22" fmla="*/ 162 w 303"/>
                <a:gd name="T23" fmla="*/ 78 h 287"/>
                <a:gd name="T24" fmla="*/ 164 w 303"/>
                <a:gd name="T25" fmla="*/ 86 h 287"/>
                <a:gd name="T26" fmla="*/ 161 w 303"/>
                <a:gd name="T27" fmla="*/ 97 h 287"/>
                <a:gd name="T28" fmla="*/ 189 w 303"/>
                <a:gd name="T29" fmla="*/ 106 h 287"/>
                <a:gd name="T30" fmla="*/ 206 w 303"/>
                <a:gd name="T31" fmla="*/ 107 h 287"/>
                <a:gd name="T32" fmla="*/ 216 w 303"/>
                <a:gd name="T33" fmla="*/ 100 h 287"/>
                <a:gd name="T34" fmla="*/ 235 w 303"/>
                <a:gd name="T35" fmla="*/ 108 h 287"/>
                <a:gd name="T36" fmla="*/ 241 w 303"/>
                <a:gd name="T37" fmla="*/ 113 h 287"/>
                <a:gd name="T38" fmla="*/ 246 w 303"/>
                <a:gd name="T39" fmla="*/ 126 h 287"/>
                <a:gd name="T40" fmla="*/ 255 w 303"/>
                <a:gd name="T41" fmla="*/ 143 h 287"/>
                <a:gd name="T42" fmla="*/ 270 w 303"/>
                <a:gd name="T43" fmla="*/ 164 h 287"/>
                <a:gd name="T44" fmla="*/ 287 w 303"/>
                <a:gd name="T45" fmla="*/ 158 h 287"/>
                <a:gd name="T46" fmla="*/ 302 w 303"/>
                <a:gd name="T47" fmla="*/ 166 h 287"/>
                <a:gd name="T48" fmla="*/ 300 w 303"/>
                <a:gd name="T49" fmla="*/ 172 h 287"/>
                <a:gd name="T50" fmla="*/ 300 w 303"/>
                <a:gd name="T51" fmla="*/ 183 h 287"/>
                <a:gd name="T52" fmla="*/ 297 w 303"/>
                <a:gd name="T53" fmla="*/ 200 h 287"/>
                <a:gd name="T54" fmla="*/ 296 w 303"/>
                <a:gd name="T55" fmla="*/ 217 h 287"/>
                <a:gd name="T56" fmla="*/ 301 w 303"/>
                <a:gd name="T57" fmla="*/ 245 h 287"/>
                <a:gd name="T58" fmla="*/ 295 w 303"/>
                <a:gd name="T59" fmla="*/ 254 h 287"/>
                <a:gd name="T60" fmla="*/ 288 w 303"/>
                <a:gd name="T61" fmla="*/ 263 h 287"/>
                <a:gd name="T62" fmla="*/ 279 w 303"/>
                <a:gd name="T63" fmla="*/ 266 h 287"/>
                <a:gd name="T64" fmla="*/ 274 w 303"/>
                <a:gd name="T65" fmla="*/ 271 h 287"/>
                <a:gd name="T66" fmla="*/ 266 w 303"/>
                <a:gd name="T67" fmla="*/ 281 h 287"/>
                <a:gd name="T68" fmla="*/ 247 w 303"/>
                <a:gd name="T69" fmla="*/ 287 h 287"/>
                <a:gd name="T70" fmla="*/ 238 w 303"/>
                <a:gd name="T71" fmla="*/ 283 h 287"/>
                <a:gd name="T72" fmla="*/ 230 w 303"/>
                <a:gd name="T73" fmla="*/ 282 h 287"/>
                <a:gd name="T74" fmla="*/ 220 w 303"/>
                <a:gd name="T75" fmla="*/ 284 h 287"/>
                <a:gd name="T76" fmla="*/ 210 w 303"/>
                <a:gd name="T77" fmla="*/ 282 h 287"/>
                <a:gd name="T78" fmla="*/ 176 w 303"/>
                <a:gd name="T79" fmla="*/ 277 h 287"/>
                <a:gd name="T80" fmla="*/ 166 w 303"/>
                <a:gd name="T81" fmla="*/ 275 h 287"/>
                <a:gd name="T82" fmla="*/ 171 w 303"/>
                <a:gd name="T83" fmla="*/ 263 h 287"/>
                <a:gd name="T84" fmla="*/ 181 w 303"/>
                <a:gd name="T85" fmla="*/ 236 h 287"/>
                <a:gd name="T86" fmla="*/ 189 w 303"/>
                <a:gd name="T87" fmla="*/ 219 h 287"/>
                <a:gd name="T88" fmla="*/ 181 w 303"/>
                <a:gd name="T89" fmla="*/ 203 h 287"/>
                <a:gd name="T90" fmla="*/ 160 w 303"/>
                <a:gd name="T91" fmla="*/ 195 h 287"/>
                <a:gd name="T92" fmla="*/ 149 w 303"/>
                <a:gd name="T93" fmla="*/ 191 h 287"/>
                <a:gd name="T94" fmla="*/ 136 w 303"/>
                <a:gd name="T95" fmla="*/ 186 h 287"/>
                <a:gd name="T96" fmla="*/ 111 w 303"/>
                <a:gd name="T97" fmla="*/ 171 h 287"/>
                <a:gd name="T98" fmla="*/ 83 w 303"/>
                <a:gd name="T99" fmla="*/ 163 h 287"/>
                <a:gd name="T100" fmla="*/ 62 w 303"/>
                <a:gd name="T101" fmla="*/ 155 h 287"/>
                <a:gd name="T102" fmla="*/ 34 w 303"/>
                <a:gd name="T103" fmla="*/ 136 h 287"/>
                <a:gd name="T104" fmla="*/ 17 w 303"/>
                <a:gd name="T105" fmla="*/ 119 h 287"/>
                <a:gd name="T106" fmla="*/ 0 w 303"/>
                <a:gd name="T107" fmla="*/ 10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3" h="287">
                  <a:moveTo>
                    <a:pt x="0" y="104"/>
                  </a:moveTo>
                  <a:cubicBezTo>
                    <a:pt x="3" y="92"/>
                    <a:pt x="5" y="81"/>
                    <a:pt x="7" y="69"/>
                  </a:cubicBezTo>
                  <a:cubicBezTo>
                    <a:pt x="8" y="63"/>
                    <a:pt x="7" y="57"/>
                    <a:pt x="6" y="50"/>
                  </a:cubicBezTo>
                  <a:cubicBezTo>
                    <a:pt x="6" y="44"/>
                    <a:pt x="10" y="39"/>
                    <a:pt x="13" y="33"/>
                  </a:cubicBezTo>
                  <a:cubicBezTo>
                    <a:pt x="17" y="26"/>
                    <a:pt x="15" y="15"/>
                    <a:pt x="28" y="13"/>
                  </a:cubicBezTo>
                  <a:cubicBezTo>
                    <a:pt x="42" y="12"/>
                    <a:pt x="57" y="9"/>
                    <a:pt x="70" y="6"/>
                  </a:cubicBezTo>
                  <a:cubicBezTo>
                    <a:pt x="93" y="0"/>
                    <a:pt x="108" y="1"/>
                    <a:pt x="128" y="10"/>
                  </a:cubicBezTo>
                  <a:cubicBezTo>
                    <a:pt x="136" y="14"/>
                    <a:pt x="148" y="19"/>
                    <a:pt x="148" y="28"/>
                  </a:cubicBezTo>
                  <a:cubicBezTo>
                    <a:pt x="149" y="33"/>
                    <a:pt x="153" y="50"/>
                    <a:pt x="160" y="51"/>
                  </a:cubicBezTo>
                  <a:cubicBezTo>
                    <a:pt x="156" y="55"/>
                    <a:pt x="163" y="57"/>
                    <a:pt x="164" y="60"/>
                  </a:cubicBezTo>
                  <a:cubicBezTo>
                    <a:pt x="165" y="62"/>
                    <a:pt x="164" y="70"/>
                    <a:pt x="163" y="73"/>
                  </a:cubicBezTo>
                  <a:cubicBezTo>
                    <a:pt x="162" y="75"/>
                    <a:pt x="162" y="76"/>
                    <a:pt x="162" y="78"/>
                  </a:cubicBezTo>
                  <a:cubicBezTo>
                    <a:pt x="162" y="81"/>
                    <a:pt x="165" y="84"/>
                    <a:pt x="164" y="86"/>
                  </a:cubicBezTo>
                  <a:cubicBezTo>
                    <a:pt x="162" y="90"/>
                    <a:pt x="160" y="94"/>
                    <a:pt x="161" y="97"/>
                  </a:cubicBezTo>
                  <a:cubicBezTo>
                    <a:pt x="161" y="99"/>
                    <a:pt x="186" y="106"/>
                    <a:pt x="189" y="106"/>
                  </a:cubicBezTo>
                  <a:cubicBezTo>
                    <a:pt x="195" y="106"/>
                    <a:pt x="201" y="108"/>
                    <a:pt x="206" y="107"/>
                  </a:cubicBezTo>
                  <a:cubicBezTo>
                    <a:pt x="211" y="107"/>
                    <a:pt x="211" y="97"/>
                    <a:pt x="216" y="100"/>
                  </a:cubicBezTo>
                  <a:cubicBezTo>
                    <a:pt x="221" y="103"/>
                    <a:pt x="229" y="107"/>
                    <a:pt x="235" y="108"/>
                  </a:cubicBezTo>
                  <a:cubicBezTo>
                    <a:pt x="240" y="108"/>
                    <a:pt x="240" y="109"/>
                    <a:pt x="241" y="113"/>
                  </a:cubicBezTo>
                  <a:cubicBezTo>
                    <a:pt x="242" y="118"/>
                    <a:pt x="245" y="121"/>
                    <a:pt x="246" y="126"/>
                  </a:cubicBezTo>
                  <a:cubicBezTo>
                    <a:pt x="247" y="133"/>
                    <a:pt x="254" y="136"/>
                    <a:pt x="255" y="143"/>
                  </a:cubicBezTo>
                  <a:cubicBezTo>
                    <a:pt x="256" y="150"/>
                    <a:pt x="258" y="165"/>
                    <a:pt x="270" y="164"/>
                  </a:cubicBezTo>
                  <a:cubicBezTo>
                    <a:pt x="277" y="164"/>
                    <a:pt x="281" y="159"/>
                    <a:pt x="287" y="158"/>
                  </a:cubicBezTo>
                  <a:cubicBezTo>
                    <a:pt x="293" y="157"/>
                    <a:pt x="298" y="163"/>
                    <a:pt x="302" y="166"/>
                  </a:cubicBezTo>
                  <a:cubicBezTo>
                    <a:pt x="299" y="167"/>
                    <a:pt x="299" y="170"/>
                    <a:pt x="300" y="172"/>
                  </a:cubicBezTo>
                  <a:cubicBezTo>
                    <a:pt x="303" y="176"/>
                    <a:pt x="299" y="179"/>
                    <a:pt x="300" y="183"/>
                  </a:cubicBezTo>
                  <a:cubicBezTo>
                    <a:pt x="302" y="187"/>
                    <a:pt x="298" y="195"/>
                    <a:pt x="297" y="200"/>
                  </a:cubicBezTo>
                  <a:cubicBezTo>
                    <a:pt x="297" y="204"/>
                    <a:pt x="295" y="213"/>
                    <a:pt x="296" y="217"/>
                  </a:cubicBezTo>
                  <a:cubicBezTo>
                    <a:pt x="301" y="245"/>
                    <a:pt x="301" y="245"/>
                    <a:pt x="301" y="245"/>
                  </a:cubicBezTo>
                  <a:cubicBezTo>
                    <a:pt x="301" y="247"/>
                    <a:pt x="299" y="254"/>
                    <a:pt x="295" y="254"/>
                  </a:cubicBezTo>
                  <a:cubicBezTo>
                    <a:pt x="293" y="255"/>
                    <a:pt x="287" y="262"/>
                    <a:pt x="288" y="263"/>
                  </a:cubicBezTo>
                  <a:cubicBezTo>
                    <a:pt x="289" y="265"/>
                    <a:pt x="280" y="266"/>
                    <a:pt x="279" y="266"/>
                  </a:cubicBezTo>
                  <a:cubicBezTo>
                    <a:pt x="277" y="267"/>
                    <a:pt x="274" y="269"/>
                    <a:pt x="274" y="271"/>
                  </a:cubicBezTo>
                  <a:cubicBezTo>
                    <a:pt x="275" y="274"/>
                    <a:pt x="270" y="284"/>
                    <a:pt x="266" y="281"/>
                  </a:cubicBezTo>
                  <a:cubicBezTo>
                    <a:pt x="256" y="274"/>
                    <a:pt x="251" y="280"/>
                    <a:pt x="247" y="287"/>
                  </a:cubicBezTo>
                  <a:cubicBezTo>
                    <a:pt x="245" y="286"/>
                    <a:pt x="241" y="282"/>
                    <a:pt x="238" y="283"/>
                  </a:cubicBezTo>
                  <a:cubicBezTo>
                    <a:pt x="234" y="283"/>
                    <a:pt x="234" y="286"/>
                    <a:pt x="230" y="282"/>
                  </a:cubicBezTo>
                  <a:cubicBezTo>
                    <a:pt x="227" y="279"/>
                    <a:pt x="224" y="283"/>
                    <a:pt x="220" y="284"/>
                  </a:cubicBezTo>
                  <a:cubicBezTo>
                    <a:pt x="217" y="284"/>
                    <a:pt x="213" y="283"/>
                    <a:pt x="210" y="282"/>
                  </a:cubicBezTo>
                  <a:cubicBezTo>
                    <a:pt x="199" y="279"/>
                    <a:pt x="188" y="276"/>
                    <a:pt x="176" y="277"/>
                  </a:cubicBezTo>
                  <a:cubicBezTo>
                    <a:pt x="171" y="277"/>
                    <a:pt x="168" y="281"/>
                    <a:pt x="166" y="275"/>
                  </a:cubicBezTo>
                  <a:cubicBezTo>
                    <a:pt x="165" y="274"/>
                    <a:pt x="170" y="264"/>
                    <a:pt x="171" y="263"/>
                  </a:cubicBezTo>
                  <a:cubicBezTo>
                    <a:pt x="182" y="257"/>
                    <a:pt x="170" y="240"/>
                    <a:pt x="181" y="236"/>
                  </a:cubicBezTo>
                  <a:cubicBezTo>
                    <a:pt x="187" y="233"/>
                    <a:pt x="186" y="223"/>
                    <a:pt x="189" y="219"/>
                  </a:cubicBezTo>
                  <a:cubicBezTo>
                    <a:pt x="194" y="211"/>
                    <a:pt x="189" y="208"/>
                    <a:pt x="181" y="203"/>
                  </a:cubicBezTo>
                  <a:cubicBezTo>
                    <a:pt x="175" y="199"/>
                    <a:pt x="166" y="199"/>
                    <a:pt x="160" y="195"/>
                  </a:cubicBezTo>
                  <a:cubicBezTo>
                    <a:pt x="157" y="193"/>
                    <a:pt x="153" y="192"/>
                    <a:pt x="149" y="191"/>
                  </a:cubicBezTo>
                  <a:cubicBezTo>
                    <a:pt x="144" y="191"/>
                    <a:pt x="140" y="188"/>
                    <a:pt x="136" y="186"/>
                  </a:cubicBezTo>
                  <a:cubicBezTo>
                    <a:pt x="127" y="181"/>
                    <a:pt x="120" y="177"/>
                    <a:pt x="111" y="171"/>
                  </a:cubicBezTo>
                  <a:cubicBezTo>
                    <a:pt x="102" y="165"/>
                    <a:pt x="93" y="166"/>
                    <a:pt x="83" y="163"/>
                  </a:cubicBezTo>
                  <a:cubicBezTo>
                    <a:pt x="77" y="161"/>
                    <a:pt x="68" y="160"/>
                    <a:pt x="62" y="155"/>
                  </a:cubicBezTo>
                  <a:cubicBezTo>
                    <a:pt x="54" y="147"/>
                    <a:pt x="40" y="140"/>
                    <a:pt x="34" y="136"/>
                  </a:cubicBezTo>
                  <a:cubicBezTo>
                    <a:pt x="27" y="130"/>
                    <a:pt x="19" y="123"/>
                    <a:pt x="17" y="119"/>
                  </a:cubicBezTo>
                  <a:cubicBezTo>
                    <a:pt x="14" y="111"/>
                    <a:pt x="6" y="110"/>
                    <a:pt x="0" y="104"/>
                  </a:cubicBezTo>
                </a:path>
              </a:pathLst>
            </a:custGeom>
            <a:solidFill>
              <a:schemeClr val="bg1">
                <a:lumMod val="85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schemeClr val="accent1"/>
                </a:solidFill>
              </a:endParaRPr>
            </a:p>
          </p:txBody>
        </p:sp>
        <p:sp>
          <p:nvSpPr>
            <p:cNvPr id="138" name="Guiana"/>
            <p:cNvSpPr>
              <a:spLocks/>
            </p:cNvSpPr>
            <p:nvPr/>
          </p:nvSpPr>
          <p:spPr bwMode="auto">
            <a:xfrm>
              <a:off x="20131352" y="5796525"/>
              <a:ext cx="538559" cy="871736"/>
            </a:xfrm>
            <a:custGeom>
              <a:avLst/>
              <a:gdLst>
                <a:gd name="T0" fmla="*/ 0 w 172"/>
                <a:gd name="T1" fmla="*/ 88 h 251"/>
                <a:gd name="T2" fmla="*/ 9 w 172"/>
                <a:gd name="T3" fmla="*/ 71 h 251"/>
                <a:gd name="T4" fmla="*/ 15 w 172"/>
                <a:gd name="T5" fmla="*/ 61 h 251"/>
                <a:gd name="T6" fmla="*/ 22 w 172"/>
                <a:gd name="T7" fmla="*/ 59 h 251"/>
                <a:gd name="T8" fmla="*/ 29 w 172"/>
                <a:gd name="T9" fmla="*/ 57 h 251"/>
                <a:gd name="T10" fmla="*/ 40 w 172"/>
                <a:gd name="T11" fmla="*/ 51 h 251"/>
                <a:gd name="T12" fmla="*/ 36 w 172"/>
                <a:gd name="T13" fmla="*/ 47 h 251"/>
                <a:gd name="T14" fmla="*/ 29 w 172"/>
                <a:gd name="T15" fmla="*/ 38 h 251"/>
                <a:gd name="T16" fmla="*/ 32 w 172"/>
                <a:gd name="T17" fmla="*/ 27 h 251"/>
                <a:gd name="T18" fmla="*/ 40 w 172"/>
                <a:gd name="T19" fmla="*/ 22 h 251"/>
                <a:gd name="T20" fmla="*/ 56 w 172"/>
                <a:gd name="T21" fmla="*/ 11 h 251"/>
                <a:gd name="T22" fmla="*/ 54 w 172"/>
                <a:gd name="T23" fmla="*/ 0 h 251"/>
                <a:gd name="T24" fmla="*/ 74 w 172"/>
                <a:gd name="T25" fmla="*/ 13 h 251"/>
                <a:gd name="T26" fmla="*/ 62 w 172"/>
                <a:gd name="T27" fmla="*/ 4 h 251"/>
                <a:gd name="T28" fmla="*/ 84 w 172"/>
                <a:gd name="T29" fmla="*/ 17 h 251"/>
                <a:gd name="T30" fmla="*/ 100 w 172"/>
                <a:gd name="T31" fmla="*/ 32 h 251"/>
                <a:gd name="T32" fmla="*/ 106 w 172"/>
                <a:gd name="T33" fmla="*/ 51 h 251"/>
                <a:gd name="T34" fmla="*/ 101 w 172"/>
                <a:gd name="T35" fmla="*/ 62 h 251"/>
                <a:gd name="T36" fmla="*/ 98 w 172"/>
                <a:gd name="T37" fmla="*/ 73 h 251"/>
                <a:gd name="T38" fmla="*/ 113 w 172"/>
                <a:gd name="T39" fmla="*/ 58 h 251"/>
                <a:gd name="T40" fmla="*/ 139 w 172"/>
                <a:gd name="T41" fmla="*/ 77 h 251"/>
                <a:gd name="T42" fmla="*/ 151 w 172"/>
                <a:gd name="T43" fmla="*/ 87 h 251"/>
                <a:gd name="T44" fmla="*/ 144 w 172"/>
                <a:gd name="T45" fmla="*/ 110 h 251"/>
                <a:gd name="T46" fmla="*/ 144 w 172"/>
                <a:gd name="T47" fmla="*/ 120 h 251"/>
                <a:gd name="T48" fmla="*/ 119 w 172"/>
                <a:gd name="T49" fmla="*/ 128 h 251"/>
                <a:gd name="T50" fmla="*/ 119 w 172"/>
                <a:gd name="T51" fmla="*/ 149 h 251"/>
                <a:gd name="T52" fmla="*/ 128 w 172"/>
                <a:gd name="T53" fmla="*/ 169 h 251"/>
                <a:gd name="T54" fmla="*/ 136 w 172"/>
                <a:gd name="T55" fmla="*/ 177 h 251"/>
                <a:gd name="T56" fmla="*/ 142 w 172"/>
                <a:gd name="T57" fmla="*/ 177 h 251"/>
                <a:gd name="T58" fmla="*/ 146 w 172"/>
                <a:gd name="T59" fmla="*/ 190 h 251"/>
                <a:gd name="T60" fmla="*/ 158 w 172"/>
                <a:gd name="T61" fmla="*/ 213 h 251"/>
                <a:gd name="T62" fmla="*/ 172 w 172"/>
                <a:gd name="T63" fmla="*/ 225 h 251"/>
                <a:gd name="T64" fmla="*/ 138 w 172"/>
                <a:gd name="T65" fmla="*/ 227 h 251"/>
                <a:gd name="T66" fmla="*/ 134 w 172"/>
                <a:gd name="T67" fmla="*/ 231 h 251"/>
                <a:gd name="T68" fmla="*/ 123 w 172"/>
                <a:gd name="T69" fmla="*/ 234 h 251"/>
                <a:gd name="T70" fmla="*/ 108 w 172"/>
                <a:gd name="T71" fmla="*/ 239 h 251"/>
                <a:gd name="T72" fmla="*/ 103 w 172"/>
                <a:gd name="T73" fmla="*/ 242 h 251"/>
                <a:gd name="T74" fmla="*/ 99 w 172"/>
                <a:gd name="T75" fmla="*/ 243 h 251"/>
                <a:gd name="T76" fmla="*/ 100 w 172"/>
                <a:gd name="T77" fmla="*/ 246 h 251"/>
                <a:gd name="T78" fmla="*/ 85 w 172"/>
                <a:gd name="T79" fmla="*/ 250 h 251"/>
                <a:gd name="T80" fmla="*/ 80 w 172"/>
                <a:gd name="T81" fmla="*/ 246 h 251"/>
                <a:gd name="T82" fmla="*/ 71 w 172"/>
                <a:gd name="T83" fmla="*/ 242 h 251"/>
                <a:gd name="T84" fmla="*/ 57 w 172"/>
                <a:gd name="T85" fmla="*/ 232 h 251"/>
                <a:gd name="T86" fmla="*/ 59 w 172"/>
                <a:gd name="T87" fmla="*/ 229 h 251"/>
                <a:gd name="T88" fmla="*/ 55 w 172"/>
                <a:gd name="T89" fmla="*/ 223 h 251"/>
                <a:gd name="T90" fmla="*/ 51 w 172"/>
                <a:gd name="T91" fmla="*/ 213 h 251"/>
                <a:gd name="T92" fmla="*/ 48 w 172"/>
                <a:gd name="T93" fmla="*/ 189 h 251"/>
                <a:gd name="T94" fmla="*/ 54 w 172"/>
                <a:gd name="T95" fmla="*/ 174 h 251"/>
                <a:gd name="T96" fmla="*/ 59 w 172"/>
                <a:gd name="T97" fmla="*/ 165 h 251"/>
                <a:gd name="T98" fmla="*/ 63 w 172"/>
                <a:gd name="T99" fmla="*/ 155 h 251"/>
                <a:gd name="T100" fmla="*/ 57 w 172"/>
                <a:gd name="T101" fmla="*/ 146 h 251"/>
                <a:gd name="T102" fmla="*/ 55 w 172"/>
                <a:gd name="T103" fmla="*/ 140 h 251"/>
                <a:gd name="T104" fmla="*/ 44 w 172"/>
                <a:gd name="T105" fmla="*/ 136 h 251"/>
                <a:gd name="T106" fmla="*/ 49 w 172"/>
                <a:gd name="T107" fmla="*/ 125 h 251"/>
                <a:gd name="T108" fmla="*/ 45 w 172"/>
                <a:gd name="T109" fmla="*/ 113 h 251"/>
                <a:gd name="T110" fmla="*/ 23 w 172"/>
                <a:gd name="T111" fmla="*/ 113 h 251"/>
                <a:gd name="T112" fmla="*/ 0 w 172"/>
                <a:gd name="T113" fmla="*/ 88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2" h="251">
                  <a:moveTo>
                    <a:pt x="0" y="88"/>
                  </a:moveTo>
                  <a:cubicBezTo>
                    <a:pt x="4" y="83"/>
                    <a:pt x="10" y="80"/>
                    <a:pt x="9" y="71"/>
                  </a:cubicBezTo>
                  <a:cubicBezTo>
                    <a:pt x="8" y="65"/>
                    <a:pt x="11" y="63"/>
                    <a:pt x="15" y="61"/>
                  </a:cubicBezTo>
                  <a:cubicBezTo>
                    <a:pt x="16" y="61"/>
                    <a:pt x="19" y="57"/>
                    <a:pt x="22" y="59"/>
                  </a:cubicBezTo>
                  <a:cubicBezTo>
                    <a:pt x="26" y="61"/>
                    <a:pt x="26" y="59"/>
                    <a:pt x="29" y="57"/>
                  </a:cubicBezTo>
                  <a:cubicBezTo>
                    <a:pt x="33" y="55"/>
                    <a:pt x="39" y="54"/>
                    <a:pt x="40" y="51"/>
                  </a:cubicBezTo>
                  <a:cubicBezTo>
                    <a:pt x="42" y="49"/>
                    <a:pt x="39" y="46"/>
                    <a:pt x="36" y="47"/>
                  </a:cubicBezTo>
                  <a:cubicBezTo>
                    <a:pt x="28" y="49"/>
                    <a:pt x="32" y="42"/>
                    <a:pt x="29" y="38"/>
                  </a:cubicBezTo>
                  <a:cubicBezTo>
                    <a:pt x="25" y="34"/>
                    <a:pt x="29" y="30"/>
                    <a:pt x="32" y="27"/>
                  </a:cubicBezTo>
                  <a:cubicBezTo>
                    <a:pt x="35" y="24"/>
                    <a:pt x="35" y="24"/>
                    <a:pt x="40" y="22"/>
                  </a:cubicBezTo>
                  <a:cubicBezTo>
                    <a:pt x="46" y="19"/>
                    <a:pt x="50" y="13"/>
                    <a:pt x="56" y="11"/>
                  </a:cubicBezTo>
                  <a:cubicBezTo>
                    <a:pt x="64" y="8"/>
                    <a:pt x="57" y="5"/>
                    <a:pt x="54" y="0"/>
                  </a:cubicBezTo>
                  <a:cubicBezTo>
                    <a:pt x="59" y="5"/>
                    <a:pt x="67" y="9"/>
                    <a:pt x="74" y="13"/>
                  </a:cubicBezTo>
                  <a:cubicBezTo>
                    <a:pt x="71" y="9"/>
                    <a:pt x="64" y="8"/>
                    <a:pt x="62" y="4"/>
                  </a:cubicBezTo>
                  <a:cubicBezTo>
                    <a:pt x="70" y="7"/>
                    <a:pt x="78" y="11"/>
                    <a:pt x="84" y="17"/>
                  </a:cubicBezTo>
                  <a:cubicBezTo>
                    <a:pt x="88" y="21"/>
                    <a:pt x="94" y="29"/>
                    <a:pt x="100" y="32"/>
                  </a:cubicBezTo>
                  <a:cubicBezTo>
                    <a:pt x="106" y="35"/>
                    <a:pt x="108" y="46"/>
                    <a:pt x="106" y="51"/>
                  </a:cubicBezTo>
                  <a:cubicBezTo>
                    <a:pt x="104" y="55"/>
                    <a:pt x="101" y="58"/>
                    <a:pt x="101" y="62"/>
                  </a:cubicBezTo>
                  <a:cubicBezTo>
                    <a:pt x="100" y="66"/>
                    <a:pt x="100" y="70"/>
                    <a:pt x="98" y="73"/>
                  </a:cubicBezTo>
                  <a:cubicBezTo>
                    <a:pt x="106" y="72"/>
                    <a:pt x="100" y="54"/>
                    <a:pt x="113" y="58"/>
                  </a:cubicBezTo>
                  <a:cubicBezTo>
                    <a:pt x="124" y="61"/>
                    <a:pt x="136" y="67"/>
                    <a:pt x="139" y="77"/>
                  </a:cubicBezTo>
                  <a:cubicBezTo>
                    <a:pt x="146" y="72"/>
                    <a:pt x="150" y="83"/>
                    <a:pt x="151" y="87"/>
                  </a:cubicBezTo>
                  <a:cubicBezTo>
                    <a:pt x="153" y="94"/>
                    <a:pt x="150" y="104"/>
                    <a:pt x="144" y="110"/>
                  </a:cubicBezTo>
                  <a:cubicBezTo>
                    <a:pt x="153" y="112"/>
                    <a:pt x="146" y="117"/>
                    <a:pt x="144" y="120"/>
                  </a:cubicBezTo>
                  <a:cubicBezTo>
                    <a:pt x="142" y="122"/>
                    <a:pt x="118" y="115"/>
                    <a:pt x="119" y="128"/>
                  </a:cubicBezTo>
                  <a:cubicBezTo>
                    <a:pt x="120" y="136"/>
                    <a:pt x="120" y="142"/>
                    <a:pt x="119" y="149"/>
                  </a:cubicBezTo>
                  <a:cubicBezTo>
                    <a:pt x="118" y="155"/>
                    <a:pt x="123" y="165"/>
                    <a:pt x="128" y="169"/>
                  </a:cubicBezTo>
                  <a:cubicBezTo>
                    <a:pt x="132" y="172"/>
                    <a:pt x="129" y="177"/>
                    <a:pt x="136" y="177"/>
                  </a:cubicBezTo>
                  <a:cubicBezTo>
                    <a:pt x="138" y="178"/>
                    <a:pt x="142" y="176"/>
                    <a:pt x="142" y="177"/>
                  </a:cubicBezTo>
                  <a:cubicBezTo>
                    <a:pt x="145" y="181"/>
                    <a:pt x="146" y="186"/>
                    <a:pt x="146" y="190"/>
                  </a:cubicBezTo>
                  <a:cubicBezTo>
                    <a:pt x="148" y="198"/>
                    <a:pt x="158" y="205"/>
                    <a:pt x="158" y="213"/>
                  </a:cubicBezTo>
                  <a:cubicBezTo>
                    <a:pt x="158" y="221"/>
                    <a:pt x="169" y="220"/>
                    <a:pt x="172" y="225"/>
                  </a:cubicBezTo>
                  <a:cubicBezTo>
                    <a:pt x="161" y="232"/>
                    <a:pt x="149" y="219"/>
                    <a:pt x="138" y="227"/>
                  </a:cubicBezTo>
                  <a:cubicBezTo>
                    <a:pt x="136" y="228"/>
                    <a:pt x="135" y="230"/>
                    <a:pt x="134" y="231"/>
                  </a:cubicBezTo>
                  <a:cubicBezTo>
                    <a:pt x="131" y="234"/>
                    <a:pt x="127" y="233"/>
                    <a:pt x="123" y="234"/>
                  </a:cubicBezTo>
                  <a:cubicBezTo>
                    <a:pt x="116" y="236"/>
                    <a:pt x="116" y="238"/>
                    <a:pt x="108" y="239"/>
                  </a:cubicBezTo>
                  <a:cubicBezTo>
                    <a:pt x="106" y="239"/>
                    <a:pt x="104" y="240"/>
                    <a:pt x="103" y="242"/>
                  </a:cubicBezTo>
                  <a:cubicBezTo>
                    <a:pt x="101" y="242"/>
                    <a:pt x="100" y="242"/>
                    <a:pt x="99" y="243"/>
                  </a:cubicBezTo>
                  <a:cubicBezTo>
                    <a:pt x="100" y="244"/>
                    <a:pt x="100" y="245"/>
                    <a:pt x="100" y="246"/>
                  </a:cubicBezTo>
                  <a:cubicBezTo>
                    <a:pt x="98" y="249"/>
                    <a:pt x="88" y="251"/>
                    <a:pt x="85" y="250"/>
                  </a:cubicBezTo>
                  <a:cubicBezTo>
                    <a:pt x="82" y="249"/>
                    <a:pt x="84" y="246"/>
                    <a:pt x="80" y="246"/>
                  </a:cubicBezTo>
                  <a:cubicBezTo>
                    <a:pt x="78" y="246"/>
                    <a:pt x="72" y="245"/>
                    <a:pt x="71" y="242"/>
                  </a:cubicBezTo>
                  <a:cubicBezTo>
                    <a:pt x="69" y="238"/>
                    <a:pt x="63" y="232"/>
                    <a:pt x="57" y="232"/>
                  </a:cubicBezTo>
                  <a:cubicBezTo>
                    <a:pt x="58" y="231"/>
                    <a:pt x="58" y="230"/>
                    <a:pt x="59" y="229"/>
                  </a:cubicBezTo>
                  <a:cubicBezTo>
                    <a:pt x="54" y="229"/>
                    <a:pt x="55" y="225"/>
                    <a:pt x="55" y="223"/>
                  </a:cubicBezTo>
                  <a:cubicBezTo>
                    <a:pt x="56" y="218"/>
                    <a:pt x="55" y="216"/>
                    <a:pt x="51" y="213"/>
                  </a:cubicBezTo>
                  <a:cubicBezTo>
                    <a:pt x="46" y="207"/>
                    <a:pt x="46" y="196"/>
                    <a:pt x="48" y="189"/>
                  </a:cubicBezTo>
                  <a:cubicBezTo>
                    <a:pt x="49" y="184"/>
                    <a:pt x="54" y="179"/>
                    <a:pt x="54" y="174"/>
                  </a:cubicBezTo>
                  <a:cubicBezTo>
                    <a:pt x="54" y="169"/>
                    <a:pt x="55" y="169"/>
                    <a:pt x="59" y="165"/>
                  </a:cubicBezTo>
                  <a:cubicBezTo>
                    <a:pt x="61" y="162"/>
                    <a:pt x="65" y="158"/>
                    <a:pt x="63" y="155"/>
                  </a:cubicBezTo>
                  <a:cubicBezTo>
                    <a:pt x="61" y="153"/>
                    <a:pt x="57" y="149"/>
                    <a:pt x="57" y="146"/>
                  </a:cubicBezTo>
                  <a:cubicBezTo>
                    <a:pt x="57" y="144"/>
                    <a:pt x="59" y="141"/>
                    <a:pt x="55" y="140"/>
                  </a:cubicBezTo>
                  <a:cubicBezTo>
                    <a:pt x="53" y="139"/>
                    <a:pt x="46" y="138"/>
                    <a:pt x="44" y="136"/>
                  </a:cubicBezTo>
                  <a:cubicBezTo>
                    <a:pt x="43" y="134"/>
                    <a:pt x="48" y="128"/>
                    <a:pt x="49" y="125"/>
                  </a:cubicBezTo>
                  <a:cubicBezTo>
                    <a:pt x="50" y="121"/>
                    <a:pt x="49" y="116"/>
                    <a:pt x="45" y="113"/>
                  </a:cubicBezTo>
                  <a:cubicBezTo>
                    <a:pt x="39" y="109"/>
                    <a:pt x="30" y="116"/>
                    <a:pt x="23" y="113"/>
                  </a:cubicBezTo>
                  <a:cubicBezTo>
                    <a:pt x="14" y="109"/>
                    <a:pt x="4" y="95"/>
                    <a:pt x="0" y="88"/>
                  </a:cubicBezTo>
                </a:path>
              </a:pathLst>
            </a:custGeom>
            <a:solidFill>
              <a:schemeClr val="bg1">
                <a:lumMod val="85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schemeClr val="accent1"/>
                </a:solidFill>
              </a:endParaRPr>
            </a:p>
          </p:txBody>
        </p:sp>
        <p:sp>
          <p:nvSpPr>
            <p:cNvPr id="139" name="Uruguay"/>
            <p:cNvSpPr>
              <a:spLocks/>
            </p:cNvSpPr>
            <p:nvPr/>
          </p:nvSpPr>
          <p:spPr bwMode="auto">
            <a:xfrm>
              <a:off x="20823341" y="10387434"/>
              <a:ext cx="579264" cy="577114"/>
            </a:xfrm>
            <a:custGeom>
              <a:avLst/>
              <a:gdLst>
                <a:gd name="T0" fmla="*/ 1 w 185"/>
                <a:gd name="T1" fmla="*/ 16 h 166"/>
                <a:gd name="T2" fmla="*/ 7 w 185"/>
                <a:gd name="T3" fmla="*/ 4 h 166"/>
                <a:gd name="T4" fmla="*/ 22 w 185"/>
                <a:gd name="T5" fmla="*/ 6 h 166"/>
                <a:gd name="T6" fmla="*/ 29 w 185"/>
                <a:gd name="T7" fmla="*/ 0 h 166"/>
                <a:gd name="T8" fmla="*/ 48 w 185"/>
                <a:gd name="T9" fmla="*/ 11 h 166"/>
                <a:gd name="T10" fmla="*/ 68 w 185"/>
                <a:gd name="T11" fmla="*/ 27 h 166"/>
                <a:gd name="T12" fmla="*/ 73 w 185"/>
                <a:gd name="T13" fmla="*/ 34 h 166"/>
                <a:gd name="T14" fmla="*/ 81 w 185"/>
                <a:gd name="T15" fmla="*/ 27 h 166"/>
                <a:gd name="T16" fmla="*/ 103 w 185"/>
                <a:gd name="T17" fmla="*/ 42 h 166"/>
                <a:gd name="T18" fmla="*/ 112 w 185"/>
                <a:gd name="T19" fmla="*/ 46 h 166"/>
                <a:gd name="T20" fmla="*/ 126 w 185"/>
                <a:gd name="T21" fmla="*/ 52 h 166"/>
                <a:gd name="T22" fmla="*/ 135 w 185"/>
                <a:gd name="T23" fmla="*/ 60 h 166"/>
                <a:gd name="T24" fmla="*/ 151 w 185"/>
                <a:gd name="T25" fmla="*/ 67 h 166"/>
                <a:gd name="T26" fmla="*/ 173 w 185"/>
                <a:gd name="T27" fmla="*/ 85 h 166"/>
                <a:gd name="T28" fmla="*/ 173 w 185"/>
                <a:gd name="T29" fmla="*/ 101 h 166"/>
                <a:gd name="T30" fmla="*/ 178 w 185"/>
                <a:gd name="T31" fmla="*/ 124 h 166"/>
                <a:gd name="T32" fmla="*/ 173 w 185"/>
                <a:gd name="T33" fmla="*/ 144 h 166"/>
                <a:gd name="T34" fmla="*/ 156 w 185"/>
                <a:gd name="T35" fmla="*/ 156 h 166"/>
                <a:gd name="T36" fmla="*/ 149 w 185"/>
                <a:gd name="T37" fmla="*/ 163 h 166"/>
                <a:gd name="T38" fmla="*/ 128 w 185"/>
                <a:gd name="T39" fmla="*/ 164 h 166"/>
                <a:gd name="T40" fmla="*/ 107 w 185"/>
                <a:gd name="T41" fmla="*/ 163 h 166"/>
                <a:gd name="T42" fmla="*/ 97 w 185"/>
                <a:gd name="T43" fmla="*/ 166 h 166"/>
                <a:gd name="T44" fmla="*/ 89 w 185"/>
                <a:gd name="T45" fmla="*/ 162 h 166"/>
                <a:gd name="T46" fmla="*/ 70 w 185"/>
                <a:gd name="T47" fmla="*/ 157 h 166"/>
                <a:gd name="T48" fmla="*/ 49 w 185"/>
                <a:gd name="T49" fmla="*/ 150 h 166"/>
                <a:gd name="T50" fmla="*/ 33 w 185"/>
                <a:gd name="T51" fmla="*/ 148 h 166"/>
                <a:gd name="T52" fmla="*/ 12 w 185"/>
                <a:gd name="T53" fmla="*/ 131 h 166"/>
                <a:gd name="T54" fmla="*/ 11 w 185"/>
                <a:gd name="T55" fmla="*/ 104 h 166"/>
                <a:gd name="T56" fmla="*/ 10 w 185"/>
                <a:gd name="T57" fmla="*/ 90 h 166"/>
                <a:gd name="T58" fmla="*/ 6 w 185"/>
                <a:gd name="T59" fmla="*/ 82 h 166"/>
                <a:gd name="T60" fmla="*/ 7 w 185"/>
                <a:gd name="T61" fmla="*/ 75 h 166"/>
                <a:gd name="T62" fmla="*/ 3 w 185"/>
                <a:gd name="T63" fmla="*/ 61 h 166"/>
                <a:gd name="T64" fmla="*/ 4 w 185"/>
                <a:gd name="T65" fmla="*/ 46 h 166"/>
                <a:gd name="T66" fmla="*/ 4 w 185"/>
                <a:gd name="T67" fmla="*/ 29 h 166"/>
                <a:gd name="T68" fmla="*/ 1 w 185"/>
                <a:gd name="T69" fmla="*/ 1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5" h="166">
                  <a:moveTo>
                    <a:pt x="1" y="16"/>
                  </a:moveTo>
                  <a:cubicBezTo>
                    <a:pt x="4" y="12"/>
                    <a:pt x="10" y="9"/>
                    <a:pt x="7" y="4"/>
                  </a:cubicBezTo>
                  <a:cubicBezTo>
                    <a:pt x="12" y="7"/>
                    <a:pt x="16" y="9"/>
                    <a:pt x="22" y="6"/>
                  </a:cubicBezTo>
                  <a:cubicBezTo>
                    <a:pt x="25" y="5"/>
                    <a:pt x="25" y="1"/>
                    <a:pt x="29" y="0"/>
                  </a:cubicBezTo>
                  <a:cubicBezTo>
                    <a:pt x="36" y="0"/>
                    <a:pt x="44" y="7"/>
                    <a:pt x="48" y="11"/>
                  </a:cubicBezTo>
                  <a:cubicBezTo>
                    <a:pt x="55" y="15"/>
                    <a:pt x="67" y="19"/>
                    <a:pt x="68" y="27"/>
                  </a:cubicBezTo>
                  <a:cubicBezTo>
                    <a:pt x="69" y="30"/>
                    <a:pt x="68" y="35"/>
                    <a:pt x="73" y="34"/>
                  </a:cubicBezTo>
                  <a:cubicBezTo>
                    <a:pt x="76" y="33"/>
                    <a:pt x="83" y="31"/>
                    <a:pt x="81" y="27"/>
                  </a:cubicBezTo>
                  <a:cubicBezTo>
                    <a:pt x="86" y="28"/>
                    <a:pt x="98" y="44"/>
                    <a:pt x="103" y="42"/>
                  </a:cubicBezTo>
                  <a:cubicBezTo>
                    <a:pt x="107" y="41"/>
                    <a:pt x="108" y="44"/>
                    <a:pt x="112" y="46"/>
                  </a:cubicBezTo>
                  <a:cubicBezTo>
                    <a:pt x="117" y="48"/>
                    <a:pt x="121" y="48"/>
                    <a:pt x="126" y="52"/>
                  </a:cubicBezTo>
                  <a:cubicBezTo>
                    <a:pt x="129" y="55"/>
                    <a:pt x="131" y="58"/>
                    <a:pt x="135" y="60"/>
                  </a:cubicBezTo>
                  <a:cubicBezTo>
                    <a:pt x="140" y="63"/>
                    <a:pt x="146" y="64"/>
                    <a:pt x="151" y="67"/>
                  </a:cubicBezTo>
                  <a:cubicBezTo>
                    <a:pt x="159" y="73"/>
                    <a:pt x="162" y="81"/>
                    <a:pt x="173" y="85"/>
                  </a:cubicBezTo>
                  <a:cubicBezTo>
                    <a:pt x="185" y="90"/>
                    <a:pt x="179" y="93"/>
                    <a:pt x="173" y="101"/>
                  </a:cubicBezTo>
                  <a:cubicBezTo>
                    <a:pt x="169" y="106"/>
                    <a:pt x="172" y="121"/>
                    <a:pt x="178" y="124"/>
                  </a:cubicBezTo>
                  <a:cubicBezTo>
                    <a:pt x="183" y="126"/>
                    <a:pt x="176" y="140"/>
                    <a:pt x="173" y="144"/>
                  </a:cubicBezTo>
                  <a:cubicBezTo>
                    <a:pt x="171" y="147"/>
                    <a:pt x="163" y="161"/>
                    <a:pt x="156" y="156"/>
                  </a:cubicBezTo>
                  <a:cubicBezTo>
                    <a:pt x="160" y="160"/>
                    <a:pt x="152" y="162"/>
                    <a:pt x="149" y="163"/>
                  </a:cubicBezTo>
                  <a:cubicBezTo>
                    <a:pt x="140" y="166"/>
                    <a:pt x="137" y="166"/>
                    <a:pt x="128" y="164"/>
                  </a:cubicBezTo>
                  <a:cubicBezTo>
                    <a:pt x="121" y="163"/>
                    <a:pt x="114" y="160"/>
                    <a:pt x="107" y="163"/>
                  </a:cubicBezTo>
                  <a:cubicBezTo>
                    <a:pt x="104" y="164"/>
                    <a:pt x="100" y="166"/>
                    <a:pt x="97" y="166"/>
                  </a:cubicBezTo>
                  <a:cubicBezTo>
                    <a:pt x="92" y="166"/>
                    <a:pt x="92" y="163"/>
                    <a:pt x="89" y="162"/>
                  </a:cubicBezTo>
                  <a:cubicBezTo>
                    <a:pt x="83" y="159"/>
                    <a:pt x="75" y="160"/>
                    <a:pt x="70" y="157"/>
                  </a:cubicBezTo>
                  <a:cubicBezTo>
                    <a:pt x="62" y="153"/>
                    <a:pt x="59" y="149"/>
                    <a:pt x="49" y="150"/>
                  </a:cubicBezTo>
                  <a:cubicBezTo>
                    <a:pt x="42" y="150"/>
                    <a:pt x="37" y="152"/>
                    <a:pt x="33" y="148"/>
                  </a:cubicBezTo>
                  <a:cubicBezTo>
                    <a:pt x="26" y="142"/>
                    <a:pt x="17" y="138"/>
                    <a:pt x="12" y="131"/>
                  </a:cubicBezTo>
                  <a:cubicBezTo>
                    <a:pt x="8" y="126"/>
                    <a:pt x="3" y="106"/>
                    <a:pt x="11" y="104"/>
                  </a:cubicBezTo>
                  <a:cubicBezTo>
                    <a:pt x="19" y="102"/>
                    <a:pt x="13" y="94"/>
                    <a:pt x="10" y="90"/>
                  </a:cubicBezTo>
                  <a:cubicBezTo>
                    <a:pt x="9" y="88"/>
                    <a:pt x="7" y="85"/>
                    <a:pt x="6" y="82"/>
                  </a:cubicBezTo>
                  <a:cubicBezTo>
                    <a:pt x="5" y="80"/>
                    <a:pt x="9" y="78"/>
                    <a:pt x="7" y="75"/>
                  </a:cubicBezTo>
                  <a:cubicBezTo>
                    <a:pt x="6" y="72"/>
                    <a:pt x="0" y="64"/>
                    <a:pt x="3" y="61"/>
                  </a:cubicBezTo>
                  <a:cubicBezTo>
                    <a:pt x="9" y="54"/>
                    <a:pt x="1" y="51"/>
                    <a:pt x="4" y="46"/>
                  </a:cubicBezTo>
                  <a:cubicBezTo>
                    <a:pt x="6" y="43"/>
                    <a:pt x="3" y="30"/>
                    <a:pt x="4" y="29"/>
                  </a:cubicBezTo>
                  <a:cubicBezTo>
                    <a:pt x="10" y="26"/>
                    <a:pt x="2" y="21"/>
                    <a:pt x="1" y="16"/>
                  </a:cubicBezTo>
                </a:path>
              </a:pathLst>
            </a:custGeom>
            <a:solidFill>
              <a:schemeClr val="bg1">
                <a:lumMod val="85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schemeClr val="accent1"/>
                </a:solidFill>
              </a:endParaRPr>
            </a:p>
          </p:txBody>
        </p:sp>
        <p:sp>
          <p:nvSpPr>
            <p:cNvPr id="143" name="Chile"/>
            <p:cNvSpPr>
              <a:spLocks/>
            </p:cNvSpPr>
            <p:nvPr/>
          </p:nvSpPr>
          <p:spPr bwMode="auto">
            <a:xfrm>
              <a:off x="19240536" y="8891793"/>
              <a:ext cx="1731479" cy="4512920"/>
            </a:xfrm>
            <a:custGeom>
              <a:avLst/>
              <a:gdLst>
                <a:gd name="connsiteX0" fmla="*/ 872480 w 904343"/>
                <a:gd name="connsiteY0" fmla="*/ 2277372 h 2280875"/>
                <a:gd name="connsiteX1" fmla="*/ 872480 w 904343"/>
                <a:gd name="connsiteY1" fmla="*/ 2280875 h 2280875"/>
                <a:gd name="connsiteX2" fmla="*/ 861032 w 904343"/>
                <a:gd name="connsiteY2" fmla="*/ 2279124 h 2280875"/>
                <a:gd name="connsiteX3" fmla="*/ 872480 w 904343"/>
                <a:gd name="connsiteY3" fmla="*/ 2277372 h 2280875"/>
                <a:gd name="connsiteX4" fmla="*/ 874115 w 904343"/>
                <a:gd name="connsiteY4" fmla="*/ 2265109 h 2280875"/>
                <a:gd name="connsiteX5" fmla="*/ 882292 w 904343"/>
                <a:gd name="connsiteY5" fmla="*/ 2273868 h 2280875"/>
                <a:gd name="connsiteX6" fmla="*/ 870844 w 904343"/>
                <a:gd name="connsiteY6" fmla="*/ 2272116 h 2280875"/>
                <a:gd name="connsiteX7" fmla="*/ 874115 w 904343"/>
                <a:gd name="connsiteY7" fmla="*/ 2265109 h 2280875"/>
                <a:gd name="connsiteX8" fmla="*/ 855717 w 904343"/>
                <a:gd name="connsiteY8" fmla="*/ 2259853 h 2280875"/>
                <a:gd name="connsiteX9" fmla="*/ 861032 w 904343"/>
                <a:gd name="connsiteY9" fmla="*/ 2259853 h 2280875"/>
                <a:gd name="connsiteX10" fmla="*/ 857761 w 904343"/>
                <a:gd name="connsiteY10" fmla="*/ 2265108 h 2280875"/>
                <a:gd name="connsiteX11" fmla="*/ 855717 w 904343"/>
                <a:gd name="connsiteY11" fmla="*/ 2259853 h 2280875"/>
                <a:gd name="connsiteX12" fmla="*/ 736743 w 904343"/>
                <a:gd name="connsiteY12" fmla="*/ 2247590 h 2280875"/>
                <a:gd name="connsiteX13" fmla="*/ 738378 w 904343"/>
                <a:gd name="connsiteY13" fmla="*/ 2251094 h 2280875"/>
                <a:gd name="connsiteX14" fmla="*/ 736743 w 904343"/>
                <a:gd name="connsiteY14" fmla="*/ 2247590 h 2280875"/>
                <a:gd name="connsiteX15" fmla="*/ 887198 w 904343"/>
                <a:gd name="connsiteY15" fmla="*/ 2242335 h 2280875"/>
                <a:gd name="connsiteX16" fmla="*/ 890469 w 904343"/>
                <a:gd name="connsiteY16" fmla="*/ 2247590 h 2280875"/>
                <a:gd name="connsiteX17" fmla="*/ 879021 w 904343"/>
                <a:gd name="connsiteY17" fmla="*/ 2245839 h 2280875"/>
                <a:gd name="connsiteX18" fmla="*/ 887198 w 904343"/>
                <a:gd name="connsiteY18" fmla="*/ 2242335 h 2280875"/>
                <a:gd name="connsiteX19" fmla="*/ 898646 w 904343"/>
                <a:gd name="connsiteY19" fmla="*/ 2240583 h 2280875"/>
                <a:gd name="connsiteX20" fmla="*/ 901917 w 904343"/>
                <a:gd name="connsiteY20" fmla="*/ 2245838 h 2280875"/>
                <a:gd name="connsiteX21" fmla="*/ 898646 w 904343"/>
                <a:gd name="connsiteY21" fmla="*/ 2240583 h 2280875"/>
                <a:gd name="connsiteX22" fmla="*/ 872480 w 904343"/>
                <a:gd name="connsiteY22" fmla="*/ 2230072 h 2280875"/>
                <a:gd name="connsiteX23" fmla="*/ 883928 w 904343"/>
                <a:gd name="connsiteY23" fmla="*/ 2233576 h 2280875"/>
                <a:gd name="connsiteX24" fmla="*/ 872480 w 904343"/>
                <a:gd name="connsiteY24" fmla="*/ 2230072 h 2280875"/>
                <a:gd name="connsiteX25" fmla="*/ 798887 w 904343"/>
                <a:gd name="connsiteY25" fmla="*/ 2226569 h 2280875"/>
                <a:gd name="connsiteX26" fmla="*/ 802158 w 904343"/>
                <a:gd name="connsiteY26" fmla="*/ 2235328 h 2280875"/>
                <a:gd name="connsiteX27" fmla="*/ 775992 w 904343"/>
                <a:gd name="connsiteY27" fmla="*/ 2231825 h 2280875"/>
                <a:gd name="connsiteX28" fmla="*/ 823418 w 904343"/>
                <a:gd name="connsiteY28" fmla="*/ 2245839 h 2280875"/>
                <a:gd name="connsiteX29" fmla="*/ 800523 w 904343"/>
                <a:gd name="connsiteY29" fmla="*/ 2244087 h 2280875"/>
                <a:gd name="connsiteX30" fmla="*/ 823418 w 904343"/>
                <a:gd name="connsiteY30" fmla="*/ 2251095 h 2280875"/>
                <a:gd name="connsiteX31" fmla="*/ 843043 w 904343"/>
                <a:gd name="connsiteY31" fmla="*/ 2266861 h 2280875"/>
                <a:gd name="connsiteX32" fmla="*/ 825054 w 904343"/>
                <a:gd name="connsiteY32" fmla="*/ 2258102 h 2280875"/>
                <a:gd name="connsiteX33" fmla="*/ 793981 w 904343"/>
                <a:gd name="connsiteY33" fmla="*/ 2256350 h 2280875"/>
                <a:gd name="connsiteX34" fmla="*/ 785804 w 904343"/>
                <a:gd name="connsiteY34" fmla="*/ 2244087 h 2280875"/>
                <a:gd name="connsiteX35" fmla="*/ 761273 w 904343"/>
                <a:gd name="connsiteY35" fmla="*/ 2238832 h 2280875"/>
                <a:gd name="connsiteX36" fmla="*/ 767815 w 904343"/>
                <a:gd name="connsiteY36" fmla="*/ 2247591 h 2280875"/>
                <a:gd name="connsiteX37" fmla="*/ 779263 w 904343"/>
                <a:gd name="connsiteY37" fmla="*/ 2254599 h 2280875"/>
                <a:gd name="connsiteX38" fmla="*/ 753096 w 904343"/>
                <a:gd name="connsiteY38" fmla="*/ 2242336 h 2280875"/>
                <a:gd name="connsiteX39" fmla="*/ 730201 w 904343"/>
                <a:gd name="connsiteY39" fmla="*/ 2237080 h 2280875"/>
                <a:gd name="connsiteX40" fmla="*/ 751461 w 904343"/>
                <a:gd name="connsiteY40" fmla="*/ 2237080 h 2280875"/>
                <a:gd name="connsiteX41" fmla="*/ 774357 w 904343"/>
                <a:gd name="connsiteY41" fmla="*/ 2230073 h 2280875"/>
                <a:gd name="connsiteX42" fmla="*/ 798887 w 904343"/>
                <a:gd name="connsiteY42" fmla="*/ 2226569 h 2280875"/>
                <a:gd name="connsiteX43" fmla="*/ 821680 w 904343"/>
                <a:gd name="connsiteY43" fmla="*/ 2225254 h 2280875"/>
                <a:gd name="connsiteX44" fmla="*/ 821683 w 904343"/>
                <a:gd name="connsiteY44" fmla="*/ 2225254 h 2280875"/>
                <a:gd name="connsiteX45" fmla="*/ 841407 w 904343"/>
                <a:gd name="connsiteY45" fmla="*/ 2225254 h 2280875"/>
                <a:gd name="connsiteX46" fmla="*/ 848486 w 904343"/>
                <a:gd name="connsiteY46" fmla="*/ 2226905 h 2280875"/>
                <a:gd name="connsiteX47" fmla="*/ 851692 w 904343"/>
                <a:gd name="connsiteY47" fmla="*/ 2227102 h 2280875"/>
                <a:gd name="connsiteX48" fmla="*/ 857805 w 904343"/>
                <a:gd name="connsiteY48" fmla="*/ 2229077 h 2280875"/>
                <a:gd name="connsiteX49" fmla="*/ 861134 w 904343"/>
                <a:gd name="connsiteY49" fmla="*/ 2229853 h 2280875"/>
                <a:gd name="connsiteX50" fmla="*/ 862415 w 904343"/>
                <a:gd name="connsiteY50" fmla="*/ 2230567 h 2280875"/>
                <a:gd name="connsiteX51" fmla="*/ 865275 w 904343"/>
                <a:gd name="connsiteY51" fmla="*/ 2231490 h 2280875"/>
                <a:gd name="connsiteX52" fmla="*/ 874115 w 904343"/>
                <a:gd name="connsiteY52" fmla="*/ 2237080 h 2280875"/>
                <a:gd name="connsiteX53" fmla="*/ 862667 w 904343"/>
                <a:gd name="connsiteY53" fmla="*/ 2249342 h 2280875"/>
                <a:gd name="connsiteX54" fmla="*/ 851219 w 904343"/>
                <a:gd name="connsiteY54" fmla="*/ 2242335 h 2280875"/>
                <a:gd name="connsiteX55" fmla="*/ 849584 w 904343"/>
                <a:gd name="connsiteY55" fmla="*/ 2245839 h 2280875"/>
                <a:gd name="connsiteX56" fmla="*/ 838136 w 904343"/>
                <a:gd name="connsiteY56" fmla="*/ 2245839 h 2280875"/>
                <a:gd name="connsiteX57" fmla="*/ 823418 w 904343"/>
                <a:gd name="connsiteY57" fmla="*/ 2242335 h 2280875"/>
                <a:gd name="connsiteX58" fmla="*/ 808699 w 904343"/>
                <a:gd name="connsiteY58" fmla="*/ 2231824 h 2280875"/>
                <a:gd name="connsiteX59" fmla="*/ 821680 w 904343"/>
                <a:gd name="connsiteY59" fmla="*/ 2225254 h 2280875"/>
                <a:gd name="connsiteX60" fmla="*/ 705670 w 904343"/>
                <a:gd name="connsiteY60" fmla="*/ 2224817 h 2280875"/>
                <a:gd name="connsiteX61" fmla="*/ 695858 w 904343"/>
                <a:gd name="connsiteY61" fmla="*/ 2230073 h 2280875"/>
                <a:gd name="connsiteX62" fmla="*/ 717118 w 904343"/>
                <a:gd name="connsiteY62" fmla="*/ 2237080 h 2280875"/>
                <a:gd name="connsiteX63" fmla="*/ 707306 w 904343"/>
                <a:gd name="connsiteY63" fmla="*/ 2242335 h 2280875"/>
                <a:gd name="connsiteX64" fmla="*/ 676233 w 904343"/>
                <a:gd name="connsiteY64" fmla="*/ 2226569 h 2280875"/>
                <a:gd name="connsiteX65" fmla="*/ 692587 w 904343"/>
                <a:gd name="connsiteY65" fmla="*/ 2228321 h 2280875"/>
                <a:gd name="connsiteX66" fmla="*/ 705670 w 904343"/>
                <a:gd name="connsiteY66" fmla="*/ 2224817 h 2280875"/>
                <a:gd name="connsiteX67" fmla="*/ 743488 w 904343"/>
                <a:gd name="connsiteY67" fmla="*/ 2223941 h 2280875"/>
                <a:gd name="connsiteX68" fmla="*/ 761273 w 904343"/>
                <a:gd name="connsiteY68" fmla="*/ 2226569 h 2280875"/>
                <a:gd name="connsiteX69" fmla="*/ 731836 w 904343"/>
                <a:gd name="connsiteY69" fmla="*/ 2231824 h 2280875"/>
                <a:gd name="connsiteX70" fmla="*/ 726930 w 904343"/>
                <a:gd name="connsiteY70" fmla="*/ 2226569 h 2280875"/>
                <a:gd name="connsiteX71" fmla="*/ 743488 w 904343"/>
                <a:gd name="connsiteY71" fmla="*/ 2223941 h 2280875"/>
                <a:gd name="connsiteX72" fmla="*/ 653338 w 904343"/>
                <a:gd name="connsiteY72" fmla="*/ 2221313 h 2280875"/>
                <a:gd name="connsiteX73" fmla="*/ 674598 w 904343"/>
                <a:gd name="connsiteY73" fmla="*/ 2223065 h 2280875"/>
                <a:gd name="connsiteX74" fmla="*/ 672963 w 904343"/>
                <a:gd name="connsiteY74" fmla="*/ 2226568 h 2280875"/>
                <a:gd name="connsiteX75" fmla="*/ 656609 w 904343"/>
                <a:gd name="connsiteY75" fmla="*/ 2226568 h 2280875"/>
                <a:gd name="connsiteX76" fmla="*/ 653338 w 904343"/>
                <a:gd name="connsiteY76" fmla="*/ 2221313 h 2280875"/>
                <a:gd name="connsiteX77" fmla="*/ 581380 w 904343"/>
                <a:gd name="connsiteY77" fmla="*/ 2193284 h 2280875"/>
                <a:gd name="connsiteX78" fmla="*/ 592828 w 904343"/>
                <a:gd name="connsiteY78" fmla="*/ 2193284 h 2280875"/>
                <a:gd name="connsiteX79" fmla="*/ 586286 w 904343"/>
                <a:gd name="connsiteY79" fmla="*/ 2196787 h 2280875"/>
                <a:gd name="connsiteX80" fmla="*/ 581380 w 904343"/>
                <a:gd name="connsiteY80" fmla="*/ 2193284 h 2280875"/>
                <a:gd name="connsiteX81" fmla="*/ 684819 w 904343"/>
                <a:gd name="connsiteY81" fmla="*/ 2183868 h 2280875"/>
                <a:gd name="connsiteX82" fmla="*/ 689316 w 904343"/>
                <a:gd name="connsiteY82" fmla="*/ 2188028 h 2280875"/>
                <a:gd name="connsiteX83" fmla="*/ 677868 w 904343"/>
                <a:gd name="connsiteY83" fmla="*/ 2186277 h 2280875"/>
                <a:gd name="connsiteX84" fmla="*/ 684819 w 904343"/>
                <a:gd name="connsiteY84" fmla="*/ 2183868 h 2280875"/>
                <a:gd name="connsiteX85" fmla="*/ 579745 w 904343"/>
                <a:gd name="connsiteY85" fmla="*/ 2177517 h 2280875"/>
                <a:gd name="connsiteX86" fmla="*/ 583015 w 904343"/>
                <a:gd name="connsiteY86" fmla="*/ 2177517 h 2280875"/>
                <a:gd name="connsiteX87" fmla="*/ 576474 w 904343"/>
                <a:gd name="connsiteY87" fmla="*/ 2184525 h 2280875"/>
                <a:gd name="connsiteX88" fmla="*/ 579745 w 904343"/>
                <a:gd name="connsiteY88" fmla="*/ 2177517 h 2280875"/>
                <a:gd name="connsiteX89" fmla="*/ 532728 w 904343"/>
                <a:gd name="connsiteY89" fmla="*/ 2175328 h 2280875"/>
                <a:gd name="connsiteX90" fmla="*/ 537225 w 904343"/>
                <a:gd name="connsiteY90" fmla="*/ 2181021 h 2280875"/>
                <a:gd name="connsiteX91" fmla="*/ 525777 w 904343"/>
                <a:gd name="connsiteY91" fmla="*/ 2177518 h 2280875"/>
                <a:gd name="connsiteX92" fmla="*/ 532728 w 904343"/>
                <a:gd name="connsiteY92" fmla="*/ 2175328 h 2280875"/>
                <a:gd name="connsiteX93" fmla="*/ 610817 w 904343"/>
                <a:gd name="connsiteY93" fmla="*/ 2172262 h 2280875"/>
                <a:gd name="connsiteX94" fmla="*/ 632077 w 904343"/>
                <a:gd name="connsiteY94" fmla="*/ 2174014 h 2280875"/>
                <a:gd name="connsiteX95" fmla="*/ 640254 w 904343"/>
                <a:gd name="connsiteY95" fmla="*/ 2182773 h 2280875"/>
                <a:gd name="connsiteX96" fmla="*/ 653337 w 904343"/>
                <a:gd name="connsiteY96" fmla="*/ 2188028 h 2280875"/>
                <a:gd name="connsiteX97" fmla="*/ 640254 w 904343"/>
                <a:gd name="connsiteY97" fmla="*/ 2191532 h 2280875"/>
                <a:gd name="connsiteX98" fmla="*/ 628806 w 904343"/>
                <a:gd name="connsiteY98" fmla="*/ 2179269 h 2280875"/>
                <a:gd name="connsiteX99" fmla="*/ 610817 w 904343"/>
                <a:gd name="connsiteY99" fmla="*/ 2172262 h 2280875"/>
                <a:gd name="connsiteX100" fmla="*/ 599370 w 904343"/>
                <a:gd name="connsiteY100" fmla="*/ 2167007 h 2280875"/>
                <a:gd name="connsiteX101" fmla="*/ 609182 w 904343"/>
                <a:gd name="connsiteY101" fmla="*/ 2170510 h 2280875"/>
                <a:gd name="connsiteX102" fmla="*/ 614088 w 904343"/>
                <a:gd name="connsiteY102" fmla="*/ 2179270 h 2280875"/>
                <a:gd name="connsiteX103" fmla="*/ 604276 w 904343"/>
                <a:gd name="connsiteY103" fmla="*/ 2177518 h 2280875"/>
                <a:gd name="connsiteX104" fmla="*/ 607547 w 904343"/>
                <a:gd name="connsiteY104" fmla="*/ 2191532 h 2280875"/>
                <a:gd name="connsiteX105" fmla="*/ 583016 w 904343"/>
                <a:gd name="connsiteY105" fmla="*/ 2172262 h 2280875"/>
                <a:gd name="connsiteX106" fmla="*/ 599370 w 904343"/>
                <a:gd name="connsiteY106" fmla="*/ 2167007 h 2280875"/>
                <a:gd name="connsiteX107" fmla="*/ 658244 w 904343"/>
                <a:gd name="connsiteY107" fmla="*/ 2152993 h 2280875"/>
                <a:gd name="connsiteX108" fmla="*/ 674598 w 904343"/>
                <a:gd name="connsiteY108" fmla="*/ 2170511 h 2280875"/>
                <a:gd name="connsiteX109" fmla="*/ 663150 w 904343"/>
                <a:gd name="connsiteY109" fmla="*/ 2170511 h 2280875"/>
                <a:gd name="connsiteX110" fmla="*/ 676233 w 904343"/>
                <a:gd name="connsiteY110" fmla="*/ 2186277 h 2280875"/>
                <a:gd name="connsiteX111" fmla="*/ 645161 w 904343"/>
                <a:gd name="connsiteY111" fmla="*/ 2165255 h 2280875"/>
                <a:gd name="connsiteX112" fmla="*/ 656609 w 904343"/>
                <a:gd name="connsiteY112" fmla="*/ 2165255 h 2280875"/>
                <a:gd name="connsiteX113" fmla="*/ 658244 w 904343"/>
                <a:gd name="connsiteY113" fmla="*/ 2152993 h 2280875"/>
                <a:gd name="connsiteX114" fmla="*/ 488776 w 904343"/>
                <a:gd name="connsiteY114" fmla="*/ 2144233 h 2280875"/>
                <a:gd name="connsiteX115" fmla="*/ 488777 w 904343"/>
                <a:gd name="connsiteY115" fmla="*/ 2144233 h 2280875"/>
                <a:gd name="connsiteX116" fmla="*/ 494705 w 904343"/>
                <a:gd name="connsiteY116" fmla="*/ 2144233 h 2280875"/>
                <a:gd name="connsiteX117" fmla="*/ 491434 w 904343"/>
                <a:gd name="connsiteY117" fmla="*/ 2149488 h 2280875"/>
                <a:gd name="connsiteX118" fmla="*/ 488776 w 904343"/>
                <a:gd name="connsiteY118" fmla="*/ 2144233 h 2280875"/>
                <a:gd name="connsiteX119" fmla="*/ 517600 w 904343"/>
                <a:gd name="connsiteY119" fmla="*/ 2138978 h 2280875"/>
                <a:gd name="connsiteX120" fmla="*/ 538860 w 904343"/>
                <a:gd name="connsiteY120" fmla="*/ 2151241 h 2280875"/>
                <a:gd name="connsiteX121" fmla="*/ 550308 w 904343"/>
                <a:gd name="connsiteY121" fmla="*/ 2152992 h 2280875"/>
                <a:gd name="connsiteX122" fmla="*/ 561756 w 904343"/>
                <a:gd name="connsiteY122" fmla="*/ 2152992 h 2280875"/>
                <a:gd name="connsiteX123" fmla="*/ 579745 w 904343"/>
                <a:gd name="connsiteY123" fmla="*/ 2165255 h 2280875"/>
                <a:gd name="connsiteX124" fmla="*/ 579745 w 904343"/>
                <a:gd name="connsiteY124" fmla="*/ 2172262 h 2280875"/>
                <a:gd name="connsiteX125" fmla="*/ 558485 w 904343"/>
                <a:gd name="connsiteY125" fmla="*/ 2181021 h 2280875"/>
                <a:gd name="connsiteX126" fmla="*/ 547037 w 904343"/>
                <a:gd name="connsiteY126" fmla="*/ 2177518 h 2280875"/>
                <a:gd name="connsiteX127" fmla="*/ 558485 w 904343"/>
                <a:gd name="connsiteY127" fmla="*/ 2174014 h 2280875"/>
                <a:gd name="connsiteX128" fmla="*/ 553579 w 904343"/>
                <a:gd name="connsiteY128" fmla="*/ 2170510 h 2280875"/>
                <a:gd name="connsiteX129" fmla="*/ 558485 w 904343"/>
                <a:gd name="connsiteY129" fmla="*/ 2165255 h 2280875"/>
                <a:gd name="connsiteX130" fmla="*/ 538860 w 904343"/>
                <a:gd name="connsiteY130" fmla="*/ 2170510 h 2280875"/>
                <a:gd name="connsiteX131" fmla="*/ 527412 w 904343"/>
                <a:gd name="connsiteY131" fmla="*/ 2168759 h 2280875"/>
                <a:gd name="connsiteX132" fmla="*/ 511059 w 904343"/>
                <a:gd name="connsiteY132" fmla="*/ 2158248 h 2280875"/>
                <a:gd name="connsiteX133" fmla="*/ 504517 w 904343"/>
                <a:gd name="connsiteY133" fmla="*/ 2152992 h 2280875"/>
                <a:gd name="connsiteX134" fmla="*/ 532319 w 904343"/>
                <a:gd name="connsiteY134" fmla="*/ 2154744 h 2280875"/>
                <a:gd name="connsiteX135" fmla="*/ 509423 w 904343"/>
                <a:gd name="connsiteY135" fmla="*/ 2144233 h 2280875"/>
                <a:gd name="connsiteX136" fmla="*/ 520871 w 904343"/>
                <a:gd name="connsiteY136" fmla="*/ 2144233 h 2280875"/>
                <a:gd name="connsiteX137" fmla="*/ 517600 w 904343"/>
                <a:gd name="connsiteY137" fmla="*/ 2138978 h 2280875"/>
                <a:gd name="connsiteX138" fmla="*/ 496340 w 904343"/>
                <a:gd name="connsiteY138" fmla="*/ 2138977 h 2280875"/>
                <a:gd name="connsiteX139" fmla="*/ 504517 w 904343"/>
                <a:gd name="connsiteY139" fmla="*/ 2138977 h 2280875"/>
                <a:gd name="connsiteX140" fmla="*/ 489799 w 904343"/>
                <a:gd name="connsiteY140" fmla="*/ 2142481 h 2280875"/>
                <a:gd name="connsiteX141" fmla="*/ 501247 w 904343"/>
                <a:gd name="connsiteY141" fmla="*/ 2144233 h 2280875"/>
                <a:gd name="connsiteX142" fmla="*/ 496340 w 904343"/>
                <a:gd name="connsiteY142" fmla="*/ 2138977 h 2280875"/>
                <a:gd name="connsiteX143" fmla="*/ 484279 w 904343"/>
                <a:gd name="connsiteY143" fmla="*/ 2107664 h 2280875"/>
                <a:gd name="connsiteX144" fmla="*/ 491434 w 904343"/>
                <a:gd name="connsiteY144" fmla="*/ 2112700 h 2280875"/>
                <a:gd name="connsiteX145" fmla="*/ 473445 w 904343"/>
                <a:gd name="connsiteY145" fmla="*/ 2109197 h 2280875"/>
                <a:gd name="connsiteX146" fmla="*/ 484279 w 904343"/>
                <a:gd name="connsiteY146" fmla="*/ 2107664 h 2280875"/>
                <a:gd name="connsiteX147" fmla="*/ 417842 w 904343"/>
                <a:gd name="connsiteY147" fmla="*/ 2102189 h 2280875"/>
                <a:gd name="connsiteX148" fmla="*/ 450550 w 904343"/>
                <a:gd name="connsiteY148" fmla="*/ 2112700 h 2280875"/>
                <a:gd name="connsiteX149" fmla="*/ 488163 w 904343"/>
                <a:gd name="connsiteY149" fmla="*/ 2124963 h 2280875"/>
                <a:gd name="connsiteX150" fmla="*/ 493070 w 904343"/>
                <a:gd name="connsiteY150" fmla="*/ 2123211 h 2280875"/>
                <a:gd name="connsiteX151" fmla="*/ 515965 w 904343"/>
                <a:gd name="connsiteY151" fmla="*/ 2133722 h 2280875"/>
                <a:gd name="connsiteX152" fmla="*/ 501247 w 904343"/>
                <a:gd name="connsiteY152" fmla="*/ 2133722 h 2280875"/>
                <a:gd name="connsiteX153" fmla="*/ 481622 w 904343"/>
                <a:gd name="connsiteY153" fmla="*/ 2124963 h 2280875"/>
                <a:gd name="connsiteX154" fmla="*/ 478760 w 904343"/>
                <a:gd name="connsiteY154" fmla="*/ 2124306 h 2280875"/>
                <a:gd name="connsiteX155" fmla="*/ 478759 w 904343"/>
                <a:gd name="connsiteY155" fmla="*/ 2124306 h 2280875"/>
                <a:gd name="connsiteX156" fmla="*/ 458727 w 904343"/>
                <a:gd name="connsiteY156" fmla="*/ 2119707 h 2280875"/>
                <a:gd name="connsiteX157" fmla="*/ 417842 w 904343"/>
                <a:gd name="connsiteY157" fmla="*/ 2102189 h 2280875"/>
                <a:gd name="connsiteX158" fmla="*/ 453820 w 904343"/>
                <a:gd name="connsiteY158" fmla="*/ 2082919 h 2280875"/>
                <a:gd name="connsiteX159" fmla="*/ 458726 w 904343"/>
                <a:gd name="connsiteY159" fmla="*/ 2100437 h 2280875"/>
                <a:gd name="connsiteX160" fmla="*/ 453820 w 904343"/>
                <a:gd name="connsiteY160" fmla="*/ 2082919 h 2280875"/>
                <a:gd name="connsiteX161" fmla="*/ 393311 w 904343"/>
                <a:gd name="connsiteY161" fmla="*/ 2070656 h 2280875"/>
                <a:gd name="connsiteX162" fmla="*/ 404759 w 904343"/>
                <a:gd name="connsiteY162" fmla="*/ 2075911 h 2280875"/>
                <a:gd name="connsiteX163" fmla="*/ 393311 w 904343"/>
                <a:gd name="connsiteY163" fmla="*/ 2070656 h 2280875"/>
                <a:gd name="connsiteX164" fmla="*/ 677947 w 904343"/>
                <a:gd name="connsiteY164" fmla="*/ 2070362 h 2280875"/>
                <a:gd name="connsiteX165" fmla="*/ 682738 w 904343"/>
                <a:gd name="connsiteY165" fmla="*/ 2070495 h 2280875"/>
                <a:gd name="connsiteX166" fmla="*/ 715483 w 904343"/>
                <a:gd name="connsiteY166" fmla="*/ 2075759 h 2280875"/>
                <a:gd name="connsiteX167" fmla="*/ 434195 w 904343"/>
                <a:gd name="connsiteY167" fmla="*/ 2068904 h 2280875"/>
                <a:gd name="connsiteX168" fmla="*/ 455455 w 904343"/>
                <a:gd name="connsiteY168" fmla="*/ 2079415 h 2280875"/>
                <a:gd name="connsiteX169" fmla="*/ 452184 w 904343"/>
                <a:gd name="connsiteY169" fmla="*/ 2081167 h 2280875"/>
                <a:gd name="connsiteX170" fmla="*/ 434195 w 904343"/>
                <a:gd name="connsiteY170" fmla="*/ 2068904 h 2280875"/>
                <a:gd name="connsiteX171" fmla="*/ 416206 w 904343"/>
                <a:gd name="connsiteY171" fmla="*/ 2067153 h 2280875"/>
                <a:gd name="connsiteX172" fmla="*/ 444008 w 904343"/>
                <a:gd name="connsiteY172" fmla="*/ 2075912 h 2280875"/>
                <a:gd name="connsiteX173" fmla="*/ 437466 w 904343"/>
                <a:gd name="connsiteY173" fmla="*/ 2081167 h 2280875"/>
                <a:gd name="connsiteX174" fmla="*/ 434196 w 904343"/>
                <a:gd name="connsiteY174" fmla="*/ 2072408 h 2280875"/>
                <a:gd name="connsiteX175" fmla="*/ 416206 w 904343"/>
                <a:gd name="connsiteY175" fmla="*/ 2067153 h 2280875"/>
                <a:gd name="connsiteX176" fmla="*/ 424383 w 904343"/>
                <a:gd name="connsiteY176" fmla="*/ 2054890 h 2280875"/>
                <a:gd name="connsiteX177" fmla="*/ 452185 w 904343"/>
                <a:gd name="connsiteY177" fmla="*/ 2070656 h 2280875"/>
                <a:gd name="connsiteX178" fmla="*/ 424383 w 904343"/>
                <a:gd name="connsiteY178" fmla="*/ 2054890 h 2280875"/>
                <a:gd name="connsiteX179" fmla="*/ 481621 w 904343"/>
                <a:gd name="connsiteY179" fmla="*/ 2053138 h 2280875"/>
                <a:gd name="connsiteX180" fmla="*/ 476715 w 904343"/>
                <a:gd name="connsiteY180" fmla="*/ 2061897 h 2280875"/>
                <a:gd name="connsiteX181" fmla="*/ 481621 w 904343"/>
                <a:gd name="connsiteY181" fmla="*/ 2053138 h 2280875"/>
                <a:gd name="connsiteX182" fmla="*/ 437466 w 904343"/>
                <a:gd name="connsiteY182" fmla="*/ 2053138 h 2280875"/>
                <a:gd name="connsiteX183" fmla="*/ 440737 w 904343"/>
                <a:gd name="connsiteY183" fmla="*/ 2058393 h 2280875"/>
                <a:gd name="connsiteX184" fmla="*/ 437466 w 904343"/>
                <a:gd name="connsiteY184" fmla="*/ 2053138 h 2280875"/>
                <a:gd name="connsiteX185" fmla="*/ 388405 w 904343"/>
                <a:gd name="connsiteY185" fmla="*/ 2051386 h 2280875"/>
                <a:gd name="connsiteX186" fmla="*/ 391676 w 904343"/>
                <a:gd name="connsiteY186" fmla="*/ 2065400 h 2280875"/>
                <a:gd name="connsiteX187" fmla="*/ 388405 w 904343"/>
                <a:gd name="connsiteY187" fmla="*/ 2051386 h 2280875"/>
                <a:gd name="connsiteX188" fmla="*/ 429289 w 904343"/>
                <a:gd name="connsiteY188" fmla="*/ 2049634 h 2280875"/>
                <a:gd name="connsiteX189" fmla="*/ 435831 w 904343"/>
                <a:gd name="connsiteY189" fmla="*/ 2053138 h 2280875"/>
                <a:gd name="connsiteX190" fmla="*/ 429289 w 904343"/>
                <a:gd name="connsiteY190" fmla="*/ 2049634 h 2280875"/>
                <a:gd name="connsiteX191" fmla="*/ 398217 w 904343"/>
                <a:gd name="connsiteY191" fmla="*/ 2042627 h 2280875"/>
                <a:gd name="connsiteX192" fmla="*/ 421112 w 904343"/>
                <a:gd name="connsiteY192" fmla="*/ 2054890 h 2280875"/>
                <a:gd name="connsiteX193" fmla="*/ 398217 w 904343"/>
                <a:gd name="connsiteY193" fmla="*/ 2042627 h 2280875"/>
                <a:gd name="connsiteX194" fmla="*/ 370415 w 904343"/>
                <a:gd name="connsiteY194" fmla="*/ 2042627 h 2280875"/>
                <a:gd name="connsiteX195" fmla="*/ 372051 w 904343"/>
                <a:gd name="connsiteY195" fmla="*/ 2053138 h 2280875"/>
                <a:gd name="connsiteX196" fmla="*/ 370415 w 904343"/>
                <a:gd name="connsiteY196" fmla="*/ 2042627 h 2280875"/>
                <a:gd name="connsiteX197" fmla="*/ 424383 w 904343"/>
                <a:gd name="connsiteY197" fmla="*/ 2040875 h 2280875"/>
                <a:gd name="connsiteX198" fmla="*/ 435831 w 904343"/>
                <a:gd name="connsiteY198" fmla="*/ 2047882 h 2280875"/>
                <a:gd name="connsiteX199" fmla="*/ 424383 w 904343"/>
                <a:gd name="connsiteY199" fmla="*/ 2040875 h 2280875"/>
                <a:gd name="connsiteX200" fmla="*/ 376957 w 904343"/>
                <a:gd name="connsiteY200" fmla="*/ 2040875 h 2280875"/>
                <a:gd name="connsiteX201" fmla="*/ 386769 w 904343"/>
                <a:gd name="connsiteY201" fmla="*/ 2065400 h 2280875"/>
                <a:gd name="connsiteX202" fmla="*/ 383499 w 904343"/>
                <a:gd name="connsiteY202" fmla="*/ 2049634 h 2280875"/>
                <a:gd name="connsiteX203" fmla="*/ 376957 w 904343"/>
                <a:gd name="connsiteY203" fmla="*/ 2040875 h 2280875"/>
                <a:gd name="connsiteX204" fmla="*/ 411300 w 904343"/>
                <a:gd name="connsiteY204" fmla="*/ 2032116 h 2280875"/>
                <a:gd name="connsiteX205" fmla="*/ 427654 w 904343"/>
                <a:gd name="connsiteY205" fmla="*/ 2044379 h 2280875"/>
                <a:gd name="connsiteX206" fmla="*/ 422748 w 904343"/>
                <a:gd name="connsiteY206" fmla="*/ 2046131 h 2280875"/>
                <a:gd name="connsiteX207" fmla="*/ 411300 w 904343"/>
                <a:gd name="connsiteY207" fmla="*/ 2032116 h 2280875"/>
                <a:gd name="connsiteX208" fmla="*/ 403123 w 904343"/>
                <a:gd name="connsiteY208" fmla="*/ 2018102 h 2280875"/>
                <a:gd name="connsiteX209" fmla="*/ 412935 w 904343"/>
                <a:gd name="connsiteY209" fmla="*/ 2019853 h 2280875"/>
                <a:gd name="connsiteX210" fmla="*/ 408029 w 904343"/>
                <a:gd name="connsiteY210" fmla="*/ 2021605 h 2280875"/>
                <a:gd name="connsiteX211" fmla="*/ 403123 w 904343"/>
                <a:gd name="connsiteY211" fmla="*/ 2018102 h 2280875"/>
                <a:gd name="connsiteX212" fmla="*/ 349155 w 904343"/>
                <a:gd name="connsiteY212" fmla="*/ 2016350 h 2280875"/>
                <a:gd name="connsiteX213" fmla="*/ 358967 w 904343"/>
                <a:gd name="connsiteY213" fmla="*/ 2019854 h 2280875"/>
                <a:gd name="connsiteX214" fmla="*/ 354061 w 904343"/>
                <a:gd name="connsiteY214" fmla="*/ 2037372 h 2280875"/>
                <a:gd name="connsiteX215" fmla="*/ 349155 w 904343"/>
                <a:gd name="connsiteY215" fmla="*/ 2016350 h 2280875"/>
                <a:gd name="connsiteX216" fmla="*/ 373481 w 904343"/>
                <a:gd name="connsiteY216" fmla="*/ 2013723 h 2280875"/>
                <a:gd name="connsiteX217" fmla="*/ 383498 w 904343"/>
                <a:gd name="connsiteY217" fmla="*/ 2023358 h 2280875"/>
                <a:gd name="connsiteX218" fmla="*/ 376956 w 904343"/>
                <a:gd name="connsiteY218" fmla="*/ 2019854 h 2280875"/>
                <a:gd name="connsiteX219" fmla="*/ 376956 w 904343"/>
                <a:gd name="connsiteY219" fmla="*/ 2026861 h 2280875"/>
                <a:gd name="connsiteX220" fmla="*/ 365509 w 904343"/>
                <a:gd name="connsiteY220" fmla="*/ 2028613 h 2280875"/>
                <a:gd name="connsiteX221" fmla="*/ 362238 w 904343"/>
                <a:gd name="connsiteY221" fmla="*/ 2019854 h 2280875"/>
                <a:gd name="connsiteX222" fmla="*/ 373481 w 904343"/>
                <a:gd name="connsiteY222" fmla="*/ 2013723 h 2280875"/>
                <a:gd name="connsiteX223" fmla="*/ 381863 w 904343"/>
                <a:gd name="connsiteY223" fmla="*/ 1997080 h 2280875"/>
                <a:gd name="connsiteX224" fmla="*/ 396581 w 904343"/>
                <a:gd name="connsiteY224" fmla="*/ 2012846 h 2280875"/>
                <a:gd name="connsiteX225" fmla="*/ 391675 w 904343"/>
                <a:gd name="connsiteY225" fmla="*/ 2012846 h 2280875"/>
                <a:gd name="connsiteX226" fmla="*/ 381863 w 904343"/>
                <a:gd name="connsiteY226" fmla="*/ 1997080 h 2280875"/>
                <a:gd name="connsiteX227" fmla="*/ 357332 w 904343"/>
                <a:gd name="connsiteY227" fmla="*/ 1986569 h 2280875"/>
                <a:gd name="connsiteX228" fmla="*/ 381863 w 904343"/>
                <a:gd name="connsiteY228" fmla="*/ 2002336 h 2280875"/>
                <a:gd name="connsiteX229" fmla="*/ 377105 w 904343"/>
                <a:gd name="connsiteY229" fmla="*/ 2004034 h 2280875"/>
                <a:gd name="connsiteX230" fmla="*/ 380840 w 904343"/>
                <a:gd name="connsiteY230" fmla="*/ 2007591 h 2280875"/>
                <a:gd name="connsiteX231" fmla="*/ 385133 w 904343"/>
                <a:gd name="connsiteY231" fmla="*/ 2012846 h 2280875"/>
                <a:gd name="connsiteX232" fmla="*/ 376548 w 904343"/>
                <a:gd name="connsiteY232" fmla="*/ 2009562 h 2280875"/>
                <a:gd name="connsiteX233" fmla="*/ 375695 w 904343"/>
                <a:gd name="connsiteY233" fmla="*/ 2004538 h 2280875"/>
                <a:gd name="connsiteX234" fmla="*/ 367144 w 904343"/>
                <a:gd name="connsiteY234" fmla="*/ 2007591 h 2280875"/>
                <a:gd name="connsiteX235" fmla="*/ 365509 w 904343"/>
                <a:gd name="connsiteY235" fmla="*/ 2002336 h 2280875"/>
                <a:gd name="connsiteX236" fmla="*/ 349155 w 904343"/>
                <a:gd name="connsiteY236" fmla="*/ 1993576 h 2280875"/>
                <a:gd name="connsiteX237" fmla="*/ 367144 w 904343"/>
                <a:gd name="connsiteY237" fmla="*/ 1997080 h 2280875"/>
                <a:gd name="connsiteX238" fmla="*/ 357332 w 904343"/>
                <a:gd name="connsiteY238" fmla="*/ 1986569 h 2280875"/>
                <a:gd name="connsiteX239" fmla="*/ 344249 w 904343"/>
                <a:gd name="connsiteY239" fmla="*/ 1983065 h 2280875"/>
                <a:gd name="connsiteX240" fmla="*/ 360603 w 904343"/>
                <a:gd name="connsiteY240" fmla="*/ 1993576 h 2280875"/>
                <a:gd name="connsiteX241" fmla="*/ 344249 w 904343"/>
                <a:gd name="connsiteY241" fmla="*/ 1983065 h 2280875"/>
                <a:gd name="connsiteX242" fmla="*/ 354061 w 904343"/>
                <a:gd name="connsiteY242" fmla="*/ 1972554 h 2280875"/>
                <a:gd name="connsiteX243" fmla="*/ 368779 w 904343"/>
                <a:gd name="connsiteY243" fmla="*/ 1976058 h 2280875"/>
                <a:gd name="connsiteX244" fmla="*/ 370415 w 904343"/>
                <a:gd name="connsiteY244" fmla="*/ 1981313 h 2280875"/>
                <a:gd name="connsiteX245" fmla="*/ 385133 w 904343"/>
                <a:gd name="connsiteY245" fmla="*/ 1991824 h 2280875"/>
                <a:gd name="connsiteX246" fmla="*/ 363873 w 904343"/>
                <a:gd name="connsiteY246" fmla="*/ 1983065 h 2280875"/>
                <a:gd name="connsiteX247" fmla="*/ 354061 w 904343"/>
                <a:gd name="connsiteY247" fmla="*/ 1972554 h 2280875"/>
                <a:gd name="connsiteX248" fmla="*/ 310724 w 904343"/>
                <a:gd name="connsiteY248" fmla="*/ 1972554 h 2280875"/>
                <a:gd name="connsiteX249" fmla="*/ 329531 w 904343"/>
                <a:gd name="connsiteY249" fmla="*/ 1972554 h 2280875"/>
                <a:gd name="connsiteX250" fmla="*/ 320982 w 904343"/>
                <a:gd name="connsiteY250" fmla="*/ 1976058 h 2280875"/>
                <a:gd name="connsiteX251" fmla="*/ 326112 w 904343"/>
                <a:gd name="connsiteY251" fmla="*/ 1988320 h 2280875"/>
                <a:gd name="connsiteX252" fmla="*/ 312434 w 904343"/>
                <a:gd name="connsiteY252" fmla="*/ 1981313 h 2280875"/>
                <a:gd name="connsiteX253" fmla="*/ 310724 w 904343"/>
                <a:gd name="connsiteY253" fmla="*/ 1972554 h 2280875"/>
                <a:gd name="connsiteX254" fmla="*/ 350791 w 904343"/>
                <a:gd name="connsiteY254" fmla="*/ 1963795 h 2280875"/>
                <a:gd name="connsiteX255" fmla="*/ 345885 w 904343"/>
                <a:gd name="connsiteY255" fmla="*/ 1972554 h 2280875"/>
                <a:gd name="connsiteX256" fmla="*/ 350791 w 904343"/>
                <a:gd name="connsiteY256" fmla="*/ 1963795 h 2280875"/>
                <a:gd name="connsiteX257" fmla="*/ 299276 w 904343"/>
                <a:gd name="connsiteY257" fmla="*/ 1946277 h 2280875"/>
                <a:gd name="connsiteX258" fmla="*/ 314363 w 904343"/>
                <a:gd name="connsiteY258" fmla="*/ 1946277 h 2280875"/>
                <a:gd name="connsiteX259" fmla="*/ 322744 w 904343"/>
                <a:gd name="connsiteY259" fmla="*/ 1946277 h 2280875"/>
                <a:gd name="connsiteX260" fmla="*/ 332802 w 904343"/>
                <a:gd name="connsiteY260" fmla="*/ 1951533 h 2280875"/>
                <a:gd name="connsiteX261" fmla="*/ 324421 w 904343"/>
                <a:gd name="connsiteY261" fmla="*/ 1960292 h 2280875"/>
                <a:gd name="connsiteX262" fmla="*/ 314363 w 904343"/>
                <a:gd name="connsiteY262" fmla="*/ 1967299 h 2280875"/>
                <a:gd name="connsiteX263" fmla="*/ 305981 w 904343"/>
                <a:gd name="connsiteY263" fmla="*/ 1960292 h 2280875"/>
                <a:gd name="connsiteX264" fmla="*/ 302629 w 904343"/>
                <a:gd name="connsiteY264" fmla="*/ 1951533 h 2280875"/>
                <a:gd name="connsiteX265" fmla="*/ 317715 w 904343"/>
                <a:gd name="connsiteY265" fmla="*/ 1956788 h 2280875"/>
                <a:gd name="connsiteX266" fmla="*/ 299276 w 904343"/>
                <a:gd name="connsiteY266" fmla="*/ 1946277 h 2280875"/>
                <a:gd name="connsiteX267" fmla="*/ 278016 w 904343"/>
                <a:gd name="connsiteY267" fmla="*/ 1921751 h 2280875"/>
                <a:gd name="connsiteX268" fmla="*/ 305818 w 904343"/>
                <a:gd name="connsiteY268" fmla="*/ 1937517 h 2280875"/>
                <a:gd name="connsiteX269" fmla="*/ 292735 w 904343"/>
                <a:gd name="connsiteY269" fmla="*/ 1928758 h 2280875"/>
                <a:gd name="connsiteX270" fmla="*/ 278016 w 904343"/>
                <a:gd name="connsiteY270" fmla="*/ 1921751 h 2280875"/>
                <a:gd name="connsiteX271" fmla="*/ 251850 w 904343"/>
                <a:gd name="connsiteY271" fmla="*/ 1877956 h 2280875"/>
                <a:gd name="connsiteX272" fmla="*/ 278016 w 904343"/>
                <a:gd name="connsiteY272" fmla="*/ 1890218 h 2280875"/>
                <a:gd name="connsiteX273" fmla="*/ 273681 w 904343"/>
                <a:gd name="connsiteY273" fmla="*/ 1888485 h 2280875"/>
                <a:gd name="connsiteX274" fmla="*/ 273315 w 904343"/>
                <a:gd name="connsiteY274" fmla="*/ 1891532 h 2280875"/>
                <a:gd name="connsiteX275" fmla="*/ 269839 w 904343"/>
                <a:gd name="connsiteY275" fmla="*/ 1900729 h 2280875"/>
                <a:gd name="connsiteX276" fmla="*/ 263604 w 904343"/>
                <a:gd name="connsiteY276" fmla="*/ 1898512 h 2280875"/>
                <a:gd name="connsiteX277" fmla="*/ 263604 w 904343"/>
                <a:gd name="connsiteY277" fmla="*/ 1898512 h 2280875"/>
                <a:gd name="connsiteX278" fmla="*/ 263604 w 904343"/>
                <a:gd name="connsiteY278" fmla="*/ 1898512 h 2280875"/>
                <a:gd name="connsiteX279" fmla="*/ 264115 w 904343"/>
                <a:gd name="connsiteY279" fmla="*/ 1894817 h 2280875"/>
                <a:gd name="connsiteX280" fmla="*/ 265814 w 904343"/>
                <a:gd name="connsiteY280" fmla="*/ 1890722 h 2280875"/>
                <a:gd name="connsiteX281" fmla="*/ 267730 w 904343"/>
                <a:gd name="connsiteY281" fmla="*/ 1886107 h 2280875"/>
                <a:gd name="connsiteX282" fmla="*/ 264320 w 904343"/>
                <a:gd name="connsiteY282" fmla="*/ 1884744 h 2280875"/>
                <a:gd name="connsiteX283" fmla="*/ 251850 w 904343"/>
                <a:gd name="connsiteY283" fmla="*/ 1877956 h 2280875"/>
                <a:gd name="connsiteX284" fmla="*/ 263298 w 904343"/>
                <a:gd name="connsiteY284" fmla="*/ 1865693 h 2280875"/>
                <a:gd name="connsiteX285" fmla="*/ 251850 w 904343"/>
                <a:gd name="connsiteY285" fmla="*/ 1872700 h 2280875"/>
                <a:gd name="connsiteX286" fmla="*/ 246944 w 904343"/>
                <a:gd name="connsiteY286" fmla="*/ 1867445 h 2280875"/>
                <a:gd name="connsiteX287" fmla="*/ 263298 w 904343"/>
                <a:gd name="connsiteY287" fmla="*/ 1865693 h 2280875"/>
                <a:gd name="connsiteX288" fmla="*/ 249193 w 904343"/>
                <a:gd name="connsiteY288" fmla="*/ 1852116 h 2280875"/>
                <a:gd name="connsiteX289" fmla="*/ 256756 w 904343"/>
                <a:gd name="connsiteY289" fmla="*/ 1856933 h 2280875"/>
                <a:gd name="connsiteX290" fmla="*/ 248579 w 904343"/>
                <a:gd name="connsiteY290" fmla="*/ 1865692 h 2280875"/>
                <a:gd name="connsiteX291" fmla="*/ 253485 w 904343"/>
                <a:gd name="connsiteY291" fmla="*/ 1863941 h 2280875"/>
                <a:gd name="connsiteX292" fmla="*/ 240402 w 904343"/>
                <a:gd name="connsiteY292" fmla="*/ 1855182 h 2280875"/>
                <a:gd name="connsiteX293" fmla="*/ 249193 w 904343"/>
                <a:gd name="connsiteY293" fmla="*/ 1852116 h 2280875"/>
                <a:gd name="connsiteX294" fmla="*/ 251850 w 904343"/>
                <a:gd name="connsiteY294" fmla="*/ 1832408 h 2280875"/>
                <a:gd name="connsiteX295" fmla="*/ 271475 w 904343"/>
                <a:gd name="connsiteY295" fmla="*/ 1851678 h 2280875"/>
                <a:gd name="connsiteX296" fmla="*/ 251850 w 904343"/>
                <a:gd name="connsiteY296" fmla="*/ 1832408 h 2280875"/>
                <a:gd name="connsiteX297" fmla="*/ 232225 w 904343"/>
                <a:gd name="connsiteY297" fmla="*/ 1830657 h 2280875"/>
                <a:gd name="connsiteX298" fmla="*/ 269839 w 904343"/>
                <a:gd name="connsiteY298" fmla="*/ 1867445 h 2280875"/>
                <a:gd name="connsiteX299" fmla="*/ 255120 w 904343"/>
                <a:gd name="connsiteY299" fmla="*/ 1851679 h 2280875"/>
                <a:gd name="connsiteX300" fmla="*/ 242037 w 904343"/>
                <a:gd name="connsiteY300" fmla="*/ 1849927 h 2280875"/>
                <a:gd name="connsiteX301" fmla="*/ 243673 w 904343"/>
                <a:gd name="connsiteY301" fmla="*/ 1841168 h 2280875"/>
                <a:gd name="connsiteX302" fmla="*/ 232225 w 904343"/>
                <a:gd name="connsiteY302" fmla="*/ 1830657 h 2280875"/>
                <a:gd name="connsiteX303" fmla="*/ 261662 w 904343"/>
                <a:gd name="connsiteY303" fmla="*/ 1814014 h 2280875"/>
                <a:gd name="connsiteX304" fmla="*/ 266568 w 904343"/>
                <a:gd name="connsiteY304" fmla="*/ 1830657 h 2280875"/>
                <a:gd name="connsiteX305" fmla="*/ 256447 w 904343"/>
                <a:gd name="connsiteY305" fmla="*/ 1829513 h 2280875"/>
                <a:gd name="connsiteX306" fmla="*/ 256446 w 904343"/>
                <a:gd name="connsiteY306" fmla="*/ 1829513 h 2280875"/>
                <a:gd name="connsiteX307" fmla="*/ 250215 w 904343"/>
                <a:gd name="connsiteY307" fmla="*/ 1828808 h 2280875"/>
                <a:gd name="connsiteX308" fmla="*/ 261662 w 904343"/>
                <a:gd name="connsiteY308" fmla="*/ 1825110 h 2280875"/>
                <a:gd name="connsiteX309" fmla="*/ 261662 w 904343"/>
                <a:gd name="connsiteY309" fmla="*/ 1814014 h 2280875"/>
                <a:gd name="connsiteX310" fmla="*/ 243673 w 904343"/>
                <a:gd name="connsiteY310" fmla="*/ 1807006 h 2280875"/>
                <a:gd name="connsiteX311" fmla="*/ 245309 w 904343"/>
                <a:gd name="connsiteY311" fmla="*/ 1815765 h 2280875"/>
                <a:gd name="connsiteX312" fmla="*/ 240402 w 904343"/>
                <a:gd name="connsiteY312" fmla="*/ 1812262 h 2280875"/>
                <a:gd name="connsiteX313" fmla="*/ 243673 w 904343"/>
                <a:gd name="connsiteY313" fmla="*/ 1807006 h 2280875"/>
                <a:gd name="connsiteX314" fmla="*/ 244509 w 904343"/>
                <a:gd name="connsiteY314" fmla="*/ 1758024 h 2280875"/>
                <a:gd name="connsiteX315" fmla="*/ 255413 w 904343"/>
                <a:gd name="connsiteY315" fmla="*/ 1761675 h 2280875"/>
                <a:gd name="connsiteX316" fmla="*/ 243952 w 904343"/>
                <a:gd name="connsiteY316" fmla="*/ 1758166 h 2280875"/>
                <a:gd name="connsiteX317" fmla="*/ 191706 w 904343"/>
                <a:gd name="connsiteY317" fmla="*/ 1754684 h 2280875"/>
                <a:gd name="connsiteX318" fmla="*/ 205476 w 904343"/>
                <a:gd name="connsiteY318" fmla="*/ 1757289 h 2280875"/>
                <a:gd name="connsiteX319" fmla="*/ 194834 w 904343"/>
                <a:gd name="connsiteY319" fmla="*/ 1759921 h 2280875"/>
                <a:gd name="connsiteX320" fmla="*/ 191628 w 904343"/>
                <a:gd name="connsiteY320" fmla="*/ 1754554 h 2280875"/>
                <a:gd name="connsiteX321" fmla="*/ 191706 w 904343"/>
                <a:gd name="connsiteY321" fmla="*/ 1754684 h 2280875"/>
                <a:gd name="connsiteX322" fmla="*/ 191560 w 904343"/>
                <a:gd name="connsiteY322" fmla="*/ 1754657 h 2280875"/>
                <a:gd name="connsiteX323" fmla="*/ 45843 w 904343"/>
                <a:gd name="connsiteY323" fmla="*/ 0 h 2280875"/>
                <a:gd name="connsiteX324" fmla="*/ 58941 w 904343"/>
                <a:gd name="connsiteY324" fmla="*/ 21056 h 2280875"/>
                <a:gd name="connsiteX325" fmla="*/ 73677 w 904343"/>
                <a:gd name="connsiteY325" fmla="*/ 33339 h 2280875"/>
                <a:gd name="connsiteX326" fmla="*/ 80226 w 904343"/>
                <a:gd name="connsiteY326" fmla="*/ 64922 h 2280875"/>
                <a:gd name="connsiteX327" fmla="*/ 108059 w 904343"/>
                <a:gd name="connsiteY327" fmla="*/ 105280 h 2280875"/>
                <a:gd name="connsiteX328" fmla="*/ 109696 w 904343"/>
                <a:gd name="connsiteY328" fmla="*/ 135109 h 2280875"/>
                <a:gd name="connsiteX329" fmla="*/ 121157 w 904343"/>
                <a:gd name="connsiteY329" fmla="*/ 149146 h 2280875"/>
                <a:gd name="connsiteX330" fmla="*/ 106422 w 904343"/>
                <a:gd name="connsiteY330" fmla="*/ 157919 h 2280875"/>
                <a:gd name="connsiteX331" fmla="*/ 112971 w 904343"/>
                <a:gd name="connsiteY331" fmla="*/ 178975 h 2280875"/>
                <a:gd name="connsiteX332" fmla="*/ 124432 w 904343"/>
                <a:gd name="connsiteY332" fmla="*/ 185994 h 2280875"/>
                <a:gd name="connsiteX333" fmla="*/ 124432 w 904343"/>
                <a:gd name="connsiteY333" fmla="*/ 196522 h 2280875"/>
                <a:gd name="connsiteX334" fmla="*/ 152265 w 904343"/>
                <a:gd name="connsiteY334" fmla="*/ 236879 h 2280875"/>
                <a:gd name="connsiteX335" fmla="*/ 176824 w 904343"/>
                <a:gd name="connsiteY335" fmla="*/ 294783 h 2280875"/>
                <a:gd name="connsiteX336" fmla="*/ 206295 w 904343"/>
                <a:gd name="connsiteY336" fmla="*/ 322857 h 2280875"/>
                <a:gd name="connsiteX337" fmla="*/ 229217 w 904343"/>
                <a:gd name="connsiteY337" fmla="*/ 349177 h 2280875"/>
                <a:gd name="connsiteX338" fmla="*/ 216118 w 904343"/>
                <a:gd name="connsiteY338" fmla="*/ 400062 h 2280875"/>
                <a:gd name="connsiteX339" fmla="*/ 160452 w 904343"/>
                <a:gd name="connsiteY339" fmla="*/ 435155 h 2280875"/>
                <a:gd name="connsiteX340" fmla="*/ 173550 w 904343"/>
                <a:gd name="connsiteY340" fmla="*/ 459720 h 2280875"/>
                <a:gd name="connsiteX341" fmla="*/ 171912 w 904343"/>
                <a:gd name="connsiteY341" fmla="*/ 493059 h 2280875"/>
                <a:gd name="connsiteX342" fmla="*/ 181736 w 904343"/>
                <a:gd name="connsiteY342" fmla="*/ 514115 h 2280875"/>
                <a:gd name="connsiteX343" fmla="*/ 176824 w 904343"/>
                <a:gd name="connsiteY343" fmla="*/ 536925 h 2280875"/>
                <a:gd name="connsiteX344" fmla="*/ 198109 w 904343"/>
                <a:gd name="connsiteY344" fmla="*/ 570264 h 2280875"/>
                <a:gd name="connsiteX345" fmla="*/ 176824 w 904343"/>
                <a:gd name="connsiteY345" fmla="*/ 580791 h 2280875"/>
                <a:gd name="connsiteX346" fmla="*/ 165363 w 904343"/>
                <a:gd name="connsiteY346" fmla="*/ 600093 h 2280875"/>
                <a:gd name="connsiteX347" fmla="*/ 142442 w 904343"/>
                <a:gd name="connsiteY347" fmla="*/ 657996 h 2280875"/>
                <a:gd name="connsiteX348" fmla="*/ 139167 w 904343"/>
                <a:gd name="connsiteY348" fmla="*/ 696599 h 2280875"/>
                <a:gd name="connsiteX349" fmla="*/ 130981 w 904343"/>
                <a:gd name="connsiteY349" fmla="*/ 715900 h 2280875"/>
                <a:gd name="connsiteX350" fmla="*/ 142442 w 904343"/>
                <a:gd name="connsiteY350" fmla="*/ 738711 h 2280875"/>
                <a:gd name="connsiteX351" fmla="*/ 147353 w 904343"/>
                <a:gd name="connsiteY351" fmla="*/ 750993 h 2280875"/>
                <a:gd name="connsiteX352" fmla="*/ 152265 w 904343"/>
                <a:gd name="connsiteY352" fmla="*/ 761521 h 2280875"/>
                <a:gd name="connsiteX353" fmla="*/ 137530 w 904343"/>
                <a:gd name="connsiteY353" fmla="*/ 773804 h 2280875"/>
                <a:gd name="connsiteX354" fmla="*/ 137530 w 904343"/>
                <a:gd name="connsiteY354" fmla="*/ 801878 h 2280875"/>
                <a:gd name="connsiteX355" fmla="*/ 135893 w 904343"/>
                <a:gd name="connsiteY355" fmla="*/ 819425 h 2280875"/>
                <a:gd name="connsiteX356" fmla="*/ 130981 w 904343"/>
                <a:gd name="connsiteY356" fmla="*/ 828198 h 2280875"/>
                <a:gd name="connsiteX357" fmla="*/ 145716 w 904343"/>
                <a:gd name="connsiteY357" fmla="*/ 861537 h 2280875"/>
                <a:gd name="connsiteX358" fmla="*/ 155540 w 904343"/>
                <a:gd name="connsiteY358" fmla="*/ 868555 h 2280875"/>
                <a:gd name="connsiteX359" fmla="*/ 152265 w 904343"/>
                <a:gd name="connsiteY359" fmla="*/ 875574 h 2280875"/>
                <a:gd name="connsiteX360" fmla="*/ 173550 w 904343"/>
                <a:gd name="connsiteY360" fmla="*/ 908912 h 2280875"/>
                <a:gd name="connsiteX361" fmla="*/ 183373 w 904343"/>
                <a:gd name="connsiteY361" fmla="*/ 921195 h 2280875"/>
                <a:gd name="connsiteX362" fmla="*/ 185010 w 904343"/>
                <a:gd name="connsiteY362" fmla="*/ 938741 h 2280875"/>
                <a:gd name="connsiteX363" fmla="*/ 206295 w 904343"/>
                <a:gd name="connsiteY363" fmla="*/ 959797 h 2280875"/>
                <a:gd name="connsiteX364" fmla="*/ 212844 w 904343"/>
                <a:gd name="connsiteY364" fmla="*/ 996645 h 2280875"/>
                <a:gd name="connsiteX365" fmla="*/ 212844 w 904343"/>
                <a:gd name="connsiteY365" fmla="*/ 1008928 h 2280875"/>
                <a:gd name="connsiteX366" fmla="*/ 206295 w 904343"/>
                <a:gd name="connsiteY366" fmla="*/ 1015946 h 2280875"/>
                <a:gd name="connsiteX367" fmla="*/ 203020 w 904343"/>
                <a:gd name="connsiteY367" fmla="*/ 1033493 h 2280875"/>
                <a:gd name="connsiteX368" fmla="*/ 204658 w 904343"/>
                <a:gd name="connsiteY368" fmla="*/ 1054549 h 2280875"/>
                <a:gd name="connsiteX369" fmla="*/ 196471 w 904343"/>
                <a:gd name="connsiteY369" fmla="*/ 1065077 h 2280875"/>
                <a:gd name="connsiteX370" fmla="*/ 201383 w 904343"/>
                <a:gd name="connsiteY370" fmla="*/ 1072095 h 2280875"/>
                <a:gd name="connsiteX371" fmla="*/ 219393 w 904343"/>
                <a:gd name="connsiteY371" fmla="*/ 1114207 h 2280875"/>
                <a:gd name="connsiteX372" fmla="*/ 214481 w 904343"/>
                <a:gd name="connsiteY372" fmla="*/ 1121226 h 2280875"/>
                <a:gd name="connsiteX373" fmla="*/ 207932 w 904343"/>
                <a:gd name="connsiteY373" fmla="*/ 1131754 h 2280875"/>
                <a:gd name="connsiteX374" fmla="*/ 193197 w 904343"/>
                <a:gd name="connsiteY374" fmla="*/ 1147545 h 2280875"/>
                <a:gd name="connsiteX375" fmla="*/ 194834 w 904343"/>
                <a:gd name="connsiteY375" fmla="*/ 1165092 h 2280875"/>
                <a:gd name="connsiteX376" fmla="*/ 199746 w 904343"/>
                <a:gd name="connsiteY376" fmla="*/ 1182639 h 2280875"/>
                <a:gd name="connsiteX377" fmla="*/ 209569 w 904343"/>
                <a:gd name="connsiteY377" fmla="*/ 1212468 h 2280875"/>
                <a:gd name="connsiteX378" fmla="*/ 227579 w 904343"/>
                <a:gd name="connsiteY378" fmla="*/ 1238788 h 2280875"/>
                <a:gd name="connsiteX379" fmla="*/ 239040 w 904343"/>
                <a:gd name="connsiteY379" fmla="*/ 1258089 h 2280875"/>
                <a:gd name="connsiteX380" fmla="*/ 243952 w 904343"/>
                <a:gd name="connsiteY380" fmla="*/ 1272126 h 2280875"/>
                <a:gd name="connsiteX381" fmla="*/ 225942 w 904343"/>
                <a:gd name="connsiteY381" fmla="*/ 1293182 h 2280875"/>
                <a:gd name="connsiteX382" fmla="*/ 230854 w 904343"/>
                <a:gd name="connsiteY382" fmla="*/ 1328275 h 2280875"/>
                <a:gd name="connsiteX383" fmla="*/ 224305 w 904343"/>
                <a:gd name="connsiteY383" fmla="*/ 1333539 h 2280875"/>
                <a:gd name="connsiteX384" fmla="*/ 227579 w 904343"/>
                <a:gd name="connsiteY384" fmla="*/ 1358104 h 2280875"/>
                <a:gd name="connsiteX385" fmla="*/ 237403 w 904343"/>
                <a:gd name="connsiteY385" fmla="*/ 1370387 h 2280875"/>
                <a:gd name="connsiteX386" fmla="*/ 234128 w 904343"/>
                <a:gd name="connsiteY386" fmla="*/ 1386179 h 2280875"/>
                <a:gd name="connsiteX387" fmla="*/ 247226 w 904343"/>
                <a:gd name="connsiteY387" fmla="*/ 1417763 h 2280875"/>
                <a:gd name="connsiteX388" fmla="*/ 257050 w 904343"/>
                <a:gd name="connsiteY388" fmla="*/ 1451101 h 2280875"/>
                <a:gd name="connsiteX389" fmla="*/ 276697 w 904343"/>
                <a:gd name="connsiteY389" fmla="*/ 1475666 h 2280875"/>
                <a:gd name="connsiteX390" fmla="*/ 261962 w 904343"/>
                <a:gd name="connsiteY390" fmla="*/ 1484440 h 2280875"/>
                <a:gd name="connsiteX391" fmla="*/ 270148 w 904343"/>
                <a:gd name="connsiteY391" fmla="*/ 1507250 h 2280875"/>
                <a:gd name="connsiteX392" fmla="*/ 283246 w 904343"/>
                <a:gd name="connsiteY392" fmla="*/ 1535325 h 2280875"/>
                <a:gd name="connsiteX393" fmla="*/ 304531 w 904343"/>
                <a:gd name="connsiteY393" fmla="*/ 1545852 h 2280875"/>
                <a:gd name="connsiteX394" fmla="*/ 304531 w 904343"/>
                <a:gd name="connsiteY394" fmla="*/ 1559890 h 2280875"/>
                <a:gd name="connsiteX395" fmla="*/ 314354 w 904343"/>
                <a:gd name="connsiteY395" fmla="*/ 1566908 h 2280875"/>
                <a:gd name="connsiteX396" fmla="*/ 315991 w 904343"/>
                <a:gd name="connsiteY396" fmla="*/ 1575682 h 2280875"/>
                <a:gd name="connsiteX397" fmla="*/ 324178 w 904343"/>
                <a:gd name="connsiteY397" fmla="*/ 1584455 h 2280875"/>
                <a:gd name="connsiteX398" fmla="*/ 324178 w 904343"/>
                <a:gd name="connsiteY398" fmla="*/ 1600247 h 2280875"/>
                <a:gd name="connsiteX399" fmla="*/ 335638 w 904343"/>
                <a:gd name="connsiteY399" fmla="*/ 1612529 h 2280875"/>
                <a:gd name="connsiteX400" fmla="*/ 368384 w 904343"/>
                <a:gd name="connsiteY400" fmla="*/ 1617793 h 2280875"/>
                <a:gd name="connsiteX401" fmla="*/ 366746 w 904343"/>
                <a:gd name="connsiteY401" fmla="*/ 1633585 h 2280875"/>
                <a:gd name="connsiteX402" fmla="*/ 337276 w 904343"/>
                <a:gd name="connsiteY402" fmla="*/ 1637095 h 2280875"/>
                <a:gd name="connsiteX403" fmla="*/ 347099 w 904343"/>
                <a:gd name="connsiteY403" fmla="*/ 1645868 h 2280875"/>
                <a:gd name="connsiteX404" fmla="*/ 371658 w 904343"/>
                <a:gd name="connsiteY404" fmla="*/ 1680961 h 2280875"/>
                <a:gd name="connsiteX405" fmla="*/ 363472 w 904343"/>
                <a:gd name="connsiteY405" fmla="*/ 1682716 h 2280875"/>
                <a:gd name="connsiteX406" fmla="*/ 371658 w 904343"/>
                <a:gd name="connsiteY406" fmla="*/ 1694998 h 2280875"/>
                <a:gd name="connsiteX407" fmla="*/ 378207 w 904343"/>
                <a:gd name="connsiteY407" fmla="*/ 1702017 h 2280875"/>
                <a:gd name="connsiteX408" fmla="*/ 370021 w 904343"/>
                <a:gd name="connsiteY408" fmla="*/ 1716054 h 2280875"/>
                <a:gd name="connsiteX409" fmla="*/ 394580 w 904343"/>
                <a:gd name="connsiteY409" fmla="*/ 1749393 h 2280875"/>
                <a:gd name="connsiteX410" fmla="*/ 389668 w 904343"/>
                <a:gd name="connsiteY410" fmla="*/ 1761675 h 2280875"/>
                <a:gd name="connsiteX411" fmla="*/ 392943 w 904343"/>
                <a:gd name="connsiteY411" fmla="*/ 1770449 h 2280875"/>
                <a:gd name="connsiteX412" fmla="*/ 399492 w 904343"/>
                <a:gd name="connsiteY412" fmla="*/ 1779222 h 2280875"/>
                <a:gd name="connsiteX413" fmla="*/ 384756 w 904343"/>
                <a:gd name="connsiteY413" fmla="*/ 1803787 h 2280875"/>
                <a:gd name="connsiteX414" fmla="*/ 388031 w 904343"/>
                <a:gd name="connsiteY414" fmla="*/ 1823088 h 2280875"/>
                <a:gd name="connsiteX415" fmla="*/ 409315 w 904343"/>
                <a:gd name="connsiteY415" fmla="*/ 1844144 h 2280875"/>
                <a:gd name="connsiteX416" fmla="*/ 401129 w 904343"/>
                <a:gd name="connsiteY416" fmla="*/ 1852917 h 2280875"/>
                <a:gd name="connsiteX417" fmla="*/ 406041 w 904343"/>
                <a:gd name="connsiteY417" fmla="*/ 1877483 h 2280875"/>
                <a:gd name="connsiteX418" fmla="*/ 392943 w 904343"/>
                <a:gd name="connsiteY418" fmla="*/ 1886256 h 2280875"/>
                <a:gd name="connsiteX419" fmla="*/ 378207 w 904343"/>
                <a:gd name="connsiteY419" fmla="*/ 1902048 h 2280875"/>
                <a:gd name="connsiteX420" fmla="*/ 383119 w 904343"/>
                <a:gd name="connsiteY420" fmla="*/ 1923104 h 2280875"/>
                <a:gd name="connsiteX421" fmla="*/ 397854 w 904343"/>
                <a:gd name="connsiteY421" fmla="*/ 1944160 h 2280875"/>
                <a:gd name="connsiteX422" fmla="*/ 417502 w 904343"/>
                <a:gd name="connsiteY422" fmla="*/ 1965215 h 2280875"/>
                <a:gd name="connsiteX423" fmla="*/ 433874 w 904343"/>
                <a:gd name="connsiteY423" fmla="*/ 1982762 h 2280875"/>
                <a:gd name="connsiteX424" fmla="*/ 446972 w 904343"/>
                <a:gd name="connsiteY424" fmla="*/ 1979253 h 2280875"/>
                <a:gd name="connsiteX425" fmla="*/ 461708 w 904343"/>
                <a:gd name="connsiteY425" fmla="*/ 1977498 h 2280875"/>
                <a:gd name="connsiteX426" fmla="*/ 482992 w 904343"/>
                <a:gd name="connsiteY426" fmla="*/ 1989781 h 2280875"/>
                <a:gd name="connsiteX427" fmla="*/ 489541 w 904343"/>
                <a:gd name="connsiteY427" fmla="*/ 2010836 h 2280875"/>
                <a:gd name="connsiteX428" fmla="*/ 496090 w 904343"/>
                <a:gd name="connsiteY428" fmla="*/ 2031892 h 2280875"/>
                <a:gd name="connsiteX429" fmla="*/ 530473 w 904343"/>
                <a:gd name="connsiteY429" fmla="*/ 2052948 h 2280875"/>
                <a:gd name="connsiteX430" fmla="*/ 581228 w 904343"/>
                <a:gd name="connsiteY430" fmla="*/ 2056458 h 2280875"/>
                <a:gd name="connsiteX431" fmla="*/ 677947 w 904343"/>
                <a:gd name="connsiteY431" fmla="*/ 2070362 h 2280875"/>
                <a:gd name="connsiteX432" fmla="*/ 672812 w 904343"/>
                <a:gd name="connsiteY432" fmla="*/ 2070221 h 2280875"/>
                <a:gd name="connsiteX433" fmla="*/ 666365 w 904343"/>
                <a:gd name="connsiteY433" fmla="*/ 2084532 h 2280875"/>
                <a:gd name="connsiteX434" fmla="*/ 643443 w 904343"/>
                <a:gd name="connsiteY434" fmla="*/ 2091551 h 2280875"/>
                <a:gd name="connsiteX435" fmla="*/ 612336 w 904343"/>
                <a:gd name="connsiteY435" fmla="*/ 2100324 h 2280875"/>
                <a:gd name="connsiteX436" fmla="*/ 622159 w 904343"/>
                <a:gd name="connsiteY436" fmla="*/ 2128398 h 2280875"/>
                <a:gd name="connsiteX437" fmla="*/ 635257 w 904343"/>
                <a:gd name="connsiteY437" fmla="*/ 2151209 h 2280875"/>
                <a:gd name="connsiteX438" fmla="*/ 605787 w 904343"/>
                <a:gd name="connsiteY438" fmla="*/ 2161737 h 2280875"/>
                <a:gd name="connsiteX439" fmla="*/ 555031 w 904343"/>
                <a:gd name="connsiteY439" fmla="*/ 2137172 h 2280875"/>
                <a:gd name="connsiteX440" fmla="*/ 566492 w 904343"/>
                <a:gd name="connsiteY440" fmla="*/ 2140681 h 2280875"/>
                <a:gd name="connsiteX441" fmla="*/ 574679 w 904343"/>
                <a:gd name="connsiteY441" fmla="*/ 2130153 h 2280875"/>
                <a:gd name="connsiteX442" fmla="*/ 584502 w 904343"/>
                <a:gd name="connsiteY442" fmla="*/ 2145945 h 2280875"/>
                <a:gd name="connsiteX443" fmla="*/ 597600 w 904343"/>
                <a:gd name="connsiteY443" fmla="*/ 2123134 h 2280875"/>
                <a:gd name="connsiteX444" fmla="*/ 602512 w 904343"/>
                <a:gd name="connsiteY444" fmla="*/ 2109097 h 2280875"/>
                <a:gd name="connsiteX445" fmla="*/ 584502 w 904343"/>
                <a:gd name="connsiteY445" fmla="*/ 2100324 h 2280875"/>
                <a:gd name="connsiteX446" fmla="*/ 566492 w 904343"/>
                <a:gd name="connsiteY446" fmla="*/ 2117870 h 2280875"/>
                <a:gd name="connsiteX447" fmla="*/ 540296 w 904343"/>
                <a:gd name="connsiteY447" fmla="*/ 2119625 h 2280875"/>
                <a:gd name="connsiteX448" fmla="*/ 556669 w 904343"/>
                <a:gd name="connsiteY448" fmla="*/ 2128398 h 2280875"/>
                <a:gd name="connsiteX449" fmla="*/ 545208 w 904343"/>
                <a:gd name="connsiteY449" fmla="*/ 2126644 h 2280875"/>
                <a:gd name="connsiteX450" fmla="*/ 543571 w 904343"/>
                <a:gd name="connsiteY450" fmla="*/ 2137172 h 2280875"/>
                <a:gd name="connsiteX451" fmla="*/ 559943 w 904343"/>
                <a:gd name="connsiteY451" fmla="*/ 2145945 h 2280875"/>
                <a:gd name="connsiteX452" fmla="*/ 504276 w 904343"/>
                <a:gd name="connsiteY452" fmla="*/ 2124889 h 2280875"/>
                <a:gd name="connsiteX453" fmla="*/ 532110 w 904343"/>
                <a:gd name="connsiteY453" fmla="*/ 2128398 h 2280875"/>
                <a:gd name="connsiteX454" fmla="*/ 512463 w 904343"/>
                <a:gd name="connsiteY454" fmla="*/ 2107342 h 2280875"/>
                <a:gd name="connsiteX455" fmla="*/ 525561 w 904343"/>
                <a:gd name="connsiteY455" fmla="*/ 2105588 h 2280875"/>
                <a:gd name="connsiteX456" fmla="*/ 541933 w 904343"/>
                <a:gd name="connsiteY456" fmla="*/ 2096815 h 2280875"/>
                <a:gd name="connsiteX457" fmla="*/ 577953 w 904343"/>
                <a:gd name="connsiteY457" fmla="*/ 2095060 h 2280875"/>
                <a:gd name="connsiteX458" fmla="*/ 528835 w 904343"/>
                <a:gd name="connsiteY458" fmla="*/ 2095060 h 2280875"/>
                <a:gd name="connsiteX459" fmla="*/ 528835 w 904343"/>
                <a:gd name="connsiteY459" fmla="*/ 2088041 h 2280875"/>
                <a:gd name="connsiteX460" fmla="*/ 505914 w 904343"/>
                <a:gd name="connsiteY460" fmla="*/ 2096815 h 2280875"/>
                <a:gd name="connsiteX461" fmla="*/ 517374 w 904343"/>
                <a:gd name="connsiteY461" fmla="*/ 2096815 h 2280875"/>
                <a:gd name="connsiteX462" fmla="*/ 509188 w 904343"/>
                <a:gd name="connsiteY462" fmla="*/ 2103833 h 2280875"/>
                <a:gd name="connsiteX463" fmla="*/ 509188 w 904343"/>
                <a:gd name="connsiteY463" fmla="*/ 2119625 h 2280875"/>
                <a:gd name="connsiteX464" fmla="*/ 501002 w 904343"/>
                <a:gd name="connsiteY464" fmla="*/ 2109097 h 2280875"/>
                <a:gd name="connsiteX465" fmla="*/ 482992 w 904343"/>
                <a:gd name="connsiteY465" fmla="*/ 2103833 h 2280875"/>
                <a:gd name="connsiteX466" fmla="*/ 494453 w 904343"/>
                <a:gd name="connsiteY466" fmla="*/ 2103833 h 2280875"/>
                <a:gd name="connsiteX467" fmla="*/ 489541 w 904343"/>
                <a:gd name="connsiteY467" fmla="*/ 2100324 h 2280875"/>
                <a:gd name="connsiteX468" fmla="*/ 497727 w 904343"/>
                <a:gd name="connsiteY468" fmla="*/ 2089796 h 2280875"/>
                <a:gd name="connsiteX469" fmla="*/ 497727 w 904343"/>
                <a:gd name="connsiteY469" fmla="*/ 2086287 h 2280875"/>
                <a:gd name="connsiteX470" fmla="*/ 486266 w 904343"/>
                <a:gd name="connsiteY470" fmla="*/ 2086287 h 2280875"/>
                <a:gd name="connsiteX471" fmla="*/ 489541 w 904343"/>
                <a:gd name="connsiteY471" fmla="*/ 2096815 h 2280875"/>
                <a:gd name="connsiteX472" fmla="*/ 479717 w 904343"/>
                <a:gd name="connsiteY472" fmla="*/ 2089796 h 2280875"/>
                <a:gd name="connsiteX473" fmla="*/ 473168 w 904343"/>
                <a:gd name="connsiteY473" fmla="*/ 2100324 h 2280875"/>
                <a:gd name="connsiteX474" fmla="*/ 466619 w 904343"/>
                <a:gd name="connsiteY474" fmla="*/ 2095060 h 2280875"/>
                <a:gd name="connsiteX475" fmla="*/ 446972 w 904343"/>
                <a:gd name="connsiteY475" fmla="*/ 2059967 h 2280875"/>
                <a:gd name="connsiteX476" fmla="*/ 469894 w 904343"/>
                <a:gd name="connsiteY476" fmla="*/ 2070495 h 2280875"/>
                <a:gd name="connsiteX477" fmla="*/ 484629 w 904343"/>
                <a:gd name="connsiteY477" fmla="*/ 2072249 h 2280875"/>
                <a:gd name="connsiteX478" fmla="*/ 492816 w 904343"/>
                <a:gd name="connsiteY478" fmla="*/ 2065231 h 2280875"/>
                <a:gd name="connsiteX479" fmla="*/ 487904 w 904343"/>
                <a:gd name="connsiteY479" fmla="*/ 2054703 h 2280875"/>
                <a:gd name="connsiteX480" fmla="*/ 504276 w 904343"/>
                <a:gd name="connsiteY480" fmla="*/ 2065231 h 2280875"/>
                <a:gd name="connsiteX481" fmla="*/ 502639 w 904343"/>
                <a:gd name="connsiteY481" fmla="*/ 2082777 h 2280875"/>
                <a:gd name="connsiteX482" fmla="*/ 519012 w 904343"/>
                <a:gd name="connsiteY482" fmla="*/ 2082777 h 2280875"/>
                <a:gd name="connsiteX483" fmla="*/ 510825 w 904343"/>
                <a:gd name="connsiteY483" fmla="*/ 2066985 h 2280875"/>
                <a:gd name="connsiteX484" fmla="*/ 505914 w 904343"/>
                <a:gd name="connsiteY484" fmla="*/ 2054703 h 2280875"/>
                <a:gd name="connsiteX485" fmla="*/ 491661 w 904343"/>
                <a:gd name="connsiteY485" fmla="*/ 2041975 h 2280875"/>
                <a:gd name="connsiteX486" fmla="*/ 489925 w 904343"/>
                <a:gd name="connsiteY486" fmla="*/ 2039514 h 2280875"/>
                <a:gd name="connsiteX487" fmla="*/ 487869 w 904343"/>
                <a:gd name="connsiteY487" fmla="*/ 2038588 h 2280875"/>
                <a:gd name="connsiteX488" fmla="*/ 486266 w 904343"/>
                <a:gd name="connsiteY488" fmla="*/ 2037156 h 2280875"/>
                <a:gd name="connsiteX489" fmla="*/ 458433 w 904343"/>
                <a:gd name="connsiteY489" fmla="*/ 2024874 h 2280875"/>
                <a:gd name="connsiteX490" fmla="*/ 455159 w 904343"/>
                <a:gd name="connsiteY490" fmla="*/ 2030138 h 2280875"/>
                <a:gd name="connsiteX491" fmla="*/ 477876 w 904343"/>
                <a:gd name="connsiteY491" fmla="*/ 2034086 h 2280875"/>
                <a:gd name="connsiteX492" fmla="*/ 487869 w 904343"/>
                <a:gd name="connsiteY492" fmla="*/ 2038588 h 2280875"/>
                <a:gd name="connsiteX493" fmla="*/ 491661 w 904343"/>
                <a:gd name="connsiteY493" fmla="*/ 2041975 h 2280875"/>
                <a:gd name="connsiteX494" fmla="*/ 494453 w 904343"/>
                <a:gd name="connsiteY494" fmla="*/ 2045930 h 2280875"/>
                <a:gd name="connsiteX495" fmla="*/ 455159 w 904343"/>
                <a:gd name="connsiteY495" fmla="*/ 2037156 h 2280875"/>
                <a:gd name="connsiteX496" fmla="*/ 468257 w 904343"/>
                <a:gd name="connsiteY496" fmla="*/ 2042420 h 2280875"/>
                <a:gd name="connsiteX497" fmla="*/ 476443 w 904343"/>
                <a:gd name="connsiteY497" fmla="*/ 2052948 h 2280875"/>
                <a:gd name="connsiteX498" fmla="*/ 471531 w 904343"/>
                <a:gd name="connsiteY498" fmla="*/ 2063476 h 2280875"/>
                <a:gd name="connsiteX499" fmla="*/ 455159 w 904343"/>
                <a:gd name="connsiteY499" fmla="*/ 2042420 h 2280875"/>
                <a:gd name="connsiteX500" fmla="*/ 468257 w 904343"/>
                <a:gd name="connsiteY500" fmla="*/ 2066985 h 2280875"/>
                <a:gd name="connsiteX501" fmla="*/ 445335 w 904343"/>
                <a:gd name="connsiteY501" fmla="*/ 2047684 h 2280875"/>
                <a:gd name="connsiteX502" fmla="*/ 456796 w 904343"/>
                <a:gd name="connsiteY502" fmla="*/ 2054703 h 2280875"/>
                <a:gd name="connsiteX503" fmla="*/ 445335 w 904343"/>
                <a:gd name="connsiteY503" fmla="*/ 2040666 h 2280875"/>
                <a:gd name="connsiteX504" fmla="*/ 435511 w 904343"/>
                <a:gd name="connsiteY504" fmla="*/ 2042420 h 2280875"/>
                <a:gd name="connsiteX505" fmla="*/ 427325 w 904343"/>
                <a:gd name="connsiteY505" fmla="*/ 2037156 h 2280875"/>
                <a:gd name="connsiteX506" fmla="*/ 415864 w 904343"/>
                <a:gd name="connsiteY506" fmla="*/ 2021364 h 2280875"/>
                <a:gd name="connsiteX507" fmla="*/ 438786 w 904343"/>
                <a:gd name="connsiteY507" fmla="*/ 2037156 h 2280875"/>
                <a:gd name="connsiteX508" fmla="*/ 417502 w 904343"/>
                <a:gd name="connsiteY508" fmla="*/ 2012591 h 2280875"/>
                <a:gd name="connsiteX509" fmla="*/ 415864 w 904343"/>
                <a:gd name="connsiteY509" fmla="*/ 2009082 h 2280875"/>
                <a:gd name="connsiteX510" fmla="*/ 414227 w 904343"/>
                <a:gd name="connsiteY510" fmla="*/ 2014346 h 2280875"/>
                <a:gd name="connsiteX511" fmla="*/ 401129 w 904343"/>
                <a:gd name="connsiteY511" fmla="*/ 2007327 h 2280875"/>
                <a:gd name="connsiteX512" fmla="*/ 388031 w 904343"/>
                <a:gd name="connsiteY512" fmla="*/ 1998554 h 2280875"/>
                <a:gd name="connsiteX513" fmla="*/ 394580 w 904343"/>
                <a:gd name="connsiteY513" fmla="*/ 1993290 h 2280875"/>
                <a:gd name="connsiteX514" fmla="*/ 402766 w 904343"/>
                <a:gd name="connsiteY514" fmla="*/ 1993290 h 2280875"/>
                <a:gd name="connsiteX515" fmla="*/ 407678 w 904343"/>
                <a:gd name="connsiteY515" fmla="*/ 1989781 h 2280875"/>
                <a:gd name="connsiteX516" fmla="*/ 410952 w 904343"/>
                <a:gd name="connsiteY516" fmla="*/ 1979253 h 2280875"/>
                <a:gd name="connsiteX517" fmla="*/ 401129 w 904343"/>
                <a:gd name="connsiteY517" fmla="*/ 1966970 h 2280875"/>
                <a:gd name="connsiteX518" fmla="*/ 397854 w 904343"/>
                <a:gd name="connsiteY518" fmla="*/ 1989781 h 2280875"/>
                <a:gd name="connsiteX519" fmla="*/ 368384 w 904343"/>
                <a:gd name="connsiteY519" fmla="*/ 1970479 h 2280875"/>
                <a:gd name="connsiteX520" fmla="*/ 381482 w 904343"/>
                <a:gd name="connsiteY520" fmla="*/ 1975743 h 2280875"/>
                <a:gd name="connsiteX521" fmla="*/ 388031 w 904343"/>
                <a:gd name="connsiteY521" fmla="*/ 1972234 h 2280875"/>
                <a:gd name="connsiteX522" fmla="*/ 361835 w 904343"/>
                <a:gd name="connsiteY522" fmla="*/ 1959951 h 2280875"/>
                <a:gd name="connsiteX523" fmla="*/ 338913 w 904343"/>
                <a:gd name="connsiteY523" fmla="*/ 1952933 h 2280875"/>
                <a:gd name="connsiteX524" fmla="*/ 359993 w 904343"/>
                <a:gd name="connsiteY524" fmla="*/ 1951178 h 2280875"/>
                <a:gd name="connsiteX525" fmla="*/ 361291 w 904343"/>
                <a:gd name="connsiteY525" fmla="*/ 1951638 h 2280875"/>
                <a:gd name="connsiteX526" fmla="*/ 363063 w 904343"/>
                <a:gd name="connsiteY526" fmla="*/ 1952714 h 2280875"/>
                <a:gd name="connsiteX527" fmla="*/ 384756 w 904343"/>
                <a:gd name="connsiteY527" fmla="*/ 1959951 h 2280875"/>
                <a:gd name="connsiteX528" fmla="*/ 361291 w 904343"/>
                <a:gd name="connsiteY528" fmla="*/ 1951638 h 2280875"/>
                <a:gd name="connsiteX529" fmla="*/ 353444 w 904343"/>
                <a:gd name="connsiteY529" fmla="*/ 1946874 h 2280875"/>
                <a:gd name="connsiteX530" fmla="*/ 348737 w 904343"/>
                <a:gd name="connsiteY530" fmla="*/ 1938896 h 2280875"/>
                <a:gd name="connsiteX531" fmla="*/ 373295 w 904343"/>
                <a:gd name="connsiteY531" fmla="*/ 1944160 h 2280875"/>
                <a:gd name="connsiteX532" fmla="*/ 368384 w 904343"/>
                <a:gd name="connsiteY532" fmla="*/ 1935386 h 2280875"/>
                <a:gd name="connsiteX533" fmla="*/ 355286 w 904343"/>
                <a:gd name="connsiteY533" fmla="*/ 1926613 h 2280875"/>
                <a:gd name="connsiteX534" fmla="*/ 345462 w 904343"/>
                <a:gd name="connsiteY534" fmla="*/ 1917840 h 2280875"/>
                <a:gd name="connsiteX535" fmla="*/ 374933 w 904343"/>
                <a:gd name="connsiteY535" fmla="*/ 1926613 h 2280875"/>
                <a:gd name="connsiteX536" fmla="*/ 353648 w 904343"/>
                <a:gd name="connsiteY536" fmla="*/ 1914330 h 2280875"/>
                <a:gd name="connsiteX537" fmla="*/ 345462 w 904343"/>
                <a:gd name="connsiteY537" fmla="*/ 1907312 h 2280875"/>
                <a:gd name="connsiteX538" fmla="*/ 355286 w 904343"/>
                <a:gd name="connsiteY538" fmla="*/ 1903802 h 2280875"/>
                <a:gd name="connsiteX539" fmla="*/ 346076 w 904343"/>
                <a:gd name="connsiteY539" fmla="*/ 1891739 h 2280875"/>
                <a:gd name="connsiteX540" fmla="*/ 345477 w 904343"/>
                <a:gd name="connsiteY540" fmla="*/ 1887006 h 2280875"/>
                <a:gd name="connsiteX541" fmla="*/ 350374 w 904343"/>
                <a:gd name="connsiteY541" fmla="*/ 1886256 h 2280875"/>
                <a:gd name="connsiteX542" fmla="*/ 345385 w 904343"/>
                <a:gd name="connsiteY542" fmla="*/ 1886283 h 2280875"/>
                <a:gd name="connsiteX543" fmla="*/ 345477 w 904343"/>
                <a:gd name="connsiteY543" fmla="*/ 1887006 h 2280875"/>
                <a:gd name="connsiteX544" fmla="*/ 338913 w 904343"/>
                <a:gd name="connsiteY544" fmla="*/ 1888011 h 2280875"/>
                <a:gd name="connsiteX545" fmla="*/ 340550 w 904343"/>
                <a:gd name="connsiteY545" fmla="*/ 1914330 h 2280875"/>
                <a:gd name="connsiteX546" fmla="*/ 319266 w 904343"/>
                <a:gd name="connsiteY546" fmla="*/ 1880992 h 2280875"/>
                <a:gd name="connsiteX547" fmla="*/ 312717 w 904343"/>
                <a:gd name="connsiteY547" fmla="*/ 1870464 h 2280875"/>
                <a:gd name="connsiteX548" fmla="*/ 329089 w 904343"/>
                <a:gd name="connsiteY548" fmla="*/ 1868709 h 2280875"/>
                <a:gd name="connsiteX549" fmla="*/ 309442 w 904343"/>
                <a:gd name="connsiteY549" fmla="*/ 1856427 h 2280875"/>
                <a:gd name="connsiteX550" fmla="*/ 329089 w 904343"/>
                <a:gd name="connsiteY550" fmla="*/ 1859936 h 2280875"/>
                <a:gd name="connsiteX551" fmla="*/ 325815 w 904343"/>
                <a:gd name="connsiteY551" fmla="*/ 1849408 h 2280875"/>
                <a:gd name="connsiteX552" fmla="*/ 314354 w 904343"/>
                <a:gd name="connsiteY552" fmla="*/ 1844144 h 2280875"/>
                <a:gd name="connsiteX553" fmla="*/ 279972 w 904343"/>
                <a:gd name="connsiteY553" fmla="*/ 1830107 h 2280875"/>
                <a:gd name="connsiteX554" fmla="*/ 304531 w 904343"/>
                <a:gd name="connsiteY554" fmla="*/ 1835371 h 2280875"/>
                <a:gd name="connsiteX555" fmla="*/ 296344 w 904343"/>
                <a:gd name="connsiteY555" fmla="*/ 1824843 h 2280875"/>
                <a:gd name="connsiteX556" fmla="*/ 322540 w 904343"/>
                <a:gd name="connsiteY556" fmla="*/ 1831861 h 2280875"/>
                <a:gd name="connsiteX557" fmla="*/ 335638 w 904343"/>
                <a:gd name="connsiteY557" fmla="*/ 1833616 h 2280875"/>
                <a:gd name="connsiteX558" fmla="*/ 350374 w 904343"/>
                <a:gd name="connsiteY558" fmla="*/ 1838880 h 2280875"/>
                <a:gd name="connsiteX559" fmla="*/ 350374 w 904343"/>
                <a:gd name="connsiteY559" fmla="*/ 1830107 h 2280875"/>
                <a:gd name="connsiteX560" fmla="*/ 327452 w 904343"/>
                <a:gd name="connsiteY560" fmla="*/ 1819579 h 2280875"/>
                <a:gd name="connsiteX561" fmla="*/ 337978 w 904343"/>
                <a:gd name="connsiteY561" fmla="*/ 1821835 h 2280875"/>
                <a:gd name="connsiteX562" fmla="*/ 342188 w 904343"/>
                <a:gd name="connsiteY562" fmla="*/ 1824843 h 2280875"/>
                <a:gd name="connsiteX563" fmla="*/ 352011 w 904343"/>
                <a:gd name="connsiteY563" fmla="*/ 1824843 h 2280875"/>
                <a:gd name="connsiteX564" fmla="*/ 337978 w 904343"/>
                <a:gd name="connsiteY564" fmla="*/ 1821835 h 2280875"/>
                <a:gd name="connsiteX565" fmla="*/ 327452 w 904343"/>
                <a:gd name="connsiteY565" fmla="*/ 1814315 h 2280875"/>
                <a:gd name="connsiteX566" fmla="*/ 315991 w 904343"/>
                <a:gd name="connsiteY566" fmla="*/ 1809051 h 2280875"/>
                <a:gd name="connsiteX567" fmla="*/ 312717 w 904343"/>
                <a:gd name="connsiteY567" fmla="*/ 1798523 h 2280875"/>
                <a:gd name="connsiteX568" fmla="*/ 306168 w 904343"/>
                <a:gd name="connsiteY568" fmla="*/ 1816070 h 2280875"/>
                <a:gd name="connsiteX569" fmla="*/ 265236 w 904343"/>
                <a:gd name="connsiteY569" fmla="*/ 1807296 h 2280875"/>
                <a:gd name="connsiteX570" fmla="*/ 268511 w 904343"/>
                <a:gd name="connsiteY570" fmla="*/ 1800278 h 2280875"/>
                <a:gd name="connsiteX571" fmla="*/ 294707 w 904343"/>
                <a:gd name="connsiteY571" fmla="*/ 1810806 h 2280875"/>
                <a:gd name="connsiteX572" fmla="*/ 297981 w 904343"/>
                <a:gd name="connsiteY572" fmla="*/ 1803787 h 2280875"/>
                <a:gd name="connsiteX573" fmla="*/ 284883 w 904343"/>
                <a:gd name="connsiteY573" fmla="*/ 1800278 h 2280875"/>
                <a:gd name="connsiteX574" fmla="*/ 271785 w 904343"/>
                <a:gd name="connsiteY574" fmla="*/ 1793259 h 2280875"/>
                <a:gd name="connsiteX575" fmla="*/ 284883 w 904343"/>
                <a:gd name="connsiteY575" fmla="*/ 1782731 h 2280875"/>
                <a:gd name="connsiteX576" fmla="*/ 289795 w 904343"/>
                <a:gd name="connsiteY576" fmla="*/ 1777467 h 2280875"/>
                <a:gd name="connsiteX577" fmla="*/ 286521 w 904343"/>
                <a:gd name="connsiteY577" fmla="*/ 1770449 h 2280875"/>
                <a:gd name="connsiteX578" fmla="*/ 275060 w 904343"/>
                <a:gd name="connsiteY578" fmla="*/ 1772203 h 2280875"/>
                <a:gd name="connsiteX579" fmla="*/ 286521 w 904343"/>
                <a:gd name="connsiteY579" fmla="*/ 1768694 h 2280875"/>
                <a:gd name="connsiteX580" fmla="*/ 270148 w 904343"/>
                <a:gd name="connsiteY580" fmla="*/ 1761675 h 2280875"/>
                <a:gd name="connsiteX581" fmla="*/ 257664 w 904343"/>
                <a:gd name="connsiteY581" fmla="*/ 1754657 h 2280875"/>
                <a:gd name="connsiteX582" fmla="*/ 244509 w 904343"/>
                <a:gd name="connsiteY582" fmla="*/ 1758024 h 2280875"/>
                <a:gd name="connsiteX583" fmla="*/ 229217 w 904343"/>
                <a:gd name="connsiteY583" fmla="*/ 1752902 h 2280875"/>
                <a:gd name="connsiteX584" fmla="*/ 219393 w 904343"/>
                <a:gd name="connsiteY584" fmla="*/ 1735355 h 2280875"/>
                <a:gd name="connsiteX585" fmla="*/ 195218 w 904343"/>
                <a:gd name="connsiteY585" fmla="*/ 1749173 h 2280875"/>
                <a:gd name="connsiteX586" fmla="*/ 191628 w 904343"/>
                <a:gd name="connsiteY586" fmla="*/ 1754554 h 2280875"/>
                <a:gd name="connsiteX587" fmla="*/ 188643 w 904343"/>
                <a:gd name="connsiteY587" fmla="*/ 1749557 h 2280875"/>
                <a:gd name="connsiteX588" fmla="*/ 211207 w 904343"/>
                <a:gd name="connsiteY588" fmla="*/ 1728337 h 2280875"/>
                <a:gd name="connsiteX589" fmla="*/ 207932 w 904343"/>
                <a:gd name="connsiteY589" fmla="*/ 1721318 h 2280875"/>
                <a:gd name="connsiteX590" fmla="*/ 221030 w 904343"/>
                <a:gd name="connsiteY590" fmla="*/ 1721318 h 2280875"/>
                <a:gd name="connsiteX591" fmla="*/ 214481 w 904343"/>
                <a:gd name="connsiteY591" fmla="*/ 1703772 h 2280875"/>
                <a:gd name="connsiteX592" fmla="*/ 209569 w 904343"/>
                <a:gd name="connsiteY592" fmla="*/ 1709036 h 2280875"/>
                <a:gd name="connsiteX593" fmla="*/ 196471 w 904343"/>
                <a:gd name="connsiteY593" fmla="*/ 1700262 h 2280875"/>
                <a:gd name="connsiteX594" fmla="*/ 217756 w 904343"/>
                <a:gd name="connsiteY594" fmla="*/ 1696753 h 2280875"/>
                <a:gd name="connsiteX595" fmla="*/ 234128 w 904343"/>
                <a:gd name="connsiteY595" fmla="*/ 1705526 h 2280875"/>
                <a:gd name="connsiteX596" fmla="*/ 239040 w 904343"/>
                <a:gd name="connsiteY596" fmla="*/ 1696753 h 2280875"/>
                <a:gd name="connsiteX597" fmla="*/ 252138 w 904343"/>
                <a:gd name="connsiteY597" fmla="*/ 1703772 h 2280875"/>
                <a:gd name="connsiteX598" fmla="*/ 253775 w 904343"/>
                <a:gd name="connsiteY598" fmla="*/ 1707281 h 2280875"/>
                <a:gd name="connsiteX599" fmla="*/ 235766 w 904343"/>
                <a:gd name="connsiteY599" fmla="*/ 1719563 h 2280875"/>
                <a:gd name="connsiteX600" fmla="*/ 270148 w 904343"/>
                <a:gd name="connsiteY600" fmla="*/ 1726582 h 2280875"/>
                <a:gd name="connsiteX601" fmla="*/ 263599 w 904343"/>
                <a:gd name="connsiteY601" fmla="*/ 1716054 h 2280875"/>
                <a:gd name="connsiteX602" fmla="*/ 276697 w 904343"/>
                <a:gd name="connsiteY602" fmla="*/ 1726582 h 2280875"/>
                <a:gd name="connsiteX603" fmla="*/ 275060 w 904343"/>
                <a:gd name="connsiteY603" fmla="*/ 1742374 h 2280875"/>
                <a:gd name="connsiteX604" fmla="*/ 288158 w 904343"/>
                <a:gd name="connsiteY604" fmla="*/ 1710790 h 2280875"/>
                <a:gd name="connsiteX605" fmla="*/ 279972 w 904343"/>
                <a:gd name="connsiteY605" fmla="*/ 1724827 h 2280875"/>
                <a:gd name="connsiteX606" fmla="*/ 276083 w 904343"/>
                <a:gd name="connsiteY606" fmla="*/ 1702456 h 2280875"/>
                <a:gd name="connsiteX607" fmla="*/ 277394 w 904343"/>
                <a:gd name="connsiteY607" fmla="*/ 1692594 h 2280875"/>
                <a:gd name="connsiteX608" fmla="*/ 288158 w 904343"/>
                <a:gd name="connsiteY608" fmla="*/ 1687980 h 2280875"/>
                <a:gd name="connsiteX609" fmla="*/ 277439 w 904343"/>
                <a:gd name="connsiteY609" fmla="*/ 1692257 h 2280875"/>
                <a:gd name="connsiteX610" fmla="*/ 277394 w 904343"/>
                <a:gd name="connsiteY610" fmla="*/ 1692594 h 2280875"/>
                <a:gd name="connsiteX611" fmla="*/ 271785 w 904343"/>
                <a:gd name="connsiteY611" fmla="*/ 1694998 h 2280875"/>
                <a:gd name="connsiteX612" fmla="*/ 268511 w 904343"/>
                <a:gd name="connsiteY612" fmla="*/ 1679206 h 2280875"/>
                <a:gd name="connsiteX613" fmla="*/ 278048 w 904343"/>
                <a:gd name="connsiteY613" fmla="*/ 1667281 h 2280875"/>
                <a:gd name="connsiteX614" fmla="*/ 279425 w 904343"/>
                <a:gd name="connsiteY614" fmla="*/ 1667508 h 2280875"/>
                <a:gd name="connsiteX615" fmla="*/ 294707 w 904343"/>
                <a:gd name="connsiteY615" fmla="*/ 1675697 h 2280875"/>
                <a:gd name="connsiteX616" fmla="*/ 297981 w 904343"/>
                <a:gd name="connsiteY616" fmla="*/ 1672188 h 2280875"/>
                <a:gd name="connsiteX617" fmla="*/ 286521 w 904343"/>
                <a:gd name="connsiteY617" fmla="*/ 1668678 h 2280875"/>
                <a:gd name="connsiteX618" fmla="*/ 279425 w 904343"/>
                <a:gd name="connsiteY618" fmla="*/ 1667508 h 2280875"/>
                <a:gd name="connsiteX619" fmla="*/ 278334 w 904343"/>
                <a:gd name="connsiteY619" fmla="*/ 1666924 h 2280875"/>
                <a:gd name="connsiteX620" fmla="*/ 278048 w 904343"/>
                <a:gd name="connsiteY620" fmla="*/ 1667281 h 2280875"/>
                <a:gd name="connsiteX621" fmla="*/ 265236 w 904343"/>
                <a:gd name="connsiteY621" fmla="*/ 1665169 h 2280875"/>
                <a:gd name="connsiteX622" fmla="*/ 270148 w 904343"/>
                <a:gd name="connsiteY622" fmla="*/ 1645868 h 2280875"/>
                <a:gd name="connsiteX623" fmla="*/ 286521 w 904343"/>
                <a:gd name="connsiteY623" fmla="*/ 1612529 h 2280875"/>
                <a:gd name="connsiteX624" fmla="*/ 245589 w 904343"/>
                <a:gd name="connsiteY624" fmla="*/ 1594983 h 2280875"/>
                <a:gd name="connsiteX625" fmla="*/ 252138 w 904343"/>
                <a:gd name="connsiteY625" fmla="*/ 1594983 h 2280875"/>
                <a:gd name="connsiteX626" fmla="*/ 255413 w 904343"/>
                <a:gd name="connsiteY626" fmla="*/ 1570418 h 2280875"/>
                <a:gd name="connsiteX627" fmla="*/ 247226 w 904343"/>
                <a:gd name="connsiteY627" fmla="*/ 1570418 h 2280875"/>
                <a:gd name="connsiteX628" fmla="*/ 237403 w 904343"/>
                <a:gd name="connsiteY628" fmla="*/ 1558135 h 2280875"/>
                <a:gd name="connsiteX629" fmla="*/ 239040 w 904343"/>
                <a:gd name="connsiteY629" fmla="*/ 1542343 h 2280875"/>
                <a:gd name="connsiteX630" fmla="*/ 243952 w 904343"/>
                <a:gd name="connsiteY630" fmla="*/ 1531815 h 2280875"/>
                <a:gd name="connsiteX631" fmla="*/ 235766 w 904343"/>
                <a:gd name="connsiteY631" fmla="*/ 1521287 h 2280875"/>
                <a:gd name="connsiteX632" fmla="*/ 230854 w 904343"/>
                <a:gd name="connsiteY632" fmla="*/ 1509005 h 2280875"/>
                <a:gd name="connsiteX633" fmla="*/ 242315 w 904343"/>
                <a:gd name="connsiteY633" fmla="*/ 1501986 h 2280875"/>
                <a:gd name="connsiteX634" fmla="*/ 222667 w 904343"/>
                <a:gd name="connsiteY634" fmla="*/ 1486194 h 2280875"/>
                <a:gd name="connsiteX635" fmla="*/ 247226 w 904343"/>
                <a:gd name="connsiteY635" fmla="*/ 1498477 h 2280875"/>
                <a:gd name="connsiteX636" fmla="*/ 232491 w 904343"/>
                <a:gd name="connsiteY636" fmla="*/ 1468648 h 2280875"/>
                <a:gd name="connsiteX637" fmla="*/ 217756 w 904343"/>
                <a:gd name="connsiteY637" fmla="*/ 1456365 h 2280875"/>
                <a:gd name="connsiteX638" fmla="*/ 227579 w 904343"/>
                <a:gd name="connsiteY638" fmla="*/ 1437064 h 2280875"/>
                <a:gd name="connsiteX639" fmla="*/ 196471 w 904343"/>
                <a:gd name="connsiteY639" fmla="*/ 1442328 h 2280875"/>
                <a:gd name="connsiteX640" fmla="*/ 188285 w 904343"/>
                <a:gd name="connsiteY640" fmla="*/ 1458120 h 2280875"/>
                <a:gd name="connsiteX641" fmla="*/ 165363 w 904343"/>
                <a:gd name="connsiteY641" fmla="*/ 1447592 h 2280875"/>
                <a:gd name="connsiteX642" fmla="*/ 127706 w 904343"/>
                <a:gd name="connsiteY642" fmla="*/ 1384424 h 2280875"/>
                <a:gd name="connsiteX643" fmla="*/ 124432 w 904343"/>
                <a:gd name="connsiteY643" fmla="*/ 1349331 h 2280875"/>
                <a:gd name="connsiteX644" fmla="*/ 132618 w 904343"/>
                <a:gd name="connsiteY644" fmla="*/ 1337048 h 2280875"/>
                <a:gd name="connsiteX645" fmla="*/ 132618 w 904343"/>
                <a:gd name="connsiteY645" fmla="*/ 1315993 h 2280875"/>
                <a:gd name="connsiteX646" fmla="*/ 117883 w 904343"/>
                <a:gd name="connsiteY646" fmla="*/ 1286163 h 2280875"/>
                <a:gd name="connsiteX647" fmla="*/ 93324 w 904343"/>
                <a:gd name="connsiteY647" fmla="*/ 1249316 h 2280875"/>
                <a:gd name="connsiteX648" fmla="*/ 85138 w 904343"/>
                <a:gd name="connsiteY648" fmla="*/ 1228260 h 2280875"/>
                <a:gd name="connsiteX649" fmla="*/ 72039 w 904343"/>
                <a:gd name="connsiteY649" fmla="*/ 1212468 h 2280875"/>
                <a:gd name="connsiteX650" fmla="*/ 72039 w 904343"/>
                <a:gd name="connsiteY650" fmla="*/ 1200185 h 2280875"/>
                <a:gd name="connsiteX651" fmla="*/ 65490 w 904343"/>
                <a:gd name="connsiteY651" fmla="*/ 1182639 h 2280875"/>
                <a:gd name="connsiteX652" fmla="*/ 86775 w 904343"/>
                <a:gd name="connsiteY652" fmla="*/ 1179129 h 2280875"/>
                <a:gd name="connsiteX653" fmla="*/ 81863 w 904343"/>
                <a:gd name="connsiteY653" fmla="*/ 1149300 h 2280875"/>
                <a:gd name="connsiteX654" fmla="*/ 90049 w 904343"/>
                <a:gd name="connsiteY654" fmla="*/ 1154564 h 2280875"/>
                <a:gd name="connsiteX655" fmla="*/ 86775 w 904343"/>
                <a:gd name="connsiteY655" fmla="*/ 1147545 h 2280875"/>
                <a:gd name="connsiteX656" fmla="*/ 90049 w 904343"/>
                <a:gd name="connsiteY656" fmla="*/ 1131754 h 2280875"/>
                <a:gd name="connsiteX657" fmla="*/ 90049 w 904343"/>
                <a:gd name="connsiteY657" fmla="*/ 1103679 h 2280875"/>
                <a:gd name="connsiteX658" fmla="*/ 90049 w 904343"/>
                <a:gd name="connsiteY658" fmla="*/ 1080869 h 2280875"/>
                <a:gd name="connsiteX659" fmla="*/ 101510 w 904343"/>
                <a:gd name="connsiteY659" fmla="*/ 1054549 h 2280875"/>
                <a:gd name="connsiteX660" fmla="*/ 96598 w 904343"/>
                <a:gd name="connsiteY660" fmla="*/ 998400 h 2280875"/>
                <a:gd name="connsiteX661" fmla="*/ 106422 w 904343"/>
                <a:gd name="connsiteY661" fmla="*/ 970325 h 2280875"/>
                <a:gd name="connsiteX662" fmla="*/ 94961 w 904343"/>
                <a:gd name="connsiteY662" fmla="*/ 945760 h 2280875"/>
                <a:gd name="connsiteX663" fmla="*/ 99873 w 904343"/>
                <a:gd name="connsiteY663" fmla="*/ 926459 h 2280875"/>
                <a:gd name="connsiteX664" fmla="*/ 96598 w 904343"/>
                <a:gd name="connsiteY664" fmla="*/ 905403 h 2280875"/>
                <a:gd name="connsiteX665" fmla="*/ 96598 w 904343"/>
                <a:gd name="connsiteY665" fmla="*/ 893120 h 2280875"/>
                <a:gd name="connsiteX666" fmla="*/ 86775 w 904343"/>
                <a:gd name="connsiteY666" fmla="*/ 879083 h 2280875"/>
                <a:gd name="connsiteX667" fmla="*/ 75314 w 904343"/>
                <a:gd name="connsiteY667" fmla="*/ 847499 h 2280875"/>
                <a:gd name="connsiteX668" fmla="*/ 52392 w 904343"/>
                <a:gd name="connsiteY668" fmla="*/ 784332 h 2280875"/>
                <a:gd name="connsiteX669" fmla="*/ 60579 w 904343"/>
                <a:gd name="connsiteY669" fmla="*/ 766785 h 2280875"/>
                <a:gd name="connsiteX670" fmla="*/ 65490 w 904343"/>
                <a:gd name="connsiteY670" fmla="*/ 745729 h 2280875"/>
                <a:gd name="connsiteX671" fmla="*/ 50755 w 904343"/>
                <a:gd name="connsiteY671" fmla="*/ 708881 h 2280875"/>
                <a:gd name="connsiteX672" fmla="*/ 42569 w 904343"/>
                <a:gd name="connsiteY672" fmla="*/ 684316 h 2280875"/>
                <a:gd name="connsiteX673" fmla="*/ 52392 w 904343"/>
                <a:gd name="connsiteY673" fmla="*/ 654487 h 2280875"/>
                <a:gd name="connsiteX674" fmla="*/ 49118 w 904343"/>
                <a:gd name="connsiteY674" fmla="*/ 628167 h 2280875"/>
                <a:gd name="connsiteX675" fmla="*/ 54030 w 904343"/>
                <a:gd name="connsiteY675" fmla="*/ 596583 h 2280875"/>
                <a:gd name="connsiteX676" fmla="*/ 57304 w 904343"/>
                <a:gd name="connsiteY676" fmla="*/ 536925 h 2280875"/>
                <a:gd name="connsiteX677" fmla="*/ 47481 w 904343"/>
                <a:gd name="connsiteY677" fmla="*/ 489549 h 2280875"/>
                <a:gd name="connsiteX678" fmla="*/ 57304 w 904343"/>
                <a:gd name="connsiteY678" fmla="*/ 470248 h 2280875"/>
                <a:gd name="connsiteX679" fmla="*/ 45843 w 904343"/>
                <a:gd name="connsiteY679" fmla="*/ 435155 h 2280875"/>
                <a:gd name="connsiteX680" fmla="*/ 42569 w 904343"/>
                <a:gd name="connsiteY680" fmla="*/ 398307 h 2280875"/>
                <a:gd name="connsiteX681" fmla="*/ 40932 w 904343"/>
                <a:gd name="connsiteY681" fmla="*/ 382515 h 2280875"/>
                <a:gd name="connsiteX682" fmla="*/ 44206 w 904343"/>
                <a:gd name="connsiteY682" fmla="*/ 366723 h 2280875"/>
                <a:gd name="connsiteX683" fmla="*/ 29471 w 904343"/>
                <a:gd name="connsiteY683" fmla="*/ 356195 h 2280875"/>
                <a:gd name="connsiteX684" fmla="*/ 31108 w 904343"/>
                <a:gd name="connsiteY684" fmla="*/ 333385 h 2280875"/>
                <a:gd name="connsiteX685" fmla="*/ 44206 w 904343"/>
                <a:gd name="connsiteY685" fmla="*/ 303556 h 2280875"/>
                <a:gd name="connsiteX686" fmla="*/ 37657 w 904343"/>
                <a:gd name="connsiteY686" fmla="*/ 214068 h 2280875"/>
                <a:gd name="connsiteX687" fmla="*/ 21284 w 904343"/>
                <a:gd name="connsiteY687" fmla="*/ 121072 h 2280875"/>
                <a:gd name="connsiteX688" fmla="*/ 8186 w 904343"/>
                <a:gd name="connsiteY688" fmla="*/ 80714 h 2280875"/>
                <a:gd name="connsiteX689" fmla="*/ 0 w 904343"/>
                <a:gd name="connsiteY689" fmla="*/ 50885 h 2280875"/>
                <a:gd name="connsiteX690" fmla="*/ 31108 w 904343"/>
                <a:gd name="connsiteY690" fmla="*/ 35093 h 2280875"/>
                <a:gd name="connsiteX691" fmla="*/ 29471 w 904343"/>
                <a:gd name="connsiteY691" fmla="*/ 12283 h 2280875"/>
                <a:gd name="connsiteX692" fmla="*/ 34382 w 904343"/>
                <a:gd name="connsiteY692" fmla="*/ 10528 h 2280875"/>
                <a:gd name="connsiteX693" fmla="*/ 45843 w 904343"/>
                <a:gd name="connsiteY693" fmla="*/ 0 h 2280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Lst>
              <a:rect l="l" t="t" r="r" b="b"/>
              <a:pathLst>
                <a:path w="904343" h="2280875">
                  <a:moveTo>
                    <a:pt x="872480" y="2277372"/>
                  </a:moveTo>
                  <a:cubicBezTo>
                    <a:pt x="872480" y="2279124"/>
                    <a:pt x="872480" y="2279124"/>
                    <a:pt x="872480" y="2280875"/>
                  </a:cubicBezTo>
                  <a:cubicBezTo>
                    <a:pt x="869209" y="2279124"/>
                    <a:pt x="864303" y="2277372"/>
                    <a:pt x="861032" y="2279124"/>
                  </a:cubicBezTo>
                  <a:cubicBezTo>
                    <a:pt x="864303" y="2277372"/>
                    <a:pt x="867574" y="2275620"/>
                    <a:pt x="872480" y="2277372"/>
                  </a:cubicBezTo>
                  <a:close/>
                  <a:moveTo>
                    <a:pt x="874115" y="2265109"/>
                  </a:moveTo>
                  <a:cubicBezTo>
                    <a:pt x="877386" y="2268613"/>
                    <a:pt x="880657" y="2270365"/>
                    <a:pt x="882292" y="2273868"/>
                  </a:cubicBezTo>
                  <a:cubicBezTo>
                    <a:pt x="877386" y="2273868"/>
                    <a:pt x="874115" y="2272116"/>
                    <a:pt x="870844" y="2272116"/>
                  </a:cubicBezTo>
                  <a:cubicBezTo>
                    <a:pt x="870844" y="2268613"/>
                    <a:pt x="872479" y="2266861"/>
                    <a:pt x="874115" y="2265109"/>
                  </a:cubicBezTo>
                  <a:close/>
                  <a:moveTo>
                    <a:pt x="855717" y="2259853"/>
                  </a:moveTo>
                  <a:cubicBezTo>
                    <a:pt x="856125" y="2258977"/>
                    <a:pt x="857761" y="2258977"/>
                    <a:pt x="861032" y="2259853"/>
                  </a:cubicBezTo>
                  <a:cubicBezTo>
                    <a:pt x="859397" y="2261605"/>
                    <a:pt x="859397" y="2263356"/>
                    <a:pt x="857761" y="2265108"/>
                  </a:cubicBezTo>
                  <a:cubicBezTo>
                    <a:pt x="856125" y="2262481"/>
                    <a:pt x="855308" y="2260729"/>
                    <a:pt x="855717" y="2259853"/>
                  </a:cubicBezTo>
                  <a:close/>
                  <a:moveTo>
                    <a:pt x="736743" y="2247590"/>
                  </a:moveTo>
                  <a:cubicBezTo>
                    <a:pt x="736743" y="2247590"/>
                    <a:pt x="738378" y="2249342"/>
                    <a:pt x="738378" y="2251094"/>
                  </a:cubicBezTo>
                  <a:cubicBezTo>
                    <a:pt x="731836" y="2249342"/>
                    <a:pt x="731836" y="2247590"/>
                    <a:pt x="736743" y="2247590"/>
                  </a:cubicBezTo>
                  <a:close/>
                  <a:moveTo>
                    <a:pt x="887198" y="2242335"/>
                  </a:moveTo>
                  <a:cubicBezTo>
                    <a:pt x="887198" y="2244087"/>
                    <a:pt x="888834" y="2245839"/>
                    <a:pt x="890469" y="2247590"/>
                  </a:cubicBezTo>
                  <a:cubicBezTo>
                    <a:pt x="887198" y="2249342"/>
                    <a:pt x="882292" y="2247590"/>
                    <a:pt x="879021" y="2245839"/>
                  </a:cubicBezTo>
                  <a:cubicBezTo>
                    <a:pt x="880656" y="2244087"/>
                    <a:pt x="883927" y="2242335"/>
                    <a:pt x="887198" y="2242335"/>
                  </a:cubicBezTo>
                  <a:close/>
                  <a:moveTo>
                    <a:pt x="898646" y="2240583"/>
                  </a:moveTo>
                  <a:cubicBezTo>
                    <a:pt x="903552" y="2238831"/>
                    <a:pt x="906823" y="2242335"/>
                    <a:pt x="901917" y="2245838"/>
                  </a:cubicBezTo>
                  <a:cubicBezTo>
                    <a:pt x="900281" y="2244086"/>
                    <a:pt x="900281" y="2242335"/>
                    <a:pt x="898646" y="2240583"/>
                  </a:cubicBezTo>
                  <a:close/>
                  <a:moveTo>
                    <a:pt x="872480" y="2230072"/>
                  </a:moveTo>
                  <a:cubicBezTo>
                    <a:pt x="875751" y="2230072"/>
                    <a:pt x="880657" y="2231824"/>
                    <a:pt x="883928" y="2233576"/>
                  </a:cubicBezTo>
                  <a:cubicBezTo>
                    <a:pt x="880657" y="2233576"/>
                    <a:pt x="872480" y="2233576"/>
                    <a:pt x="872480" y="2230072"/>
                  </a:cubicBezTo>
                  <a:close/>
                  <a:moveTo>
                    <a:pt x="798887" y="2226569"/>
                  </a:moveTo>
                  <a:cubicBezTo>
                    <a:pt x="805429" y="2226569"/>
                    <a:pt x="810335" y="2235328"/>
                    <a:pt x="802158" y="2235328"/>
                  </a:cubicBezTo>
                  <a:cubicBezTo>
                    <a:pt x="790710" y="2235328"/>
                    <a:pt x="787440" y="2235328"/>
                    <a:pt x="775992" y="2231825"/>
                  </a:cubicBezTo>
                  <a:cubicBezTo>
                    <a:pt x="789075" y="2244087"/>
                    <a:pt x="808700" y="2237080"/>
                    <a:pt x="823418" y="2245839"/>
                  </a:cubicBezTo>
                  <a:cubicBezTo>
                    <a:pt x="815241" y="2247591"/>
                    <a:pt x="805429" y="2249343"/>
                    <a:pt x="800523" y="2244087"/>
                  </a:cubicBezTo>
                  <a:cubicBezTo>
                    <a:pt x="805429" y="2251095"/>
                    <a:pt x="816877" y="2249343"/>
                    <a:pt x="823418" y="2251095"/>
                  </a:cubicBezTo>
                  <a:cubicBezTo>
                    <a:pt x="833231" y="2254599"/>
                    <a:pt x="838137" y="2259854"/>
                    <a:pt x="843043" y="2266861"/>
                  </a:cubicBezTo>
                  <a:cubicBezTo>
                    <a:pt x="833231" y="2268613"/>
                    <a:pt x="831595" y="2259854"/>
                    <a:pt x="825054" y="2258102"/>
                  </a:cubicBezTo>
                  <a:cubicBezTo>
                    <a:pt x="818512" y="2256350"/>
                    <a:pt x="800523" y="2252847"/>
                    <a:pt x="793981" y="2256350"/>
                  </a:cubicBezTo>
                  <a:cubicBezTo>
                    <a:pt x="797252" y="2252847"/>
                    <a:pt x="792346" y="2244087"/>
                    <a:pt x="785804" y="2244087"/>
                  </a:cubicBezTo>
                  <a:cubicBezTo>
                    <a:pt x="777627" y="2244087"/>
                    <a:pt x="769450" y="2235328"/>
                    <a:pt x="761273" y="2238832"/>
                  </a:cubicBezTo>
                  <a:cubicBezTo>
                    <a:pt x="779263" y="2242336"/>
                    <a:pt x="753096" y="2238832"/>
                    <a:pt x="767815" y="2247591"/>
                  </a:cubicBezTo>
                  <a:cubicBezTo>
                    <a:pt x="772721" y="2249343"/>
                    <a:pt x="775992" y="2251095"/>
                    <a:pt x="779263" y="2254599"/>
                  </a:cubicBezTo>
                  <a:cubicBezTo>
                    <a:pt x="772721" y="2258102"/>
                    <a:pt x="748190" y="2251095"/>
                    <a:pt x="753096" y="2242336"/>
                  </a:cubicBezTo>
                  <a:cubicBezTo>
                    <a:pt x="748190" y="2244087"/>
                    <a:pt x="733472" y="2242336"/>
                    <a:pt x="730201" y="2237080"/>
                  </a:cubicBezTo>
                  <a:cubicBezTo>
                    <a:pt x="736743" y="2231825"/>
                    <a:pt x="748190" y="2228321"/>
                    <a:pt x="751461" y="2237080"/>
                  </a:cubicBezTo>
                  <a:cubicBezTo>
                    <a:pt x="743284" y="2226569"/>
                    <a:pt x="769450" y="2230073"/>
                    <a:pt x="774357" y="2230073"/>
                  </a:cubicBezTo>
                  <a:cubicBezTo>
                    <a:pt x="782534" y="2226569"/>
                    <a:pt x="790710" y="2224817"/>
                    <a:pt x="798887" y="2226569"/>
                  </a:cubicBezTo>
                  <a:close/>
                  <a:moveTo>
                    <a:pt x="821680" y="2225254"/>
                  </a:moveTo>
                  <a:lnTo>
                    <a:pt x="821683" y="2225254"/>
                  </a:lnTo>
                  <a:lnTo>
                    <a:pt x="841407" y="2225254"/>
                  </a:lnTo>
                  <a:lnTo>
                    <a:pt x="848486" y="2226905"/>
                  </a:lnTo>
                  <a:lnTo>
                    <a:pt x="851692" y="2227102"/>
                  </a:lnTo>
                  <a:lnTo>
                    <a:pt x="857805" y="2229077"/>
                  </a:lnTo>
                  <a:lnTo>
                    <a:pt x="861134" y="2229853"/>
                  </a:lnTo>
                  <a:lnTo>
                    <a:pt x="862415" y="2230567"/>
                  </a:lnTo>
                  <a:lnTo>
                    <a:pt x="865275" y="2231490"/>
                  </a:lnTo>
                  <a:cubicBezTo>
                    <a:pt x="869170" y="2233200"/>
                    <a:pt x="872275" y="2235109"/>
                    <a:pt x="874115" y="2237080"/>
                  </a:cubicBezTo>
                  <a:cubicBezTo>
                    <a:pt x="875750" y="2242335"/>
                    <a:pt x="869208" y="2251094"/>
                    <a:pt x="862667" y="2249342"/>
                  </a:cubicBezTo>
                  <a:cubicBezTo>
                    <a:pt x="859396" y="2247591"/>
                    <a:pt x="856125" y="2238831"/>
                    <a:pt x="851219" y="2242335"/>
                  </a:cubicBezTo>
                  <a:cubicBezTo>
                    <a:pt x="849584" y="2242335"/>
                    <a:pt x="852855" y="2245839"/>
                    <a:pt x="849584" y="2245839"/>
                  </a:cubicBezTo>
                  <a:cubicBezTo>
                    <a:pt x="846313" y="2245839"/>
                    <a:pt x="843042" y="2245839"/>
                    <a:pt x="838136" y="2245839"/>
                  </a:cubicBezTo>
                  <a:cubicBezTo>
                    <a:pt x="851219" y="2244087"/>
                    <a:pt x="826688" y="2244087"/>
                    <a:pt x="823418" y="2242335"/>
                  </a:cubicBezTo>
                  <a:cubicBezTo>
                    <a:pt x="818511" y="2237080"/>
                    <a:pt x="816876" y="2228320"/>
                    <a:pt x="808699" y="2231824"/>
                  </a:cubicBezTo>
                  <a:cubicBezTo>
                    <a:pt x="811152" y="2228320"/>
                    <a:pt x="815854" y="2226240"/>
                    <a:pt x="821680" y="2225254"/>
                  </a:cubicBezTo>
                  <a:close/>
                  <a:moveTo>
                    <a:pt x="705670" y="2224817"/>
                  </a:moveTo>
                  <a:cubicBezTo>
                    <a:pt x="704035" y="2228321"/>
                    <a:pt x="699129" y="2230073"/>
                    <a:pt x="695858" y="2230073"/>
                  </a:cubicBezTo>
                  <a:cubicBezTo>
                    <a:pt x="702399" y="2231824"/>
                    <a:pt x="713847" y="2230073"/>
                    <a:pt x="717118" y="2237080"/>
                  </a:cubicBezTo>
                  <a:cubicBezTo>
                    <a:pt x="710576" y="2233576"/>
                    <a:pt x="708941" y="2237080"/>
                    <a:pt x="707306" y="2242335"/>
                  </a:cubicBezTo>
                  <a:cubicBezTo>
                    <a:pt x="700764" y="2230073"/>
                    <a:pt x="681139" y="2238832"/>
                    <a:pt x="676233" y="2226569"/>
                  </a:cubicBezTo>
                  <a:cubicBezTo>
                    <a:pt x="681139" y="2224817"/>
                    <a:pt x="686045" y="2226569"/>
                    <a:pt x="692587" y="2228321"/>
                  </a:cubicBezTo>
                  <a:cubicBezTo>
                    <a:pt x="697493" y="2228321"/>
                    <a:pt x="700764" y="2223065"/>
                    <a:pt x="705670" y="2224817"/>
                  </a:cubicBezTo>
                  <a:close/>
                  <a:moveTo>
                    <a:pt x="743488" y="2223941"/>
                  </a:moveTo>
                  <a:cubicBezTo>
                    <a:pt x="750234" y="2224379"/>
                    <a:pt x="757184" y="2225693"/>
                    <a:pt x="761273" y="2226569"/>
                  </a:cubicBezTo>
                  <a:cubicBezTo>
                    <a:pt x="753096" y="2231824"/>
                    <a:pt x="741648" y="2230072"/>
                    <a:pt x="731836" y="2231824"/>
                  </a:cubicBezTo>
                  <a:cubicBezTo>
                    <a:pt x="730201" y="2230072"/>
                    <a:pt x="728565" y="2228321"/>
                    <a:pt x="726930" y="2226569"/>
                  </a:cubicBezTo>
                  <a:cubicBezTo>
                    <a:pt x="730201" y="2223941"/>
                    <a:pt x="736742" y="2223503"/>
                    <a:pt x="743488" y="2223941"/>
                  </a:cubicBezTo>
                  <a:close/>
                  <a:moveTo>
                    <a:pt x="653338" y="2221313"/>
                  </a:moveTo>
                  <a:cubicBezTo>
                    <a:pt x="659880" y="2219561"/>
                    <a:pt x="668056" y="2223065"/>
                    <a:pt x="674598" y="2223065"/>
                  </a:cubicBezTo>
                  <a:cubicBezTo>
                    <a:pt x="674598" y="2224816"/>
                    <a:pt x="674598" y="2226568"/>
                    <a:pt x="672963" y="2226568"/>
                  </a:cubicBezTo>
                  <a:cubicBezTo>
                    <a:pt x="668056" y="2223065"/>
                    <a:pt x="661515" y="2221313"/>
                    <a:pt x="656609" y="2226568"/>
                  </a:cubicBezTo>
                  <a:cubicBezTo>
                    <a:pt x="654973" y="2224816"/>
                    <a:pt x="653338" y="2223065"/>
                    <a:pt x="653338" y="2221313"/>
                  </a:cubicBezTo>
                  <a:close/>
                  <a:moveTo>
                    <a:pt x="581380" y="2193284"/>
                  </a:moveTo>
                  <a:cubicBezTo>
                    <a:pt x="584651" y="2191532"/>
                    <a:pt x="589557" y="2191532"/>
                    <a:pt x="592828" y="2193284"/>
                  </a:cubicBezTo>
                  <a:cubicBezTo>
                    <a:pt x="587922" y="2193284"/>
                    <a:pt x="587922" y="2195036"/>
                    <a:pt x="586286" y="2196787"/>
                  </a:cubicBezTo>
                  <a:cubicBezTo>
                    <a:pt x="584651" y="2196787"/>
                    <a:pt x="583015" y="2195036"/>
                    <a:pt x="581380" y="2193284"/>
                  </a:cubicBezTo>
                  <a:close/>
                  <a:moveTo>
                    <a:pt x="684819" y="2183868"/>
                  </a:moveTo>
                  <a:cubicBezTo>
                    <a:pt x="687272" y="2184087"/>
                    <a:pt x="689316" y="2185401"/>
                    <a:pt x="689316" y="2188028"/>
                  </a:cubicBezTo>
                  <a:cubicBezTo>
                    <a:pt x="684410" y="2188028"/>
                    <a:pt x="681139" y="2186277"/>
                    <a:pt x="677868" y="2186277"/>
                  </a:cubicBezTo>
                  <a:cubicBezTo>
                    <a:pt x="679503" y="2184525"/>
                    <a:pt x="682365" y="2183649"/>
                    <a:pt x="684819" y="2183868"/>
                  </a:cubicBezTo>
                  <a:close/>
                  <a:moveTo>
                    <a:pt x="579745" y="2177517"/>
                  </a:moveTo>
                  <a:cubicBezTo>
                    <a:pt x="581380" y="2177517"/>
                    <a:pt x="583015" y="2177517"/>
                    <a:pt x="583015" y="2177517"/>
                  </a:cubicBezTo>
                  <a:cubicBezTo>
                    <a:pt x="594463" y="2181021"/>
                    <a:pt x="584651" y="2191532"/>
                    <a:pt x="576474" y="2184525"/>
                  </a:cubicBezTo>
                  <a:cubicBezTo>
                    <a:pt x="581380" y="2184525"/>
                    <a:pt x="583015" y="2181021"/>
                    <a:pt x="579745" y="2177517"/>
                  </a:cubicBezTo>
                  <a:close/>
                  <a:moveTo>
                    <a:pt x="532728" y="2175328"/>
                  </a:moveTo>
                  <a:cubicBezTo>
                    <a:pt x="535181" y="2175766"/>
                    <a:pt x="537225" y="2177518"/>
                    <a:pt x="537225" y="2181021"/>
                  </a:cubicBezTo>
                  <a:cubicBezTo>
                    <a:pt x="533954" y="2177518"/>
                    <a:pt x="530683" y="2175766"/>
                    <a:pt x="525777" y="2177518"/>
                  </a:cubicBezTo>
                  <a:cubicBezTo>
                    <a:pt x="527413" y="2175766"/>
                    <a:pt x="530275" y="2174890"/>
                    <a:pt x="532728" y="2175328"/>
                  </a:cubicBezTo>
                  <a:close/>
                  <a:moveTo>
                    <a:pt x="610817" y="2172262"/>
                  </a:moveTo>
                  <a:cubicBezTo>
                    <a:pt x="617359" y="2170510"/>
                    <a:pt x="625535" y="2170510"/>
                    <a:pt x="632077" y="2174014"/>
                  </a:cubicBezTo>
                  <a:cubicBezTo>
                    <a:pt x="632077" y="2177517"/>
                    <a:pt x="635348" y="2181021"/>
                    <a:pt x="640254" y="2182773"/>
                  </a:cubicBezTo>
                  <a:cubicBezTo>
                    <a:pt x="636983" y="2168758"/>
                    <a:pt x="650066" y="2184525"/>
                    <a:pt x="653337" y="2188028"/>
                  </a:cubicBezTo>
                  <a:cubicBezTo>
                    <a:pt x="648431" y="2189780"/>
                    <a:pt x="645160" y="2191532"/>
                    <a:pt x="640254" y="2191532"/>
                  </a:cubicBezTo>
                  <a:cubicBezTo>
                    <a:pt x="643525" y="2179269"/>
                    <a:pt x="628806" y="2191532"/>
                    <a:pt x="628806" y="2179269"/>
                  </a:cubicBezTo>
                  <a:cubicBezTo>
                    <a:pt x="628806" y="2198539"/>
                    <a:pt x="612452" y="2172262"/>
                    <a:pt x="610817" y="2172262"/>
                  </a:cubicBezTo>
                  <a:close/>
                  <a:moveTo>
                    <a:pt x="599370" y="2167007"/>
                  </a:moveTo>
                  <a:cubicBezTo>
                    <a:pt x="601005" y="2172262"/>
                    <a:pt x="604276" y="2168759"/>
                    <a:pt x="609182" y="2170510"/>
                  </a:cubicBezTo>
                  <a:cubicBezTo>
                    <a:pt x="610817" y="2174014"/>
                    <a:pt x="612453" y="2177518"/>
                    <a:pt x="614088" y="2179270"/>
                  </a:cubicBezTo>
                  <a:cubicBezTo>
                    <a:pt x="610817" y="2181021"/>
                    <a:pt x="607547" y="2181021"/>
                    <a:pt x="604276" y="2177518"/>
                  </a:cubicBezTo>
                  <a:cubicBezTo>
                    <a:pt x="607547" y="2181021"/>
                    <a:pt x="622265" y="2191532"/>
                    <a:pt x="607547" y="2191532"/>
                  </a:cubicBezTo>
                  <a:cubicBezTo>
                    <a:pt x="610817" y="2181021"/>
                    <a:pt x="586287" y="2181021"/>
                    <a:pt x="583016" y="2172262"/>
                  </a:cubicBezTo>
                  <a:cubicBezTo>
                    <a:pt x="586287" y="2172262"/>
                    <a:pt x="596099" y="2163503"/>
                    <a:pt x="599370" y="2167007"/>
                  </a:cubicBezTo>
                  <a:close/>
                  <a:moveTo>
                    <a:pt x="658244" y="2152993"/>
                  </a:moveTo>
                  <a:cubicBezTo>
                    <a:pt x="666421" y="2156496"/>
                    <a:pt x="666421" y="2167007"/>
                    <a:pt x="674598" y="2170511"/>
                  </a:cubicBezTo>
                  <a:cubicBezTo>
                    <a:pt x="671327" y="2174014"/>
                    <a:pt x="666421" y="2174014"/>
                    <a:pt x="663150" y="2170511"/>
                  </a:cubicBezTo>
                  <a:cubicBezTo>
                    <a:pt x="666421" y="2175766"/>
                    <a:pt x="672962" y="2179270"/>
                    <a:pt x="676233" y="2186277"/>
                  </a:cubicBezTo>
                  <a:cubicBezTo>
                    <a:pt x="661515" y="2182774"/>
                    <a:pt x="653338" y="2175766"/>
                    <a:pt x="645161" y="2165255"/>
                  </a:cubicBezTo>
                  <a:cubicBezTo>
                    <a:pt x="650067" y="2163504"/>
                    <a:pt x="653338" y="2163504"/>
                    <a:pt x="656609" y="2165255"/>
                  </a:cubicBezTo>
                  <a:cubicBezTo>
                    <a:pt x="651702" y="2161752"/>
                    <a:pt x="646796" y="2145985"/>
                    <a:pt x="658244" y="2152993"/>
                  </a:cubicBezTo>
                  <a:close/>
                  <a:moveTo>
                    <a:pt x="488776" y="2144233"/>
                  </a:moveTo>
                  <a:lnTo>
                    <a:pt x="488777" y="2144233"/>
                  </a:lnTo>
                  <a:lnTo>
                    <a:pt x="494705" y="2144233"/>
                  </a:lnTo>
                  <a:cubicBezTo>
                    <a:pt x="493070" y="2145985"/>
                    <a:pt x="491434" y="2147736"/>
                    <a:pt x="491434" y="2149488"/>
                  </a:cubicBezTo>
                  <a:cubicBezTo>
                    <a:pt x="488981" y="2146861"/>
                    <a:pt x="488163" y="2145109"/>
                    <a:pt x="488776" y="2144233"/>
                  </a:cubicBezTo>
                  <a:close/>
                  <a:moveTo>
                    <a:pt x="517600" y="2138978"/>
                  </a:moveTo>
                  <a:cubicBezTo>
                    <a:pt x="525777" y="2135474"/>
                    <a:pt x="535589" y="2147737"/>
                    <a:pt x="538860" y="2151241"/>
                  </a:cubicBezTo>
                  <a:cubicBezTo>
                    <a:pt x="538860" y="2140730"/>
                    <a:pt x="547037" y="2149489"/>
                    <a:pt x="550308" y="2152992"/>
                  </a:cubicBezTo>
                  <a:cubicBezTo>
                    <a:pt x="548673" y="2144233"/>
                    <a:pt x="558485" y="2149489"/>
                    <a:pt x="561756" y="2152992"/>
                  </a:cubicBezTo>
                  <a:cubicBezTo>
                    <a:pt x="566662" y="2160000"/>
                    <a:pt x="578110" y="2154744"/>
                    <a:pt x="579745" y="2165255"/>
                  </a:cubicBezTo>
                  <a:cubicBezTo>
                    <a:pt x="571568" y="2161751"/>
                    <a:pt x="573203" y="2170510"/>
                    <a:pt x="579745" y="2172262"/>
                  </a:cubicBezTo>
                  <a:cubicBezTo>
                    <a:pt x="571568" y="2174014"/>
                    <a:pt x="565026" y="2177518"/>
                    <a:pt x="558485" y="2181021"/>
                  </a:cubicBezTo>
                  <a:cubicBezTo>
                    <a:pt x="555214" y="2179269"/>
                    <a:pt x="551943" y="2177518"/>
                    <a:pt x="547037" y="2177518"/>
                  </a:cubicBezTo>
                  <a:cubicBezTo>
                    <a:pt x="551943" y="2177518"/>
                    <a:pt x="555214" y="2175766"/>
                    <a:pt x="558485" y="2174014"/>
                  </a:cubicBezTo>
                  <a:cubicBezTo>
                    <a:pt x="556850" y="2174014"/>
                    <a:pt x="555214" y="2172262"/>
                    <a:pt x="553579" y="2170510"/>
                  </a:cubicBezTo>
                  <a:cubicBezTo>
                    <a:pt x="555214" y="2168759"/>
                    <a:pt x="556850" y="2167007"/>
                    <a:pt x="558485" y="2165255"/>
                  </a:cubicBezTo>
                  <a:cubicBezTo>
                    <a:pt x="551943" y="2163503"/>
                    <a:pt x="542131" y="2163503"/>
                    <a:pt x="538860" y="2170510"/>
                  </a:cubicBezTo>
                  <a:cubicBezTo>
                    <a:pt x="535589" y="2174014"/>
                    <a:pt x="530683" y="2172262"/>
                    <a:pt x="527412" y="2168759"/>
                  </a:cubicBezTo>
                  <a:cubicBezTo>
                    <a:pt x="522506" y="2161751"/>
                    <a:pt x="525777" y="2152992"/>
                    <a:pt x="511059" y="2158248"/>
                  </a:cubicBezTo>
                  <a:cubicBezTo>
                    <a:pt x="512694" y="2154744"/>
                    <a:pt x="509423" y="2152992"/>
                    <a:pt x="504517" y="2152992"/>
                  </a:cubicBezTo>
                  <a:cubicBezTo>
                    <a:pt x="511059" y="2144233"/>
                    <a:pt x="524142" y="2154744"/>
                    <a:pt x="532319" y="2154744"/>
                  </a:cubicBezTo>
                  <a:cubicBezTo>
                    <a:pt x="524142" y="2152992"/>
                    <a:pt x="517600" y="2147737"/>
                    <a:pt x="509423" y="2144233"/>
                  </a:cubicBezTo>
                  <a:cubicBezTo>
                    <a:pt x="514329" y="2144233"/>
                    <a:pt x="517600" y="2144233"/>
                    <a:pt x="520871" y="2144233"/>
                  </a:cubicBezTo>
                  <a:cubicBezTo>
                    <a:pt x="520871" y="2142481"/>
                    <a:pt x="519236" y="2140730"/>
                    <a:pt x="517600" y="2138978"/>
                  </a:cubicBezTo>
                  <a:close/>
                  <a:moveTo>
                    <a:pt x="496340" y="2138977"/>
                  </a:moveTo>
                  <a:cubicBezTo>
                    <a:pt x="499611" y="2138977"/>
                    <a:pt x="502882" y="2138977"/>
                    <a:pt x="504517" y="2138977"/>
                  </a:cubicBezTo>
                  <a:cubicBezTo>
                    <a:pt x="512694" y="2149488"/>
                    <a:pt x="494705" y="2142481"/>
                    <a:pt x="489799" y="2142481"/>
                  </a:cubicBezTo>
                  <a:cubicBezTo>
                    <a:pt x="493070" y="2142481"/>
                    <a:pt x="497976" y="2142481"/>
                    <a:pt x="501247" y="2144233"/>
                  </a:cubicBezTo>
                  <a:cubicBezTo>
                    <a:pt x="499611" y="2142481"/>
                    <a:pt x="497976" y="2140729"/>
                    <a:pt x="496340" y="2138977"/>
                  </a:cubicBezTo>
                  <a:close/>
                  <a:moveTo>
                    <a:pt x="484279" y="2107664"/>
                  </a:moveTo>
                  <a:cubicBezTo>
                    <a:pt x="487754" y="2107883"/>
                    <a:pt x="490616" y="2109197"/>
                    <a:pt x="491434" y="2112700"/>
                  </a:cubicBezTo>
                  <a:cubicBezTo>
                    <a:pt x="486528" y="2109197"/>
                    <a:pt x="479986" y="2107445"/>
                    <a:pt x="473445" y="2109197"/>
                  </a:cubicBezTo>
                  <a:cubicBezTo>
                    <a:pt x="476715" y="2108321"/>
                    <a:pt x="480804" y="2107445"/>
                    <a:pt x="484279" y="2107664"/>
                  </a:cubicBezTo>
                  <a:close/>
                  <a:moveTo>
                    <a:pt x="417842" y="2102189"/>
                  </a:moveTo>
                  <a:cubicBezTo>
                    <a:pt x="430925" y="2098685"/>
                    <a:pt x="439102" y="2110948"/>
                    <a:pt x="450550" y="2112700"/>
                  </a:cubicBezTo>
                  <a:cubicBezTo>
                    <a:pt x="463633" y="2116204"/>
                    <a:pt x="475080" y="2116204"/>
                    <a:pt x="488163" y="2124963"/>
                  </a:cubicBezTo>
                  <a:cubicBezTo>
                    <a:pt x="470174" y="2109196"/>
                    <a:pt x="511059" y="2138977"/>
                    <a:pt x="493070" y="2123211"/>
                  </a:cubicBezTo>
                  <a:cubicBezTo>
                    <a:pt x="501247" y="2126714"/>
                    <a:pt x="507788" y="2131970"/>
                    <a:pt x="515965" y="2133722"/>
                  </a:cubicBezTo>
                  <a:cubicBezTo>
                    <a:pt x="511059" y="2135474"/>
                    <a:pt x="506153" y="2135474"/>
                    <a:pt x="501247" y="2133722"/>
                  </a:cubicBezTo>
                  <a:cubicBezTo>
                    <a:pt x="493070" y="2135474"/>
                    <a:pt x="488163" y="2126714"/>
                    <a:pt x="481622" y="2124963"/>
                  </a:cubicBezTo>
                  <a:lnTo>
                    <a:pt x="478760" y="2124306"/>
                  </a:lnTo>
                  <a:lnTo>
                    <a:pt x="478759" y="2124306"/>
                  </a:lnTo>
                  <a:lnTo>
                    <a:pt x="458727" y="2119707"/>
                  </a:lnTo>
                  <a:cubicBezTo>
                    <a:pt x="442373" y="2116204"/>
                    <a:pt x="432560" y="2107444"/>
                    <a:pt x="417842" y="2102189"/>
                  </a:cubicBezTo>
                  <a:close/>
                  <a:moveTo>
                    <a:pt x="453820" y="2082919"/>
                  </a:moveTo>
                  <a:cubicBezTo>
                    <a:pt x="463632" y="2081167"/>
                    <a:pt x="466903" y="2096934"/>
                    <a:pt x="458726" y="2100437"/>
                  </a:cubicBezTo>
                  <a:cubicBezTo>
                    <a:pt x="458726" y="2096934"/>
                    <a:pt x="445643" y="2084671"/>
                    <a:pt x="453820" y="2082919"/>
                  </a:cubicBezTo>
                  <a:close/>
                  <a:moveTo>
                    <a:pt x="393311" y="2070656"/>
                  </a:moveTo>
                  <a:cubicBezTo>
                    <a:pt x="396582" y="2072408"/>
                    <a:pt x="409665" y="2070656"/>
                    <a:pt x="404759" y="2075911"/>
                  </a:cubicBezTo>
                  <a:cubicBezTo>
                    <a:pt x="399853" y="2074160"/>
                    <a:pt x="396582" y="2072408"/>
                    <a:pt x="393311" y="2070656"/>
                  </a:cubicBezTo>
                  <a:close/>
                  <a:moveTo>
                    <a:pt x="677947" y="2070362"/>
                  </a:moveTo>
                  <a:lnTo>
                    <a:pt x="682738" y="2070495"/>
                  </a:lnTo>
                  <a:cubicBezTo>
                    <a:pt x="694199" y="2072249"/>
                    <a:pt x="704022" y="2077513"/>
                    <a:pt x="715483" y="2075759"/>
                  </a:cubicBezTo>
                  <a:close/>
                  <a:moveTo>
                    <a:pt x="434195" y="2068904"/>
                  </a:moveTo>
                  <a:cubicBezTo>
                    <a:pt x="442372" y="2068904"/>
                    <a:pt x="452184" y="2072408"/>
                    <a:pt x="455455" y="2079415"/>
                  </a:cubicBezTo>
                  <a:cubicBezTo>
                    <a:pt x="453820" y="2079415"/>
                    <a:pt x="452184" y="2081167"/>
                    <a:pt x="452184" y="2081167"/>
                  </a:cubicBezTo>
                  <a:cubicBezTo>
                    <a:pt x="447278" y="2075912"/>
                    <a:pt x="440737" y="2074160"/>
                    <a:pt x="434195" y="2068904"/>
                  </a:cubicBezTo>
                  <a:close/>
                  <a:moveTo>
                    <a:pt x="416206" y="2067153"/>
                  </a:moveTo>
                  <a:cubicBezTo>
                    <a:pt x="424383" y="2060145"/>
                    <a:pt x="437466" y="2072408"/>
                    <a:pt x="444008" y="2075912"/>
                  </a:cubicBezTo>
                  <a:cubicBezTo>
                    <a:pt x="442373" y="2079415"/>
                    <a:pt x="440737" y="2079415"/>
                    <a:pt x="437466" y="2081167"/>
                  </a:cubicBezTo>
                  <a:cubicBezTo>
                    <a:pt x="432560" y="2079415"/>
                    <a:pt x="419477" y="2068904"/>
                    <a:pt x="434196" y="2072408"/>
                  </a:cubicBezTo>
                  <a:cubicBezTo>
                    <a:pt x="427654" y="2070656"/>
                    <a:pt x="422748" y="2065401"/>
                    <a:pt x="416206" y="2067153"/>
                  </a:cubicBezTo>
                  <a:close/>
                  <a:moveTo>
                    <a:pt x="424383" y="2054890"/>
                  </a:moveTo>
                  <a:cubicBezTo>
                    <a:pt x="434195" y="2054890"/>
                    <a:pt x="450550" y="2061897"/>
                    <a:pt x="452185" y="2070656"/>
                  </a:cubicBezTo>
                  <a:cubicBezTo>
                    <a:pt x="444008" y="2065401"/>
                    <a:pt x="430925" y="2063649"/>
                    <a:pt x="424383" y="2054890"/>
                  </a:cubicBezTo>
                  <a:close/>
                  <a:moveTo>
                    <a:pt x="481621" y="2053138"/>
                  </a:moveTo>
                  <a:cubicBezTo>
                    <a:pt x="484892" y="2056642"/>
                    <a:pt x="481621" y="2060145"/>
                    <a:pt x="476715" y="2061897"/>
                  </a:cubicBezTo>
                  <a:cubicBezTo>
                    <a:pt x="475080" y="2056642"/>
                    <a:pt x="478351" y="2053138"/>
                    <a:pt x="481621" y="2053138"/>
                  </a:cubicBezTo>
                  <a:close/>
                  <a:moveTo>
                    <a:pt x="437466" y="2053138"/>
                  </a:moveTo>
                  <a:cubicBezTo>
                    <a:pt x="444008" y="2054890"/>
                    <a:pt x="445643" y="2056642"/>
                    <a:pt x="440737" y="2058393"/>
                  </a:cubicBezTo>
                  <a:cubicBezTo>
                    <a:pt x="439101" y="2056642"/>
                    <a:pt x="439101" y="2054890"/>
                    <a:pt x="437466" y="2053138"/>
                  </a:cubicBezTo>
                  <a:close/>
                  <a:moveTo>
                    <a:pt x="388405" y="2051386"/>
                  </a:moveTo>
                  <a:cubicBezTo>
                    <a:pt x="398217" y="2047882"/>
                    <a:pt x="394946" y="2061897"/>
                    <a:pt x="391676" y="2065400"/>
                  </a:cubicBezTo>
                  <a:cubicBezTo>
                    <a:pt x="391676" y="2060145"/>
                    <a:pt x="388405" y="2056641"/>
                    <a:pt x="388405" y="2051386"/>
                  </a:cubicBezTo>
                  <a:close/>
                  <a:moveTo>
                    <a:pt x="429289" y="2049634"/>
                  </a:moveTo>
                  <a:cubicBezTo>
                    <a:pt x="434195" y="2049634"/>
                    <a:pt x="432560" y="2051386"/>
                    <a:pt x="435831" y="2053138"/>
                  </a:cubicBezTo>
                  <a:cubicBezTo>
                    <a:pt x="432560" y="2051386"/>
                    <a:pt x="430925" y="2051386"/>
                    <a:pt x="429289" y="2049634"/>
                  </a:cubicBezTo>
                  <a:close/>
                  <a:moveTo>
                    <a:pt x="398217" y="2042627"/>
                  </a:moveTo>
                  <a:cubicBezTo>
                    <a:pt x="404758" y="2042627"/>
                    <a:pt x="421112" y="2049635"/>
                    <a:pt x="421112" y="2054890"/>
                  </a:cubicBezTo>
                  <a:cubicBezTo>
                    <a:pt x="412935" y="2051387"/>
                    <a:pt x="404758" y="2047883"/>
                    <a:pt x="398217" y="2042627"/>
                  </a:cubicBezTo>
                  <a:close/>
                  <a:moveTo>
                    <a:pt x="370415" y="2042627"/>
                  </a:moveTo>
                  <a:cubicBezTo>
                    <a:pt x="373686" y="2044379"/>
                    <a:pt x="378592" y="2049635"/>
                    <a:pt x="372051" y="2053138"/>
                  </a:cubicBezTo>
                  <a:cubicBezTo>
                    <a:pt x="370415" y="2049635"/>
                    <a:pt x="368780" y="2046131"/>
                    <a:pt x="370415" y="2042627"/>
                  </a:cubicBezTo>
                  <a:close/>
                  <a:moveTo>
                    <a:pt x="424383" y="2040875"/>
                  </a:moveTo>
                  <a:cubicBezTo>
                    <a:pt x="427654" y="2040875"/>
                    <a:pt x="435831" y="2042627"/>
                    <a:pt x="435831" y="2047882"/>
                  </a:cubicBezTo>
                  <a:cubicBezTo>
                    <a:pt x="430925" y="2046130"/>
                    <a:pt x="427654" y="2042627"/>
                    <a:pt x="424383" y="2040875"/>
                  </a:cubicBezTo>
                  <a:close/>
                  <a:moveTo>
                    <a:pt x="376957" y="2040875"/>
                  </a:moveTo>
                  <a:cubicBezTo>
                    <a:pt x="388405" y="2039123"/>
                    <a:pt x="390040" y="2058393"/>
                    <a:pt x="386769" y="2065400"/>
                  </a:cubicBezTo>
                  <a:cubicBezTo>
                    <a:pt x="381863" y="2061897"/>
                    <a:pt x="372051" y="2047882"/>
                    <a:pt x="383499" y="2049634"/>
                  </a:cubicBezTo>
                  <a:cubicBezTo>
                    <a:pt x="380228" y="2047882"/>
                    <a:pt x="378592" y="2044379"/>
                    <a:pt x="376957" y="2040875"/>
                  </a:cubicBezTo>
                  <a:close/>
                  <a:moveTo>
                    <a:pt x="411300" y="2032116"/>
                  </a:moveTo>
                  <a:cubicBezTo>
                    <a:pt x="417842" y="2035620"/>
                    <a:pt x="421112" y="2040876"/>
                    <a:pt x="427654" y="2044379"/>
                  </a:cubicBezTo>
                  <a:cubicBezTo>
                    <a:pt x="426019" y="2044379"/>
                    <a:pt x="424383" y="2046131"/>
                    <a:pt x="422748" y="2046131"/>
                  </a:cubicBezTo>
                  <a:cubicBezTo>
                    <a:pt x="414571" y="2042627"/>
                    <a:pt x="414571" y="2040876"/>
                    <a:pt x="411300" y="2032116"/>
                  </a:cubicBezTo>
                  <a:close/>
                  <a:moveTo>
                    <a:pt x="403123" y="2018102"/>
                  </a:moveTo>
                  <a:cubicBezTo>
                    <a:pt x="406394" y="2012846"/>
                    <a:pt x="409664" y="2014598"/>
                    <a:pt x="412935" y="2019853"/>
                  </a:cubicBezTo>
                  <a:cubicBezTo>
                    <a:pt x="411300" y="2019853"/>
                    <a:pt x="409664" y="2021605"/>
                    <a:pt x="408029" y="2021605"/>
                  </a:cubicBezTo>
                  <a:cubicBezTo>
                    <a:pt x="406394" y="2021605"/>
                    <a:pt x="404758" y="2019853"/>
                    <a:pt x="403123" y="2018102"/>
                  </a:cubicBezTo>
                  <a:close/>
                  <a:moveTo>
                    <a:pt x="349155" y="2016350"/>
                  </a:moveTo>
                  <a:cubicBezTo>
                    <a:pt x="350790" y="2021606"/>
                    <a:pt x="354061" y="2023358"/>
                    <a:pt x="358967" y="2019854"/>
                  </a:cubicBezTo>
                  <a:cubicBezTo>
                    <a:pt x="357332" y="2025109"/>
                    <a:pt x="362238" y="2035620"/>
                    <a:pt x="354061" y="2037372"/>
                  </a:cubicBezTo>
                  <a:cubicBezTo>
                    <a:pt x="349155" y="2032117"/>
                    <a:pt x="349155" y="2023358"/>
                    <a:pt x="349155" y="2016350"/>
                  </a:cubicBezTo>
                  <a:close/>
                  <a:moveTo>
                    <a:pt x="373481" y="2013723"/>
                  </a:moveTo>
                  <a:cubicBezTo>
                    <a:pt x="376956" y="2015474"/>
                    <a:pt x="380227" y="2019854"/>
                    <a:pt x="383498" y="2023358"/>
                  </a:cubicBezTo>
                  <a:cubicBezTo>
                    <a:pt x="380227" y="2023358"/>
                    <a:pt x="378592" y="2021606"/>
                    <a:pt x="376956" y="2019854"/>
                  </a:cubicBezTo>
                  <a:cubicBezTo>
                    <a:pt x="376956" y="2023358"/>
                    <a:pt x="376956" y="2025110"/>
                    <a:pt x="376956" y="2026861"/>
                  </a:cubicBezTo>
                  <a:cubicBezTo>
                    <a:pt x="375321" y="2019854"/>
                    <a:pt x="372050" y="2026861"/>
                    <a:pt x="365509" y="2028613"/>
                  </a:cubicBezTo>
                  <a:cubicBezTo>
                    <a:pt x="368780" y="2025110"/>
                    <a:pt x="367144" y="2021606"/>
                    <a:pt x="362238" y="2019854"/>
                  </a:cubicBezTo>
                  <a:cubicBezTo>
                    <a:pt x="366327" y="2012847"/>
                    <a:pt x="370006" y="2011971"/>
                    <a:pt x="373481" y="2013723"/>
                  </a:cubicBezTo>
                  <a:close/>
                  <a:moveTo>
                    <a:pt x="381863" y="1997080"/>
                  </a:moveTo>
                  <a:cubicBezTo>
                    <a:pt x="386769" y="2002336"/>
                    <a:pt x="391675" y="2007591"/>
                    <a:pt x="396581" y="2012846"/>
                  </a:cubicBezTo>
                  <a:cubicBezTo>
                    <a:pt x="394946" y="2012846"/>
                    <a:pt x="393310" y="2012846"/>
                    <a:pt x="391675" y="2012846"/>
                  </a:cubicBezTo>
                  <a:cubicBezTo>
                    <a:pt x="388404" y="2007591"/>
                    <a:pt x="385134" y="2002336"/>
                    <a:pt x="381863" y="1997080"/>
                  </a:cubicBezTo>
                  <a:close/>
                  <a:moveTo>
                    <a:pt x="357332" y="1986569"/>
                  </a:moveTo>
                  <a:cubicBezTo>
                    <a:pt x="372051" y="1984817"/>
                    <a:pt x="373686" y="1997080"/>
                    <a:pt x="381863" y="2002336"/>
                  </a:cubicBezTo>
                  <a:lnTo>
                    <a:pt x="377105" y="2004034"/>
                  </a:lnTo>
                  <a:lnTo>
                    <a:pt x="380840" y="2007591"/>
                  </a:lnTo>
                  <a:cubicBezTo>
                    <a:pt x="383089" y="2008905"/>
                    <a:pt x="385133" y="2010218"/>
                    <a:pt x="385133" y="2012846"/>
                  </a:cubicBezTo>
                  <a:cubicBezTo>
                    <a:pt x="382680" y="2011970"/>
                    <a:pt x="379001" y="2011094"/>
                    <a:pt x="376548" y="2009562"/>
                  </a:cubicBezTo>
                  <a:lnTo>
                    <a:pt x="375695" y="2004538"/>
                  </a:lnTo>
                  <a:lnTo>
                    <a:pt x="367144" y="2007591"/>
                  </a:lnTo>
                  <a:cubicBezTo>
                    <a:pt x="367144" y="2005839"/>
                    <a:pt x="367144" y="2004088"/>
                    <a:pt x="365509" y="2002336"/>
                  </a:cubicBezTo>
                  <a:cubicBezTo>
                    <a:pt x="360603" y="2005839"/>
                    <a:pt x="349155" y="2000584"/>
                    <a:pt x="349155" y="1993576"/>
                  </a:cubicBezTo>
                  <a:cubicBezTo>
                    <a:pt x="355697" y="1995328"/>
                    <a:pt x="360603" y="1995328"/>
                    <a:pt x="367144" y="1997080"/>
                  </a:cubicBezTo>
                  <a:cubicBezTo>
                    <a:pt x="363874" y="1993576"/>
                    <a:pt x="360603" y="1990073"/>
                    <a:pt x="357332" y="1986569"/>
                  </a:cubicBezTo>
                  <a:close/>
                  <a:moveTo>
                    <a:pt x="344249" y="1983065"/>
                  </a:moveTo>
                  <a:cubicBezTo>
                    <a:pt x="349155" y="1979561"/>
                    <a:pt x="362238" y="1990072"/>
                    <a:pt x="360603" y="1993576"/>
                  </a:cubicBezTo>
                  <a:cubicBezTo>
                    <a:pt x="355697" y="1993576"/>
                    <a:pt x="336072" y="1990072"/>
                    <a:pt x="344249" y="1983065"/>
                  </a:cubicBezTo>
                  <a:close/>
                  <a:moveTo>
                    <a:pt x="354061" y="1972554"/>
                  </a:moveTo>
                  <a:cubicBezTo>
                    <a:pt x="360602" y="1969050"/>
                    <a:pt x="365509" y="1970802"/>
                    <a:pt x="368779" y="1976058"/>
                  </a:cubicBezTo>
                  <a:cubicBezTo>
                    <a:pt x="373685" y="1979561"/>
                    <a:pt x="380227" y="1981313"/>
                    <a:pt x="370415" y="1981313"/>
                  </a:cubicBezTo>
                  <a:cubicBezTo>
                    <a:pt x="375321" y="1983065"/>
                    <a:pt x="385133" y="1986569"/>
                    <a:pt x="385133" y="1991824"/>
                  </a:cubicBezTo>
                  <a:cubicBezTo>
                    <a:pt x="376956" y="1988321"/>
                    <a:pt x="368779" y="1988321"/>
                    <a:pt x="363873" y="1983065"/>
                  </a:cubicBezTo>
                  <a:cubicBezTo>
                    <a:pt x="360602" y="1979561"/>
                    <a:pt x="358967" y="1974306"/>
                    <a:pt x="354061" y="1972554"/>
                  </a:cubicBezTo>
                  <a:close/>
                  <a:moveTo>
                    <a:pt x="310724" y="1972554"/>
                  </a:moveTo>
                  <a:cubicBezTo>
                    <a:pt x="317563" y="1969050"/>
                    <a:pt x="322692" y="1972554"/>
                    <a:pt x="329531" y="1972554"/>
                  </a:cubicBezTo>
                  <a:cubicBezTo>
                    <a:pt x="329531" y="1976058"/>
                    <a:pt x="324402" y="1977809"/>
                    <a:pt x="320982" y="1976058"/>
                  </a:cubicBezTo>
                  <a:cubicBezTo>
                    <a:pt x="322692" y="1979561"/>
                    <a:pt x="327821" y="1983065"/>
                    <a:pt x="326112" y="1988320"/>
                  </a:cubicBezTo>
                  <a:cubicBezTo>
                    <a:pt x="319273" y="1988320"/>
                    <a:pt x="320982" y="1981313"/>
                    <a:pt x="312434" y="1981313"/>
                  </a:cubicBezTo>
                  <a:cubicBezTo>
                    <a:pt x="317563" y="1977809"/>
                    <a:pt x="317563" y="1974306"/>
                    <a:pt x="310724" y="1972554"/>
                  </a:cubicBezTo>
                  <a:close/>
                  <a:moveTo>
                    <a:pt x="350791" y="1963795"/>
                  </a:moveTo>
                  <a:cubicBezTo>
                    <a:pt x="349156" y="1967299"/>
                    <a:pt x="347520" y="1969051"/>
                    <a:pt x="345885" y="1972554"/>
                  </a:cubicBezTo>
                  <a:cubicBezTo>
                    <a:pt x="342614" y="1967299"/>
                    <a:pt x="345885" y="1965547"/>
                    <a:pt x="350791" y="1963795"/>
                  </a:cubicBezTo>
                  <a:close/>
                  <a:moveTo>
                    <a:pt x="299276" y="1946277"/>
                  </a:moveTo>
                  <a:cubicBezTo>
                    <a:pt x="304305" y="1946277"/>
                    <a:pt x="309334" y="1942773"/>
                    <a:pt x="314363" y="1946277"/>
                  </a:cubicBezTo>
                  <a:cubicBezTo>
                    <a:pt x="317715" y="1948029"/>
                    <a:pt x="319392" y="1948029"/>
                    <a:pt x="322744" y="1946277"/>
                  </a:cubicBezTo>
                  <a:cubicBezTo>
                    <a:pt x="321068" y="1955036"/>
                    <a:pt x="326097" y="1955036"/>
                    <a:pt x="332802" y="1951533"/>
                  </a:cubicBezTo>
                  <a:cubicBezTo>
                    <a:pt x="329449" y="1953284"/>
                    <a:pt x="326097" y="1956788"/>
                    <a:pt x="324421" y="1960292"/>
                  </a:cubicBezTo>
                  <a:cubicBezTo>
                    <a:pt x="322744" y="1963796"/>
                    <a:pt x="319392" y="1967299"/>
                    <a:pt x="314363" y="1967299"/>
                  </a:cubicBezTo>
                  <a:cubicBezTo>
                    <a:pt x="321068" y="1958540"/>
                    <a:pt x="311010" y="1963796"/>
                    <a:pt x="305981" y="1960292"/>
                  </a:cubicBezTo>
                  <a:cubicBezTo>
                    <a:pt x="304305" y="1958540"/>
                    <a:pt x="302629" y="1955036"/>
                    <a:pt x="302629" y="1951533"/>
                  </a:cubicBezTo>
                  <a:cubicBezTo>
                    <a:pt x="311010" y="1949781"/>
                    <a:pt x="309334" y="1958540"/>
                    <a:pt x="317715" y="1956788"/>
                  </a:cubicBezTo>
                  <a:cubicBezTo>
                    <a:pt x="317715" y="1951533"/>
                    <a:pt x="302629" y="1949781"/>
                    <a:pt x="299276" y="1946277"/>
                  </a:cubicBezTo>
                  <a:close/>
                  <a:moveTo>
                    <a:pt x="278016" y="1921751"/>
                  </a:moveTo>
                  <a:cubicBezTo>
                    <a:pt x="289464" y="1921751"/>
                    <a:pt x="300912" y="1927007"/>
                    <a:pt x="305818" y="1937517"/>
                  </a:cubicBezTo>
                  <a:cubicBezTo>
                    <a:pt x="300912" y="1934014"/>
                    <a:pt x="292735" y="1935765"/>
                    <a:pt x="292735" y="1928758"/>
                  </a:cubicBezTo>
                  <a:cubicBezTo>
                    <a:pt x="286193" y="1934014"/>
                    <a:pt x="279651" y="1927007"/>
                    <a:pt x="278016" y="1921751"/>
                  </a:cubicBezTo>
                  <a:close/>
                  <a:moveTo>
                    <a:pt x="251850" y="1877956"/>
                  </a:moveTo>
                  <a:cubicBezTo>
                    <a:pt x="260027" y="1872700"/>
                    <a:pt x="276381" y="1881459"/>
                    <a:pt x="278016" y="1890218"/>
                  </a:cubicBezTo>
                  <a:lnTo>
                    <a:pt x="273681" y="1888485"/>
                  </a:lnTo>
                  <a:lnTo>
                    <a:pt x="273315" y="1891532"/>
                  </a:lnTo>
                  <a:cubicBezTo>
                    <a:pt x="271884" y="1894160"/>
                    <a:pt x="269022" y="1897226"/>
                    <a:pt x="269839" y="1900729"/>
                  </a:cubicBezTo>
                  <a:cubicBezTo>
                    <a:pt x="266160" y="1900291"/>
                    <a:pt x="264320" y="1899525"/>
                    <a:pt x="263604" y="1898512"/>
                  </a:cubicBezTo>
                  <a:lnTo>
                    <a:pt x="263604" y="1898512"/>
                  </a:lnTo>
                  <a:lnTo>
                    <a:pt x="263604" y="1898512"/>
                  </a:lnTo>
                  <a:cubicBezTo>
                    <a:pt x="262889" y="1897499"/>
                    <a:pt x="263298" y="1896240"/>
                    <a:pt x="264115" y="1894817"/>
                  </a:cubicBezTo>
                  <a:lnTo>
                    <a:pt x="265814" y="1890722"/>
                  </a:lnTo>
                  <a:lnTo>
                    <a:pt x="267730" y="1886107"/>
                  </a:lnTo>
                  <a:lnTo>
                    <a:pt x="264320" y="1884744"/>
                  </a:lnTo>
                  <a:cubicBezTo>
                    <a:pt x="258801" y="1884087"/>
                    <a:pt x="253486" y="1883211"/>
                    <a:pt x="251850" y="1877956"/>
                  </a:cubicBezTo>
                  <a:close/>
                  <a:moveTo>
                    <a:pt x="263298" y="1865693"/>
                  </a:moveTo>
                  <a:cubicBezTo>
                    <a:pt x="260027" y="1869197"/>
                    <a:pt x="256756" y="1870948"/>
                    <a:pt x="251850" y="1872700"/>
                  </a:cubicBezTo>
                  <a:cubicBezTo>
                    <a:pt x="250215" y="1870948"/>
                    <a:pt x="248579" y="1869197"/>
                    <a:pt x="246944" y="1867445"/>
                  </a:cubicBezTo>
                  <a:cubicBezTo>
                    <a:pt x="253486" y="1870948"/>
                    <a:pt x="256756" y="1863941"/>
                    <a:pt x="263298" y="1865693"/>
                  </a:cubicBezTo>
                  <a:close/>
                  <a:moveTo>
                    <a:pt x="249193" y="1852116"/>
                  </a:moveTo>
                  <a:cubicBezTo>
                    <a:pt x="251850" y="1851678"/>
                    <a:pt x="254303" y="1852554"/>
                    <a:pt x="256756" y="1856933"/>
                  </a:cubicBezTo>
                  <a:cubicBezTo>
                    <a:pt x="261662" y="1862189"/>
                    <a:pt x="256756" y="1867444"/>
                    <a:pt x="248579" y="1865692"/>
                  </a:cubicBezTo>
                  <a:cubicBezTo>
                    <a:pt x="250214" y="1865692"/>
                    <a:pt x="251850" y="1863941"/>
                    <a:pt x="253485" y="1863941"/>
                  </a:cubicBezTo>
                  <a:cubicBezTo>
                    <a:pt x="248579" y="1862189"/>
                    <a:pt x="242037" y="1862189"/>
                    <a:pt x="240402" y="1855182"/>
                  </a:cubicBezTo>
                  <a:cubicBezTo>
                    <a:pt x="243673" y="1854306"/>
                    <a:pt x="246535" y="1852554"/>
                    <a:pt x="249193" y="1852116"/>
                  </a:cubicBezTo>
                  <a:close/>
                  <a:moveTo>
                    <a:pt x="251850" y="1832408"/>
                  </a:moveTo>
                  <a:cubicBezTo>
                    <a:pt x="263298" y="1830656"/>
                    <a:pt x="287829" y="1841167"/>
                    <a:pt x="271475" y="1851678"/>
                  </a:cubicBezTo>
                  <a:cubicBezTo>
                    <a:pt x="263298" y="1846423"/>
                    <a:pt x="256756" y="1841167"/>
                    <a:pt x="251850" y="1832408"/>
                  </a:cubicBezTo>
                  <a:close/>
                  <a:moveTo>
                    <a:pt x="232225" y="1830657"/>
                  </a:moveTo>
                  <a:cubicBezTo>
                    <a:pt x="245308" y="1825401"/>
                    <a:pt x="279651" y="1856934"/>
                    <a:pt x="269839" y="1867445"/>
                  </a:cubicBezTo>
                  <a:cubicBezTo>
                    <a:pt x="263297" y="1863942"/>
                    <a:pt x="258391" y="1856934"/>
                    <a:pt x="255120" y="1851679"/>
                  </a:cubicBezTo>
                  <a:cubicBezTo>
                    <a:pt x="253485" y="1846423"/>
                    <a:pt x="246943" y="1851679"/>
                    <a:pt x="242037" y="1849927"/>
                  </a:cubicBezTo>
                  <a:cubicBezTo>
                    <a:pt x="251850" y="1846423"/>
                    <a:pt x="243673" y="1846423"/>
                    <a:pt x="243673" y="1841168"/>
                  </a:cubicBezTo>
                  <a:cubicBezTo>
                    <a:pt x="242037" y="1837664"/>
                    <a:pt x="233860" y="1834160"/>
                    <a:pt x="232225" y="1830657"/>
                  </a:cubicBezTo>
                  <a:close/>
                  <a:moveTo>
                    <a:pt x="261662" y="1814014"/>
                  </a:moveTo>
                  <a:cubicBezTo>
                    <a:pt x="266568" y="1817713"/>
                    <a:pt x="269839" y="1825110"/>
                    <a:pt x="266568" y="1830657"/>
                  </a:cubicBezTo>
                  <a:lnTo>
                    <a:pt x="256447" y="1829513"/>
                  </a:lnTo>
                  <a:lnTo>
                    <a:pt x="256446" y="1829513"/>
                  </a:lnTo>
                  <a:lnTo>
                    <a:pt x="250215" y="1828808"/>
                  </a:lnTo>
                  <a:cubicBezTo>
                    <a:pt x="246944" y="1819562"/>
                    <a:pt x="256756" y="1821411"/>
                    <a:pt x="261662" y="1825110"/>
                  </a:cubicBezTo>
                  <a:cubicBezTo>
                    <a:pt x="258391" y="1821411"/>
                    <a:pt x="258391" y="1817713"/>
                    <a:pt x="261662" y="1814014"/>
                  </a:cubicBezTo>
                  <a:close/>
                  <a:moveTo>
                    <a:pt x="243673" y="1807006"/>
                  </a:moveTo>
                  <a:cubicBezTo>
                    <a:pt x="246944" y="1810510"/>
                    <a:pt x="246944" y="1812262"/>
                    <a:pt x="245309" y="1815765"/>
                  </a:cubicBezTo>
                  <a:cubicBezTo>
                    <a:pt x="243673" y="1814013"/>
                    <a:pt x="242037" y="1814013"/>
                    <a:pt x="240402" y="1812262"/>
                  </a:cubicBezTo>
                  <a:cubicBezTo>
                    <a:pt x="240402" y="1810510"/>
                    <a:pt x="242037" y="1808758"/>
                    <a:pt x="243673" y="1807006"/>
                  </a:cubicBezTo>
                  <a:close/>
                  <a:moveTo>
                    <a:pt x="244509" y="1758024"/>
                  </a:moveTo>
                  <a:lnTo>
                    <a:pt x="255413" y="1761675"/>
                  </a:lnTo>
                  <a:cubicBezTo>
                    <a:pt x="253775" y="1758166"/>
                    <a:pt x="248864" y="1756411"/>
                    <a:pt x="243952" y="1758166"/>
                  </a:cubicBezTo>
                  <a:close/>
                  <a:moveTo>
                    <a:pt x="191706" y="1754684"/>
                  </a:moveTo>
                  <a:lnTo>
                    <a:pt x="205476" y="1757289"/>
                  </a:lnTo>
                  <a:cubicBezTo>
                    <a:pt x="207932" y="1762552"/>
                    <a:pt x="206295" y="1767816"/>
                    <a:pt x="194834" y="1759921"/>
                  </a:cubicBezTo>
                  <a:close/>
                  <a:moveTo>
                    <a:pt x="191628" y="1754554"/>
                  </a:moveTo>
                  <a:lnTo>
                    <a:pt x="191706" y="1754684"/>
                  </a:lnTo>
                  <a:lnTo>
                    <a:pt x="191560" y="1754657"/>
                  </a:lnTo>
                  <a:close/>
                  <a:moveTo>
                    <a:pt x="45843" y="0"/>
                  </a:moveTo>
                  <a:cubicBezTo>
                    <a:pt x="45843" y="8773"/>
                    <a:pt x="55667" y="14037"/>
                    <a:pt x="58941" y="21056"/>
                  </a:cubicBezTo>
                  <a:cubicBezTo>
                    <a:pt x="60579" y="28075"/>
                    <a:pt x="65490" y="31584"/>
                    <a:pt x="73677" y="33339"/>
                  </a:cubicBezTo>
                  <a:cubicBezTo>
                    <a:pt x="67128" y="38603"/>
                    <a:pt x="78589" y="57904"/>
                    <a:pt x="80226" y="64922"/>
                  </a:cubicBezTo>
                  <a:cubicBezTo>
                    <a:pt x="86775" y="82469"/>
                    <a:pt x="91687" y="92997"/>
                    <a:pt x="108059" y="105280"/>
                  </a:cubicBezTo>
                  <a:cubicBezTo>
                    <a:pt x="122795" y="115808"/>
                    <a:pt x="116246" y="121072"/>
                    <a:pt x="109696" y="135109"/>
                  </a:cubicBezTo>
                  <a:cubicBezTo>
                    <a:pt x="109696" y="136863"/>
                    <a:pt x="121157" y="143882"/>
                    <a:pt x="121157" y="149146"/>
                  </a:cubicBezTo>
                  <a:cubicBezTo>
                    <a:pt x="121157" y="154410"/>
                    <a:pt x="111334" y="154410"/>
                    <a:pt x="106422" y="157919"/>
                  </a:cubicBezTo>
                  <a:cubicBezTo>
                    <a:pt x="114608" y="164938"/>
                    <a:pt x="108059" y="171957"/>
                    <a:pt x="112971" y="178975"/>
                  </a:cubicBezTo>
                  <a:cubicBezTo>
                    <a:pt x="116246" y="182485"/>
                    <a:pt x="122795" y="182485"/>
                    <a:pt x="124432" y="185994"/>
                  </a:cubicBezTo>
                  <a:cubicBezTo>
                    <a:pt x="129344" y="191258"/>
                    <a:pt x="124432" y="191258"/>
                    <a:pt x="124432" y="196522"/>
                  </a:cubicBezTo>
                  <a:cubicBezTo>
                    <a:pt x="127706" y="212314"/>
                    <a:pt x="150628" y="219332"/>
                    <a:pt x="152265" y="236879"/>
                  </a:cubicBezTo>
                  <a:cubicBezTo>
                    <a:pt x="153903" y="257935"/>
                    <a:pt x="170275" y="275481"/>
                    <a:pt x="176824" y="294783"/>
                  </a:cubicBezTo>
                  <a:cubicBezTo>
                    <a:pt x="181736" y="310574"/>
                    <a:pt x="181736" y="329876"/>
                    <a:pt x="206295" y="322857"/>
                  </a:cubicBezTo>
                  <a:cubicBezTo>
                    <a:pt x="230854" y="315838"/>
                    <a:pt x="232491" y="329876"/>
                    <a:pt x="229217" y="349177"/>
                  </a:cubicBezTo>
                  <a:cubicBezTo>
                    <a:pt x="227579" y="363214"/>
                    <a:pt x="229217" y="389534"/>
                    <a:pt x="216118" y="400062"/>
                  </a:cubicBezTo>
                  <a:cubicBezTo>
                    <a:pt x="186648" y="407081"/>
                    <a:pt x="167001" y="419363"/>
                    <a:pt x="160452" y="435155"/>
                  </a:cubicBezTo>
                  <a:cubicBezTo>
                    <a:pt x="158814" y="442174"/>
                    <a:pt x="170275" y="452702"/>
                    <a:pt x="173550" y="459720"/>
                  </a:cubicBezTo>
                  <a:cubicBezTo>
                    <a:pt x="155540" y="459720"/>
                    <a:pt x="167001" y="486040"/>
                    <a:pt x="171912" y="493059"/>
                  </a:cubicBezTo>
                  <a:cubicBezTo>
                    <a:pt x="175187" y="498323"/>
                    <a:pt x="180099" y="508851"/>
                    <a:pt x="181736" y="514115"/>
                  </a:cubicBezTo>
                  <a:cubicBezTo>
                    <a:pt x="186648" y="524642"/>
                    <a:pt x="175187" y="526397"/>
                    <a:pt x="176824" y="536925"/>
                  </a:cubicBezTo>
                  <a:cubicBezTo>
                    <a:pt x="176824" y="549208"/>
                    <a:pt x="201383" y="559736"/>
                    <a:pt x="198109" y="570264"/>
                  </a:cubicBezTo>
                  <a:cubicBezTo>
                    <a:pt x="194834" y="577282"/>
                    <a:pt x="183373" y="582546"/>
                    <a:pt x="176824" y="580791"/>
                  </a:cubicBezTo>
                  <a:cubicBezTo>
                    <a:pt x="168638" y="577282"/>
                    <a:pt x="165363" y="596583"/>
                    <a:pt x="165363" y="600093"/>
                  </a:cubicBezTo>
                  <a:cubicBezTo>
                    <a:pt x="163726" y="615885"/>
                    <a:pt x="157177" y="638695"/>
                    <a:pt x="142442" y="657996"/>
                  </a:cubicBezTo>
                  <a:cubicBezTo>
                    <a:pt x="130981" y="672034"/>
                    <a:pt x="145716" y="682562"/>
                    <a:pt x="139167" y="696599"/>
                  </a:cubicBezTo>
                  <a:cubicBezTo>
                    <a:pt x="137530" y="705372"/>
                    <a:pt x="127706" y="705372"/>
                    <a:pt x="130981" y="715900"/>
                  </a:cubicBezTo>
                  <a:cubicBezTo>
                    <a:pt x="132618" y="722919"/>
                    <a:pt x="139167" y="729937"/>
                    <a:pt x="142442" y="738711"/>
                  </a:cubicBezTo>
                  <a:cubicBezTo>
                    <a:pt x="144079" y="742220"/>
                    <a:pt x="145716" y="745729"/>
                    <a:pt x="147353" y="750993"/>
                  </a:cubicBezTo>
                  <a:cubicBezTo>
                    <a:pt x="148991" y="754502"/>
                    <a:pt x="150628" y="758012"/>
                    <a:pt x="152265" y="761521"/>
                  </a:cubicBezTo>
                  <a:cubicBezTo>
                    <a:pt x="155540" y="770294"/>
                    <a:pt x="145716" y="784332"/>
                    <a:pt x="137530" y="773804"/>
                  </a:cubicBezTo>
                  <a:cubicBezTo>
                    <a:pt x="142442" y="780822"/>
                    <a:pt x="137530" y="793105"/>
                    <a:pt x="137530" y="801878"/>
                  </a:cubicBezTo>
                  <a:cubicBezTo>
                    <a:pt x="137530" y="807142"/>
                    <a:pt x="140804" y="814161"/>
                    <a:pt x="135893" y="819425"/>
                  </a:cubicBezTo>
                  <a:cubicBezTo>
                    <a:pt x="130981" y="821179"/>
                    <a:pt x="130981" y="821179"/>
                    <a:pt x="130981" y="828198"/>
                  </a:cubicBezTo>
                  <a:cubicBezTo>
                    <a:pt x="129344" y="840481"/>
                    <a:pt x="139167" y="851009"/>
                    <a:pt x="145716" y="861537"/>
                  </a:cubicBezTo>
                  <a:cubicBezTo>
                    <a:pt x="148991" y="865046"/>
                    <a:pt x="152265" y="865046"/>
                    <a:pt x="155540" y="868555"/>
                  </a:cubicBezTo>
                  <a:cubicBezTo>
                    <a:pt x="157177" y="872064"/>
                    <a:pt x="157177" y="877328"/>
                    <a:pt x="152265" y="875574"/>
                  </a:cubicBezTo>
                  <a:cubicBezTo>
                    <a:pt x="155540" y="889611"/>
                    <a:pt x="170275" y="894875"/>
                    <a:pt x="173550" y="908912"/>
                  </a:cubicBezTo>
                  <a:cubicBezTo>
                    <a:pt x="173550" y="914176"/>
                    <a:pt x="176824" y="917686"/>
                    <a:pt x="183373" y="921195"/>
                  </a:cubicBezTo>
                  <a:cubicBezTo>
                    <a:pt x="191560" y="924704"/>
                    <a:pt x="183373" y="933477"/>
                    <a:pt x="185010" y="938741"/>
                  </a:cubicBezTo>
                  <a:cubicBezTo>
                    <a:pt x="189922" y="954533"/>
                    <a:pt x="206295" y="940496"/>
                    <a:pt x="206295" y="959797"/>
                  </a:cubicBezTo>
                  <a:cubicBezTo>
                    <a:pt x="206295" y="973835"/>
                    <a:pt x="204658" y="984362"/>
                    <a:pt x="212844" y="996645"/>
                  </a:cubicBezTo>
                  <a:cubicBezTo>
                    <a:pt x="214481" y="998400"/>
                    <a:pt x="221030" y="1008928"/>
                    <a:pt x="212844" y="1008928"/>
                  </a:cubicBezTo>
                  <a:cubicBezTo>
                    <a:pt x="207932" y="1010682"/>
                    <a:pt x="207932" y="1012437"/>
                    <a:pt x="206295" y="1015946"/>
                  </a:cubicBezTo>
                  <a:cubicBezTo>
                    <a:pt x="204658" y="1021210"/>
                    <a:pt x="203020" y="1028229"/>
                    <a:pt x="203020" y="1033493"/>
                  </a:cubicBezTo>
                  <a:cubicBezTo>
                    <a:pt x="201383" y="1040511"/>
                    <a:pt x="203020" y="1047530"/>
                    <a:pt x="204658" y="1054549"/>
                  </a:cubicBezTo>
                  <a:cubicBezTo>
                    <a:pt x="206295" y="1063322"/>
                    <a:pt x="199746" y="1065077"/>
                    <a:pt x="196471" y="1065077"/>
                  </a:cubicBezTo>
                  <a:cubicBezTo>
                    <a:pt x="191560" y="1063322"/>
                    <a:pt x="198109" y="1068586"/>
                    <a:pt x="201383" y="1072095"/>
                  </a:cubicBezTo>
                  <a:cubicBezTo>
                    <a:pt x="211207" y="1086133"/>
                    <a:pt x="217756" y="1100170"/>
                    <a:pt x="219393" y="1114207"/>
                  </a:cubicBezTo>
                  <a:cubicBezTo>
                    <a:pt x="219393" y="1119471"/>
                    <a:pt x="219393" y="1121226"/>
                    <a:pt x="214481" y="1121226"/>
                  </a:cubicBezTo>
                  <a:cubicBezTo>
                    <a:pt x="209569" y="1122980"/>
                    <a:pt x="207932" y="1128244"/>
                    <a:pt x="207932" y="1131754"/>
                  </a:cubicBezTo>
                  <a:cubicBezTo>
                    <a:pt x="206295" y="1144036"/>
                    <a:pt x="196471" y="1133508"/>
                    <a:pt x="193197" y="1147545"/>
                  </a:cubicBezTo>
                  <a:cubicBezTo>
                    <a:pt x="191560" y="1152809"/>
                    <a:pt x="191560" y="1158073"/>
                    <a:pt x="194834" y="1165092"/>
                  </a:cubicBezTo>
                  <a:cubicBezTo>
                    <a:pt x="196471" y="1170356"/>
                    <a:pt x="196471" y="1175620"/>
                    <a:pt x="199746" y="1182639"/>
                  </a:cubicBezTo>
                  <a:cubicBezTo>
                    <a:pt x="209569" y="1196676"/>
                    <a:pt x="207932" y="1201940"/>
                    <a:pt x="209569" y="1212468"/>
                  </a:cubicBezTo>
                  <a:cubicBezTo>
                    <a:pt x="211207" y="1222996"/>
                    <a:pt x="222667" y="1230014"/>
                    <a:pt x="227579" y="1238788"/>
                  </a:cubicBezTo>
                  <a:cubicBezTo>
                    <a:pt x="230854" y="1245806"/>
                    <a:pt x="234128" y="1251070"/>
                    <a:pt x="239040" y="1258089"/>
                  </a:cubicBezTo>
                  <a:cubicBezTo>
                    <a:pt x="240677" y="1259844"/>
                    <a:pt x="247226" y="1266862"/>
                    <a:pt x="243952" y="1272126"/>
                  </a:cubicBezTo>
                  <a:cubicBezTo>
                    <a:pt x="240677" y="1280899"/>
                    <a:pt x="222667" y="1280899"/>
                    <a:pt x="225942" y="1293182"/>
                  </a:cubicBezTo>
                  <a:cubicBezTo>
                    <a:pt x="229217" y="1301955"/>
                    <a:pt x="224305" y="1321256"/>
                    <a:pt x="230854" y="1328275"/>
                  </a:cubicBezTo>
                  <a:cubicBezTo>
                    <a:pt x="222667" y="1330030"/>
                    <a:pt x="217756" y="1331784"/>
                    <a:pt x="224305" y="1333539"/>
                  </a:cubicBezTo>
                  <a:cubicBezTo>
                    <a:pt x="227579" y="1333539"/>
                    <a:pt x="243952" y="1361614"/>
                    <a:pt x="227579" y="1358104"/>
                  </a:cubicBezTo>
                  <a:cubicBezTo>
                    <a:pt x="229217" y="1365123"/>
                    <a:pt x="234128" y="1365123"/>
                    <a:pt x="237403" y="1370387"/>
                  </a:cubicBezTo>
                  <a:cubicBezTo>
                    <a:pt x="239040" y="1375651"/>
                    <a:pt x="235766" y="1382669"/>
                    <a:pt x="234128" y="1386179"/>
                  </a:cubicBezTo>
                  <a:cubicBezTo>
                    <a:pt x="230854" y="1400216"/>
                    <a:pt x="237403" y="1408989"/>
                    <a:pt x="247226" y="1417763"/>
                  </a:cubicBezTo>
                  <a:cubicBezTo>
                    <a:pt x="255413" y="1424781"/>
                    <a:pt x="257050" y="1438818"/>
                    <a:pt x="257050" y="1451101"/>
                  </a:cubicBezTo>
                  <a:cubicBezTo>
                    <a:pt x="258687" y="1461629"/>
                    <a:pt x="270148" y="1468648"/>
                    <a:pt x="276697" y="1475666"/>
                  </a:cubicBezTo>
                  <a:cubicBezTo>
                    <a:pt x="271785" y="1480930"/>
                    <a:pt x="263599" y="1479176"/>
                    <a:pt x="261962" y="1484440"/>
                  </a:cubicBezTo>
                  <a:cubicBezTo>
                    <a:pt x="260324" y="1491458"/>
                    <a:pt x="270148" y="1500231"/>
                    <a:pt x="270148" y="1507250"/>
                  </a:cubicBezTo>
                  <a:cubicBezTo>
                    <a:pt x="271785" y="1514269"/>
                    <a:pt x="275060" y="1530061"/>
                    <a:pt x="283246" y="1535325"/>
                  </a:cubicBezTo>
                  <a:cubicBezTo>
                    <a:pt x="289795" y="1538834"/>
                    <a:pt x="302893" y="1535325"/>
                    <a:pt x="304531" y="1545852"/>
                  </a:cubicBezTo>
                  <a:cubicBezTo>
                    <a:pt x="304531" y="1554626"/>
                    <a:pt x="289795" y="1549362"/>
                    <a:pt x="304531" y="1559890"/>
                  </a:cubicBezTo>
                  <a:cubicBezTo>
                    <a:pt x="307805" y="1561644"/>
                    <a:pt x="311080" y="1565154"/>
                    <a:pt x="314354" y="1566908"/>
                  </a:cubicBezTo>
                  <a:cubicBezTo>
                    <a:pt x="320903" y="1573927"/>
                    <a:pt x="314354" y="1572172"/>
                    <a:pt x="315991" y="1575682"/>
                  </a:cubicBezTo>
                  <a:cubicBezTo>
                    <a:pt x="317629" y="1579191"/>
                    <a:pt x="320903" y="1580946"/>
                    <a:pt x="324178" y="1584455"/>
                  </a:cubicBezTo>
                  <a:cubicBezTo>
                    <a:pt x="327452" y="1591474"/>
                    <a:pt x="320903" y="1594983"/>
                    <a:pt x="324178" y="1600247"/>
                  </a:cubicBezTo>
                  <a:cubicBezTo>
                    <a:pt x="327452" y="1605511"/>
                    <a:pt x="329089" y="1610775"/>
                    <a:pt x="335638" y="1612529"/>
                  </a:cubicBezTo>
                  <a:cubicBezTo>
                    <a:pt x="347099" y="1614284"/>
                    <a:pt x="360197" y="1610775"/>
                    <a:pt x="368384" y="1617793"/>
                  </a:cubicBezTo>
                  <a:cubicBezTo>
                    <a:pt x="370021" y="1621303"/>
                    <a:pt x="370021" y="1631831"/>
                    <a:pt x="366746" y="1633585"/>
                  </a:cubicBezTo>
                  <a:cubicBezTo>
                    <a:pt x="358560" y="1640604"/>
                    <a:pt x="345462" y="1637095"/>
                    <a:pt x="337276" y="1637095"/>
                  </a:cubicBezTo>
                  <a:cubicBezTo>
                    <a:pt x="317629" y="1638849"/>
                    <a:pt x="338913" y="1645868"/>
                    <a:pt x="347099" y="1645868"/>
                  </a:cubicBezTo>
                  <a:cubicBezTo>
                    <a:pt x="366746" y="1647623"/>
                    <a:pt x="392943" y="1665169"/>
                    <a:pt x="371658" y="1680961"/>
                  </a:cubicBezTo>
                  <a:cubicBezTo>
                    <a:pt x="370021" y="1682716"/>
                    <a:pt x="366746" y="1679206"/>
                    <a:pt x="363472" y="1682716"/>
                  </a:cubicBezTo>
                  <a:cubicBezTo>
                    <a:pt x="361835" y="1686225"/>
                    <a:pt x="370021" y="1691489"/>
                    <a:pt x="371658" y="1694998"/>
                  </a:cubicBezTo>
                  <a:cubicBezTo>
                    <a:pt x="371658" y="1698508"/>
                    <a:pt x="376570" y="1700262"/>
                    <a:pt x="378207" y="1702017"/>
                  </a:cubicBezTo>
                  <a:cubicBezTo>
                    <a:pt x="383119" y="1707281"/>
                    <a:pt x="376570" y="1716054"/>
                    <a:pt x="370021" y="1716054"/>
                  </a:cubicBezTo>
                  <a:cubicBezTo>
                    <a:pt x="378207" y="1721318"/>
                    <a:pt x="401129" y="1738865"/>
                    <a:pt x="394580" y="1749393"/>
                  </a:cubicBezTo>
                  <a:cubicBezTo>
                    <a:pt x="391305" y="1754657"/>
                    <a:pt x="386394" y="1754657"/>
                    <a:pt x="389668" y="1761675"/>
                  </a:cubicBezTo>
                  <a:cubicBezTo>
                    <a:pt x="391305" y="1763430"/>
                    <a:pt x="389668" y="1770449"/>
                    <a:pt x="392943" y="1770449"/>
                  </a:cubicBezTo>
                  <a:cubicBezTo>
                    <a:pt x="396217" y="1772203"/>
                    <a:pt x="397854" y="1775712"/>
                    <a:pt x="399492" y="1779222"/>
                  </a:cubicBezTo>
                  <a:cubicBezTo>
                    <a:pt x="391305" y="1777467"/>
                    <a:pt x="384756" y="1798523"/>
                    <a:pt x="384756" y="1803787"/>
                  </a:cubicBezTo>
                  <a:cubicBezTo>
                    <a:pt x="384756" y="1810806"/>
                    <a:pt x="383119" y="1816070"/>
                    <a:pt x="388031" y="1823088"/>
                  </a:cubicBezTo>
                  <a:cubicBezTo>
                    <a:pt x="392943" y="1826598"/>
                    <a:pt x="412590" y="1837125"/>
                    <a:pt x="409315" y="1844144"/>
                  </a:cubicBezTo>
                  <a:cubicBezTo>
                    <a:pt x="409315" y="1849408"/>
                    <a:pt x="401129" y="1849408"/>
                    <a:pt x="401129" y="1852917"/>
                  </a:cubicBezTo>
                  <a:cubicBezTo>
                    <a:pt x="397854" y="1859936"/>
                    <a:pt x="412590" y="1868709"/>
                    <a:pt x="406041" y="1877483"/>
                  </a:cubicBezTo>
                  <a:cubicBezTo>
                    <a:pt x="402766" y="1882747"/>
                    <a:pt x="394580" y="1879237"/>
                    <a:pt x="392943" y="1886256"/>
                  </a:cubicBezTo>
                  <a:cubicBezTo>
                    <a:pt x="389668" y="1893274"/>
                    <a:pt x="392943" y="1903802"/>
                    <a:pt x="378207" y="1902048"/>
                  </a:cubicBezTo>
                  <a:cubicBezTo>
                    <a:pt x="379845" y="1909066"/>
                    <a:pt x="376570" y="1917840"/>
                    <a:pt x="383119" y="1923104"/>
                  </a:cubicBezTo>
                  <a:cubicBezTo>
                    <a:pt x="392943" y="1928368"/>
                    <a:pt x="396217" y="1938896"/>
                    <a:pt x="397854" y="1944160"/>
                  </a:cubicBezTo>
                  <a:cubicBezTo>
                    <a:pt x="397854" y="1952933"/>
                    <a:pt x="412590" y="1958197"/>
                    <a:pt x="417502" y="1965215"/>
                  </a:cubicBezTo>
                  <a:cubicBezTo>
                    <a:pt x="422413" y="1970479"/>
                    <a:pt x="425688" y="1979253"/>
                    <a:pt x="433874" y="1982762"/>
                  </a:cubicBezTo>
                  <a:cubicBezTo>
                    <a:pt x="440423" y="1986271"/>
                    <a:pt x="443698" y="1982762"/>
                    <a:pt x="446972" y="1979253"/>
                  </a:cubicBezTo>
                  <a:cubicBezTo>
                    <a:pt x="451884" y="1975743"/>
                    <a:pt x="456796" y="1977498"/>
                    <a:pt x="461708" y="1977498"/>
                  </a:cubicBezTo>
                  <a:cubicBezTo>
                    <a:pt x="473168" y="1977498"/>
                    <a:pt x="476443" y="1979253"/>
                    <a:pt x="482992" y="1989781"/>
                  </a:cubicBezTo>
                  <a:cubicBezTo>
                    <a:pt x="489541" y="1996799"/>
                    <a:pt x="481355" y="2005572"/>
                    <a:pt x="489541" y="2010836"/>
                  </a:cubicBezTo>
                  <a:cubicBezTo>
                    <a:pt x="496090" y="2014346"/>
                    <a:pt x="501002" y="2026628"/>
                    <a:pt x="496090" y="2031892"/>
                  </a:cubicBezTo>
                  <a:cubicBezTo>
                    <a:pt x="507551" y="2033647"/>
                    <a:pt x="523923" y="2045930"/>
                    <a:pt x="530473" y="2052948"/>
                  </a:cubicBezTo>
                  <a:cubicBezTo>
                    <a:pt x="537022" y="2061721"/>
                    <a:pt x="571404" y="2056458"/>
                    <a:pt x="581228" y="2056458"/>
                  </a:cubicBezTo>
                  <a:lnTo>
                    <a:pt x="677947" y="2070362"/>
                  </a:lnTo>
                  <a:lnTo>
                    <a:pt x="672812" y="2070221"/>
                  </a:lnTo>
                  <a:cubicBezTo>
                    <a:pt x="666979" y="2072030"/>
                    <a:pt x="671277" y="2079268"/>
                    <a:pt x="666365" y="2084532"/>
                  </a:cubicBezTo>
                  <a:cubicBezTo>
                    <a:pt x="661453" y="2091551"/>
                    <a:pt x="649993" y="2084532"/>
                    <a:pt x="643443" y="2091551"/>
                  </a:cubicBezTo>
                  <a:cubicBezTo>
                    <a:pt x="635257" y="2098569"/>
                    <a:pt x="622159" y="2096815"/>
                    <a:pt x="612336" y="2100324"/>
                  </a:cubicBezTo>
                  <a:cubicBezTo>
                    <a:pt x="618885" y="2109097"/>
                    <a:pt x="618885" y="2117870"/>
                    <a:pt x="622159" y="2128398"/>
                  </a:cubicBezTo>
                  <a:cubicBezTo>
                    <a:pt x="623796" y="2137172"/>
                    <a:pt x="630345" y="2142436"/>
                    <a:pt x="635257" y="2151209"/>
                  </a:cubicBezTo>
                  <a:cubicBezTo>
                    <a:pt x="646718" y="2170510"/>
                    <a:pt x="617247" y="2163491"/>
                    <a:pt x="605787" y="2161737"/>
                  </a:cubicBezTo>
                  <a:cubicBezTo>
                    <a:pt x="591051" y="2159982"/>
                    <a:pt x="559943" y="2151209"/>
                    <a:pt x="555031" y="2137172"/>
                  </a:cubicBezTo>
                  <a:cubicBezTo>
                    <a:pt x="550120" y="2123134"/>
                    <a:pt x="579590" y="2131908"/>
                    <a:pt x="566492" y="2140681"/>
                  </a:cubicBezTo>
                  <a:cubicBezTo>
                    <a:pt x="574679" y="2140681"/>
                    <a:pt x="571404" y="2133662"/>
                    <a:pt x="574679" y="2130153"/>
                  </a:cubicBezTo>
                  <a:cubicBezTo>
                    <a:pt x="576316" y="2128398"/>
                    <a:pt x="592688" y="2140681"/>
                    <a:pt x="584502" y="2145945"/>
                  </a:cubicBezTo>
                  <a:cubicBezTo>
                    <a:pt x="595963" y="2142436"/>
                    <a:pt x="574679" y="2126644"/>
                    <a:pt x="597600" y="2123134"/>
                  </a:cubicBezTo>
                  <a:cubicBezTo>
                    <a:pt x="600875" y="2121380"/>
                    <a:pt x="602512" y="2112606"/>
                    <a:pt x="602512" y="2109097"/>
                  </a:cubicBezTo>
                  <a:cubicBezTo>
                    <a:pt x="602512" y="2102079"/>
                    <a:pt x="589414" y="2103833"/>
                    <a:pt x="584502" y="2100324"/>
                  </a:cubicBezTo>
                  <a:cubicBezTo>
                    <a:pt x="584502" y="2107342"/>
                    <a:pt x="573041" y="2114361"/>
                    <a:pt x="566492" y="2117870"/>
                  </a:cubicBezTo>
                  <a:cubicBezTo>
                    <a:pt x="558306" y="2124889"/>
                    <a:pt x="548482" y="2114361"/>
                    <a:pt x="540296" y="2119625"/>
                  </a:cubicBezTo>
                  <a:cubicBezTo>
                    <a:pt x="546845" y="2119625"/>
                    <a:pt x="551757" y="2124889"/>
                    <a:pt x="556669" y="2128398"/>
                  </a:cubicBezTo>
                  <a:cubicBezTo>
                    <a:pt x="553394" y="2128398"/>
                    <a:pt x="548482" y="2128398"/>
                    <a:pt x="545208" y="2126644"/>
                  </a:cubicBezTo>
                  <a:cubicBezTo>
                    <a:pt x="546845" y="2130153"/>
                    <a:pt x="546845" y="2133662"/>
                    <a:pt x="543571" y="2137172"/>
                  </a:cubicBezTo>
                  <a:cubicBezTo>
                    <a:pt x="550120" y="2137172"/>
                    <a:pt x="556669" y="2142436"/>
                    <a:pt x="559943" y="2145945"/>
                  </a:cubicBezTo>
                  <a:cubicBezTo>
                    <a:pt x="543571" y="2151209"/>
                    <a:pt x="515737" y="2133662"/>
                    <a:pt x="504276" y="2124889"/>
                  </a:cubicBezTo>
                  <a:cubicBezTo>
                    <a:pt x="512463" y="2128398"/>
                    <a:pt x="523923" y="2128398"/>
                    <a:pt x="532110" y="2128398"/>
                  </a:cubicBezTo>
                  <a:cubicBezTo>
                    <a:pt x="530473" y="2121380"/>
                    <a:pt x="514100" y="2119625"/>
                    <a:pt x="512463" y="2107342"/>
                  </a:cubicBezTo>
                  <a:cubicBezTo>
                    <a:pt x="512463" y="2098569"/>
                    <a:pt x="527198" y="2096815"/>
                    <a:pt x="525561" y="2105588"/>
                  </a:cubicBezTo>
                  <a:cubicBezTo>
                    <a:pt x="533747" y="2103833"/>
                    <a:pt x="535384" y="2103833"/>
                    <a:pt x="541933" y="2096815"/>
                  </a:cubicBezTo>
                  <a:cubicBezTo>
                    <a:pt x="550120" y="2089796"/>
                    <a:pt x="568129" y="2100324"/>
                    <a:pt x="577953" y="2095060"/>
                  </a:cubicBezTo>
                  <a:cubicBezTo>
                    <a:pt x="571404" y="2088041"/>
                    <a:pt x="530473" y="2082777"/>
                    <a:pt x="528835" y="2095060"/>
                  </a:cubicBezTo>
                  <a:cubicBezTo>
                    <a:pt x="523923" y="2093305"/>
                    <a:pt x="519012" y="2091551"/>
                    <a:pt x="528835" y="2088041"/>
                  </a:cubicBezTo>
                  <a:cubicBezTo>
                    <a:pt x="522286" y="2088041"/>
                    <a:pt x="502639" y="2088041"/>
                    <a:pt x="505914" y="2096815"/>
                  </a:cubicBezTo>
                  <a:cubicBezTo>
                    <a:pt x="510825" y="2093305"/>
                    <a:pt x="514100" y="2093305"/>
                    <a:pt x="517374" y="2096815"/>
                  </a:cubicBezTo>
                  <a:cubicBezTo>
                    <a:pt x="517374" y="2100324"/>
                    <a:pt x="512463" y="2103833"/>
                    <a:pt x="509188" y="2103833"/>
                  </a:cubicBezTo>
                  <a:cubicBezTo>
                    <a:pt x="512463" y="2109097"/>
                    <a:pt x="520649" y="2119625"/>
                    <a:pt x="509188" y="2119625"/>
                  </a:cubicBezTo>
                  <a:cubicBezTo>
                    <a:pt x="502639" y="2121380"/>
                    <a:pt x="486266" y="2112606"/>
                    <a:pt x="501002" y="2109097"/>
                  </a:cubicBezTo>
                  <a:cubicBezTo>
                    <a:pt x="494453" y="2110852"/>
                    <a:pt x="487904" y="2105588"/>
                    <a:pt x="482992" y="2103833"/>
                  </a:cubicBezTo>
                  <a:cubicBezTo>
                    <a:pt x="487904" y="2103833"/>
                    <a:pt x="491178" y="2103833"/>
                    <a:pt x="494453" y="2103833"/>
                  </a:cubicBezTo>
                  <a:cubicBezTo>
                    <a:pt x="492816" y="2102079"/>
                    <a:pt x="491178" y="2102079"/>
                    <a:pt x="489541" y="2100324"/>
                  </a:cubicBezTo>
                  <a:cubicBezTo>
                    <a:pt x="496090" y="2095060"/>
                    <a:pt x="487904" y="2088041"/>
                    <a:pt x="497727" y="2089796"/>
                  </a:cubicBezTo>
                  <a:cubicBezTo>
                    <a:pt x="489541" y="2088041"/>
                    <a:pt x="489541" y="2086287"/>
                    <a:pt x="497727" y="2086287"/>
                  </a:cubicBezTo>
                  <a:cubicBezTo>
                    <a:pt x="494453" y="2086287"/>
                    <a:pt x="491178" y="2086287"/>
                    <a:pt x="486266" y="2086287"/>
                  </a:cubicBezTo>
                  <a:cubicBezTo>
                    <a:pt x="491178" y="2089796"/>
                    <a:pt x="491178" y="2093305"/>
                    <a:pt x="489541" y="2096815"/>
                  </a:cubicBezTo>
                  <a:cubicBezTo>
                    <a:pt x="486266" y="2093305"/>
                    <a:pt x="482992" y="2091551"/>
                    <a:pt x="479717" y="2089796"/>
                  </a:cubicBezTo>
                  <a:cubicBezTo>
                    <a:pt x="479717" y="2095060"/>
                    <a:pt x="476443" y="2098569"/>
                    <a:pt x="473168" y="2100324"/>
                  </a:cubicBezTo>
                  <a:cubicBezTo>
                    <a:pt x="474806" y="2095060"/>
                    <a:pt x="473168" y="2093305"/>
                    <a:pt x="466619" y="2095060"/>
                  </a:cubicBezTo>
                  <a:cubicBezTo>
                    <a:pt x="479717" y="2084532"/>
                    <a:pt x="450247" y="2068740"/>
                    <a:pt x="446972" y="2059967"/>
                  </a:cubicBezTo>
                  <a:cubicBezTo>
                    <a:pt x="451884" y="2065231"/>
                    <a:pt x="461708" y="2070495"/>
                    <a:pt x="469894" y="2070495"/>
                  </a:cubicBezTo>
                  <a:cubicBezTo>
                    <a:pt x="473168" y="2070495"/>
                    <a:pt x="487904" y="2058212"/>
                    <a:pt x="484629" y="2072249"/>
                  </a:cubicBezTo>
                  <a:cubicBezTo>
                    <a:pt x="489541" y="2068740"/>
                    <a:pt x="501002" y="2074004"/>
                    <a:pt x="492816" y="2065231"/>
                  </a:cubicBezTo>
                  <a:cubicBezTo>
                    <a:pt x="496090" y="2075759"/>
                    <a:pt x="487904" y="2061721"/>
                    <a:pt x="487904" y="2054703"/>
                  </a:cubicBezTo>
                  <a:cubicBezTo>
                    <a:pt x="494453" y="2056458"/>
                    <a:pt x="499365" y="2061721"/>
                    <a:pt x="504276" y="2065231"/>
                  </a:cubicBezTo>
                  <a:cubicBezTo>
                    <a:pt x="514100" y="2072249"/>
                    <a:pt x="507551" y="2077513"/>
                    <a:pt x="502639" y="2082777"/>
                  </a:cubicBezTo>
                  <a:cubicBezTo>
                    <a:pt x="507551" y="2081023"/>
                    <a:pt x="514100" y="2082777"/>
                    <a:pt x="519012" y="2082777"/>
                  </a:cubicBezTo>
                  <a:cubicBezTo>
                    <a:pt x="512463" y="2079268"/>
                    <a:pt x="517374" y="2072249"/>
                    <a:pt x="510825" y="2066985"/>
                  </a:cubicBezTo>
                  <a:cubicBezTo>
                    <a:pt x="507551" y="2065231"/>
                    <a:pt x="492816" y="2056458"/>
                    <a:pt x="505914" y="2054703"/>
                  </a:cubicBezTo>
                  <a:lnTo>
                    <a:pt x="491661" y="2041975"/>
                  </a:lnTo>
                  <a:lnTo>
                    <a:pt x="489925" y="2039514"/>
                  </a:lnTo>
                  <a:lnTo>
                    <a:pt x="487869" y="2038588"/>
                  </a:lnTo>
                  <a:lnTo>
                    <a:pt x="486266" y="2037156"/>
                  </a:lnTo>
                  <a:cubicBezTo>
                    <a:pt x="478080" y="2031892"/>
                    <a:pt x="466619" y="2031892"/>
                    <a:pt x="458433" y="2024874"/>
                  </a:cubicBezTo>
                  <a:cubicBezTo>
                    <a:pt x="456796" y="2026628"/>
                    <a:pt x="455159" y="2028383"/>
                    <a:pt x="455159" y="2030138"/>
                  </a:cubicBezTo>
                  <a:cubicBezTo>
                    <a:pt x="458434" y="2029261"/>
                    <a:pt x="468666" y="2031015"/>
                    <a:pt x="477876" y="2034086"/>
                  </a:cubicBezTo>
                  <a:lnTo>
                    <a:pt x="487869" y="2038588"/>
                  </a:lnTo>
                  <a:lnTo>
                    <a:pt x="491661" y="2041975"/>
                  </a:lnTo>
                  <a:lnTo>
                    <a:pt x="494453" y="2045930"/>
                  </a:lnTo>
                  <a:cubicBezTo>
                    <a:pt x="494453" y="2052948"/>
                    <a:pt x="460070" y="2035402"/>
                    <a:pt x="455159" y="2037156"/>
                  </a:cubicBezTo>
                  <a:cubicBezTo>
                    <a:pt x="458433" y="2040666"/>
                    <a:pt x="463345" y="2040666"/>
                    <a:pt x="468257" y="2042420"/>
                  </a:cubicBezTo>
                  <a:cubicBezTo>
                    <a:pt x="471531" y="2045930"/>
                    <a:pt x="469894" y="2052948"/>
                    <a:pt x="476443" y="2052948"/>
                  </a:cubicBezTo>
                  <a:cubicBezTo>
                    <a:pt x="473168" y="2054703"/>
                    <a:pt x="471531" y="2058212"/>
                    <a:pt x="471531" y="2063476"/>
                  </a:cubicBezTo>
                  <a:cubicBezTo>
                    <a:pt x="466619" y="2056458"/>
                    <a:pt x="461708" y="2047684"/>
                    <a:pt x="455159" y="2042420"/>
                  </a:cubicBezTo>
                  <a:cubicBezTo>
                    <a:pt x="460070" y="2049439"/>
                    <a:pt x="469894" y="2058212"/>
                    <a:pt x="468257" y="2066985"/>
                  </a:cubicBezTo>
                  <a:cubicBezTo>
                    <a:pt x="460070" y="2059967"/>
                    <a:pt x="448609" y="2058212"/>
                    <a:pt x="445335" y="2047684"/>
                  </a:cubicBezTo>
                  <a:cubicBezTo>
                    <a:pt x="448609" y="2049439"/>
                    <a:pt x="451884" y="2052948"/>
                    <a:pt x="456796" y="2054703"/>
                  </a:cubicBezTo>
                  <a:cubicBezTo>
                    <a:pt x="453521" y="2051194"/>
                    <a:pt x="443698" y="2047684"/>
                    <a:pt x="445335" y="2040666"/>
                  </a:cubicBezTo>
                  <a:cubicBezTo>
                    <a:pt x="442060" y="2040666"/>
                    <a:pt x="438786" y="2044175"/>
                    <a:pt x="435511" y="2042420"/>
                  </a:cubicBezTo>
                  <a:cubicBezTo>
                    <a:pt x="430600" y="2042420"/>
                    <a:pt x="432237" y="2037156"/>
                    <a:pt x="427325" y="2037156"/>
                  </a:cubicBezTo>
                  <a:cubicBezTo>
                    <a:pt x="422413" y="2035402"/>
                    <a:pt x="417502" y="2024874"/>
                    <a:pt x="415864" y="2021364"/>
                  </a:cubicBezTo>
                  <a:cubicBezTo>
                    <a:pt x="425688" y="2023119"/>
                    <a:pt x="432237" y="2031892"/>
                    <a:pt x="438786" y="2037156"/>
                  </a:cubicBezTo>
                  <a:cubicBezTo>
                    <a:pt x="432237" y="2028383"/>
                    <a:pt x="427325" y="2019610"/>
                    <a:pt x="417502" y="2012591"/>
                  </a:cubicBezTo>
                  <a:cubicBezTo>
                    <a:pt x="430600" y="2021364"/>
                    <a:pt x="420776" y="2009082"/>
                    <a:pt x="415864" y="2009082"/>
                  </a:cubicBezTo>
                  <a:cubicBezTo>
                    <a:pt x="414227" y="2010836"/>
                    <a:pt x="414227" y="2012591"/>
                    <a:pt x="414227" y="2014346"/>
                  </a:cubicBezTo>
                  <a:cubicBezTo>
                    <a:pt x="409315" y="2012591"/>
                    <a:pt x="404403" y="2010836"/>
                    <a:pt x="401129" y="2007327"/>
                  </a:cubicBezTo>
                  <a:cubicBezTo>
                    <a:pt x="409315" y="2019610"/>
                    <a:pt x="391305" y="2000309"/>
                    <a:pt x="388031" y="1998554"/>
                  </a:cubicBezTo>
                  <a:cubicBezTo>
                    <a:pt x="384756" y="1995045"/>
                    <a:pt x="392943" y="1993290"/>
                    <a:pt x="394580" y="1993290"/>
                  </a:cubicBezTo>
                  <a:cubicBezTo>
                    <a:pt x="397854" y="1993290"/>
                    <a:pt x="399492" y="1993290"/>
                    <a:pt x="402766" y="1993290"/>
                  </a:cubicBezTo>
                  <a:cubicBezTo>
                    <a:pt x="410952" y="1993290"/>
                    <a:pt x="392943" y="1982762"/>
                    <a:pt x="407678" y="1989781"/>
                  </a:cubicBezTo>
                  <a:cubicBezTo>
                    <a:pt x="402766" y="1986271"/>
                    <a:pt x="402766" y="1979253"/>
                    <a:pt x="410952" y="1979253"/>
                  </a:cubicBezTo>
                  <a:cubicBezTo>
                    <a:pt x="404403" y="1979253"/>
                    <a:pt x="396217" y="1973989"/>
                    <a:pt x="401129" y="1966970"/>
                  </a:cubicBezTo>
                  <a:cubicBezTo>
                    <a:pt x="396217" y="1972234"/>
                    <a:pt x="401129" y="1982762"/>
                    <a:pt x="397854" y="1989781"/>
                  </a:cubicBezTo>
                  <a:cubicBezTo>
                    <a:pt x="392943" y="1996799"/>
                    <a:pt x="373295" y="1972234"/>
                    <a:pt x="368384" y="1970479"/>
                  </a:cubicBezTo>
                  <a:cubicBezTo>
                    <a:pt x="373295" y="1972234"/>
                    <a:pt x="376570" y="1973989"/>
                    <a:pt x="381482" y="1975743"/>
                  </a:cubicBezTo>
                  <a:cubicBezTo>
                    <a:pt x="368384" y="1966970"/>
                    <a:pt x="381482" y="1972234"/>
                    <a:pt x="388031" y="1972234"/>
                  </a:cubicBezTo>
                  <a:cubicBezTo>
                    <a:pt x="379845" y="1966970"/>
                    <a:pt x="365109" y="1966970"/>
                    <a:pt x="361835" y="1959951"/>
                  </a:cubicBezTo>
                  <a:cubicBezTo>
                    <a:pt x="361835" y="1970479"/>
                    <a:pt x="347099" y="1952933"/>
                    <a:pt x="338913" y="1952933"/>
                  </a:cubicBezTo>
                  <a:cubicBezTo>
                    <a:pt x="343006" y="1945914"/>
                    <a:pt x="351192" y="1947669"/>
                    <a:pt x="359993" y="1951178"/>
                  </a:cubicBezTo>
                  <a:lnTo>
                    <a:pt x="361291" y="1951638"/>
                  </a:lnTo>
                  <a:lnTo>
                    <a:pt x="363063" y="1952714"/>
                  </a:lnTo>
                  <a:cubicBezTo>
                    <a:pt x="370430" y="1956004"/>
                    <a:pt x="379026" y="1958197"/>
                    <a:pt x="384756" y="1959951"/>
                  </a:cubicBezTo>
                  <a:lnTo>
                    <a:pt x="361291" y="1951638"/>
                  </a:lnTo>
                  <a:lnTo>
                    <a:pt x="353444" y="1946874"/>
                  </a:lnTo>
                  <a:cubicBezTo>
                    <a:pt x="350886" y="1944598"/>
                    <a:pt x="349146" y="1941966"/>
                    <a:pt x="348737" y="1938896"/>
                  </a:cubicBezTo>
                  <a:cubicBezTo>
                    <a:pt x="358560" y="1938896"/>
                    <a:pt x="365109" y="1945914"/>
                    <a:pt x="373295" y="1944160"/>
                  </a:cubicBezTo>
                  <a:cubicBezTo>
                    <a:pt x="368384" y="1944160"/>
                    <a:pt x="366746" y="1940650"/>
                    <a:pt x="368384" y="1935386"/>
                  </a:cubicBezTo>
                  <a:cubicBezTo>
                    <a:pt x="363472" y="1947669"/>
                    <a:pt x="337276" y="1928368"/>
                    <a:pt x="355286" y="1926613"/>
                  </a:cubicBezTo>
                  <a:cubicBezTo>
                    <a:pt x="352011" y="1926613"/>
                    <a:pt x="335638" y="1923104"/>
                    <a:pt x="345462" y="1917840"/>
                  </a:cubicBezTo>
                  <a:cubicBezTo>
                    <a:pt x="356923" y="1912576"/>
                    <a:pt x="365109" y="1923104"/>
                    <a:pt x="374933" y="1926613"/>
                  </a:cubicBezTo>
                  <a:cubicBezTo>
                    <a:pt x="368384" y="1921349"/>
                    <a:pt x="360197" y="1917840"/>
                    <a:pt x="353648" y="1914330"/>
                  </a:cubicBezTo>
                  <a:cubicBezTo>
                    <a:pt x="350374" y="1912576"/>
                    <a:pt x="345462" y="1912576"/>
                    <a:pt x="345462" y="1907312"/>
                  </a:cubicBezTo>
                  <a:cubicBezTo>
                    <a:pt x="345462" y="1902048"/>
                    <a:pt x="350374" y="1902048"/>
                    <a:pt x="355286" y="1903802"/>
                  </a:cubicBezTo>
                  <a:cubicBezTo>
                    <a:pt x="352012" y="1902048"/>
                    <a:pt x="347918" y="1896345"/>
                    <a:pt x="346076" y="1891739"/>
                  </a:cubicBezTo>
                  <a:lnTo>
                    <a:pt x="345477" y="1887006"/>
                  </a:lnTo>
                  <a:lnTo>
                    <a:pt x="350374" y="1886256"/>
                  </a:lnTo>
                  <a:cubicBezTo>
                    <a:pt x="347509" y="1884940"/>
                    <a:pt x="345974" y="1885159"/>
                    <a:pt x="345385" y="1886283"/>
                  </a:cubicBezTo>
                  <a:lnTo>
                    <a:pt x="345477" y="1887006"/>
                  </a:lnTo>
                  <a:lnTo>
                    <a:pt x="338913" y="1888011"/>
                  </a:lnTo>
                  <a:cubicBezTo>
                    <a:pt x="342188" y="1889765"/>
                    <a:pt x="342188" y="1910821"/>
                    <a:pt x="340550" y="1914330"/>
                  </a:cubicBezTo>
                  <a:cubicBezTo>
                    <a:pt x="330727" y="1905557"/>
                    <a:pt x="317629" y="1893274"/>
                    <a:pt x="319266" y="1880992"/>
                  </a:cubicBezTo>
                  <a:cubicBezTo>
                    <a:pt x="319266" y="1879237"/>
                    <a:pt x="309442" y="1873973"/>
                    <a:pt x="312717" y="1870464"/>
                  </a:cubicBezTo>
                  <a:cubicBezTo>
                    <a:pt x="317629" y="1868709"/>
                    <a:pt x="325815" y="1866955"/>
                    <a:pt x="329089" y="1868709"/>
                  </a:cubicBezTo>
                  <a:cubicBezTo>
                    <a:pt x="327452" y="1868709"/>
                    <a:pt x="299619" y="1865200"/>
                    <a:pt x="309442" y="1856427"/>
                  </a:cubicBezTo>
                  <a:cubicBezTo>
                    <a:pt x="314354" y="1852917"/>
                    <a:pt x="324178" y="1858181"/>
                    <a:pt x="329089" y="1859936"/>
                  </a:cubicBezTo>
                  <a:cubicBezTo>
                    <a:pt x="324178" y="1858181"/>
                    <a:pt x="322540" y="1852917"/>
                    <a:pt x="325815" y="1849408"/>
                  </a:cubicBezTo>
                  <a:cubicBezTo>
                    <a:pt x="322540" y="1849408"/>
                    <a:pt x="301256" y="1847653"/>
                    <a:pt x="314354" y="1844144"/>
                  </a:cubicBezTo>
                  <a:cubicBezTo>
                    <a:pt x="301256" y="1849408"/>
                    <a:pt x="293070" y="1826598"/>
                    <a:pt x="279972" y="1830107"/>
                  </a:cubicBezTo>
                  <a:cubicBezTo>
                    <a:pt x="278334" y="1816070"/>
                    <a:pt x="299619" y="1831861"/>
                    <a:pt x="304531" y="1835371"/>
                  </a:cubicBezTo>
                  <a:cubicBezTo>
                    <a:pt x="301256" y="1831861"/>
                    <a:pt x="297981" y="1828352"/>
                    <a:pt x="296344" y="1824843"/>
                  </a:cubicBezTo>
                  <a:cubicBezTo>
                    <a:pt x="306168" y="1824843"/>
                    <a:pt x="314354" y="1828352"/>
                    <a:pt x="322540" y="1831861"/>
                  </a:cubicBezTo>
                  <a:cubicBezTo>
                    <a:pt x="327452" y="1831861"/>
                    <a:pt x="330727" y="1831861"/>
                    <a:pt x="335638" y="1833616"/>
                  </a:cubicBezTo>
                  <a:cubicBezTo>
                    <a:pt x="340550" y="1837125"/>
                    <a:pt x="347099" y="1835371"/>
                    <a:pt x="350374" y="1838880"/>
                  </a:cubicBezTo>
                  <a:cubicBezTo>
                    <a:pt x="353648" y="1835371"/>
                    <a:pt x="352011" y="1831861"/>
                    <a:pt x="350374" y="1830107"/>
                  </a:cubicBezTo>
                  <a:cubicBezTo>
                    <a:pt x="347099" y="1840635"/>
                    <a:pt x="329089" y="1826598"/>
                    <a:pt x="327452" y="1819579"/>
                  </a:cubicBezTo>
                  <a:lnTo>
                    <a:pt x="337978" y="1821835"/>
                  </a:lnTo>
                  <a:lnTo>
                    <a:pt x="342188" y="1824843"/>
                  </a:lnTo>
                  <a:cubicBezTo>
                    <a:pt x="345462" y="1824843"/>
                    <a:pt x="348737" y="1824843"/>
                    <a:pt x="352011" y="1824843"/>
                  </a:cubicBezTo>
                  <a:lnTo>
                    <a:pt x="337978" y="1821835"/>
                  </a:lnTo>
                  <a:lnTo>
                    <a:pt x="327452" y="1814315"/>
                  </a:lnTo>
                  <a:cubicBezTo>
                    <a:pt x="324178" y="1812560"/>
                    <a:pt x="320903" y="1812560"/>
                    <a:pt x="315991" y="1809051"/>
                  </a:cubicBezTo>
                  <a:cubicBezTo>
                    <a:pt x="314354" y="1805542"/>
                    <a:pt x="315991" y="1802032"/>
                    <a:pt x="312717" y="1798523"/>
                  </a:cubicBezTo>
                  <a:cubicBezTo>
                    <a:pt x="317629" y="1803787"/>
                    <a:pt x="319266" y="1817824"/>
                    <a:pt x="306168" y="1816070"/>
                  </a:cubicBezTo>
                  <a:cubicBezTo>
                    <a:pt x="294707" y="1812560"/>
                    <a:pt x="273423" y="1814315"/>
                    <a:pt x="265236" y="1807296"/>
                  </a:cubicBezTo>
                  <a:cubicBezTo>
                    <a:pt x="270148" y="1807296"/>
                    <a:pt x="271785" y="1803787"/>
                    <a:pt x="268511" y="1800278"/>
                  </a:cubicBezTo>
                  <a:cubicBezTo>
                    <a:pt x="279972" y="1796768"/>
                    <a:pt x="284883" y="1809051"/>
                    <a:pt x="294707" y="1810806"/>
                  </a:cubicBezTo>
                  <a:cubicBezTo>
                    <a:pt x="284883" y="1809051"/>
                    <a:pt x="291432" y="1802032"/>
                    <a:pt x="297981" y="1803787"/>
                  </a:cubicBezTo>
                  <a:cubicBezTo>
                    <a:pt x="296344" y="1795014"/>
                    <a:pt x="289795" y="1803787"/>
                    <a:pt x="284883" y="1800278"/>
                  </a:cubicBezTo>
                  <a:cubicBezTo>
                    <a:pt x="279972" y="1798523"/>
                    <a:pt x="278334" y="1793259"/>
                    <a:pt x="271785" y="1793259"/>
                  </a:cubicBezTo>
                  <a:cubicBezTo>
                    <a:pt x="266874" y="1793259"/>
                    <a:pt x="275060" y="1770449"/>
                    <a:pt x="284883" y="1782731"/>
                  </a:cubicBezTo>
                  <a:cubicBezTo>
                    <a:pt x="283246" y="1779222"/>
                    <a:pt x="284883" y="1777467"/>
                    <a:pt x="289795" y="1777467"/>
                  </a:cubicBezTo>
                  <a:cubicBezTo>
                    <a:pt x="288158" y="1773958"/>
                    <a:pt x="288158" y="1772203"/>
                    <a:pt x="286521" y="1770449"/>
                  </a:cubicBezTo>
                  <a:cubicBezTo>
                    <a:pt x="284883" y="1775712"/>
                    <a:pt x="278334" y="1779222"/>
                    <a:pt x="275060" y="1772203"/>
                  </a:cubicBezTo>
                  <a:cubicBezTo>
                    <a:pt x="278334" y="1770449"/>
                    <a:pt x="281609" y="1770449"/>
                    <a:pt x="286521" y="1768694"/>
                  </a:cubicBezTo>
                  <a:cubicBezTo>
                    <a:pt x="281609" y="1765185"/>
                    <a:pt x="275060" y="1763430"/>
                    <a:pt x="270148" y="1761675"/>
                  </a:cubicBezTo>
                  <a:cubicBezTo>
                    <a:pt x="264418" y="1758166"/>
                    <a:pt x="261143" y="1755534"/>
                    <a:pt x="257664" y="1754657"/>
                  </a:cubicBezTo>
                  <a:lnTo>
                    <a:pt x="244509" y="1758024"/>
                  </a:lnTo>
                  <a:lnTo>
                    <a:pt x="229217" y="1752902"/>
                  </a:lnTo>
                  <a:cubicBezTo>
                    <a:pt x="214481" y="1745883"/>
                    <a:pt x="224305" y="1742374"/>
                    <a:pt x="219393" y="1735355"/>
                  </a:cubicBezTo>
                  <a:cubicBezTo>
                    <a:pt x="215709" y="1741935"/>
                    <a:pt x="201895" y="1744567"/>
                    <a:pt x="195218" y="1749173"/>
                  </a:cubicBezTo>
                  <a:lnTo>
                    <a:pt x="191628" y="1754554"/>
                  </a:lnTo>
                  <a:lnTo>
                    <a:pt x="188643" y="1749557"/>
                  </a:lnTo>
                  <a:cubicBezTo>
                    <a:pt x="186955" y="1737549"/>
                    <a:pt x="197700" y="1723073"/>
                    <a:pt x="211207" y="1728337"/>
                  </a:cubicBezTo>
                  <a:cubicBezTo>
                    <a:pt x="206295" y="1728337"/>
                    <a:pt x="204658" y="1724827"/>
                    <a:pt x="207932" y="1721318"/>
                  </a:cubicBezTo>
                  <a:cubicBezTo>
                    <a:pt x="216118" y="1726582"/>
                    <a:pt x="211207" y="1710790"/>
                    <a:pt x="221030" y="1721318"/>
                  </a:cubicBezTo>
                  <a:cubicBezTo>
                    <a:pt x="214481" y="1716054"/>
                    <a:pt x="224305" y="1709036"/>
                    <a:pt x="214481" y="1703772"/>
                  </a:cubicBezTo>
                  <a:cubicBezTo>
                    <a:pt x="219393" y="1723073"/>
                    <a:pt x="193197" y="1707281"/>
                    <a:pt x="209569" y="1709036"/>
                  </a:cubicBezTo>
                  <a:cubicBezTo>
                    <a:pt x="204658" y="1707281"/>
                    <a:pt x="198109" y="1705526"/>
                    <a:pt x="196471" y="1700262"/>
                  </a:cubicBezTo>
                  <a:cubicBezTo>
                    <a:pt x="203020" y="1703772"/>
                    <a:pt x="209569" y="1696753"/>
                    <a:pt x="217756" y="1696753"/>
                  </a:cubicBezTo>
                  <a:cubicBezTo>
                    <a:pt x="225942" y="1698508"/>
                    <a:pt x="225942" y="1705526"/>
                    <a:pt x="234128" y="1705526"/>
                  </a:cubicBezTo>
                  <a:cubicBezTo>
                    <a:pt x="222667" y="1700262"/>
                    <a:pt x="234128" y="1696753"/>
                    <a:pt x="239040" y="1696753"/>
                  </a:cubicBezTo>
                  <a:cubicBezTo>
                    <a:pt x="245589" y="1694998"/>
                    <a:pt x="243952" y="1703772"/>
                    <a:pt x="252138" y="1703772"/>
                  </a:cubicBezTo>
                  <a:cubicBezTo>
                    <a:pt x="247226" y="1709036"/>
                    <a:pt x="255413" y="1717809"/>
                    <a:pt x="253775" y="1707281"/>
                  </a:cubicBezTo>
                  <a:cubicBezTo>
                    <a:pt x="270148" y="1714300"/>
                    <a:pt x="245589" y="1724827"/>
                    <a:pt x="235766" y="1719563"/>
                  </a:cubicBezTo>
                  <a:cubicBezTo>
                    <a:pt x="242315" y="1723073"/>
                    <a:pt x="263599" y="1726582"/>
                    <a:pt x="270148" y="1726582"/>
                  </a:cubicBezTo>
                  <a:cubicBezTo>
                    <a:pt x="266874" y="1724827"/>
                    <a:pt x="263599" y="1721318"/>
                    <a:pt x="263599" y="1716054"/>
                  </a:cubicBezTo>
                  <a:cubicBezTo>
                    <a:pt x="268511" y="1719563"/>
                    <a:pt x="275060" y="1721318"/>
                    <a:pt x="276697" y="1726582"/>
                  </a:cubicBezTo>
                  <a:cubicBezTo>
                    <a:pt x="278334" y="1731846"/>
                    <a:pt x="271785" y="1737110"/>
                    <a:pt x="275060" y="1742374"/>
                  </a:cubicBezTo>
                  <a:cubicBezTo>
                    <a:pt x="286521" y="1740619"/>
                    <a:pt x="289795" y="1717809"/>
                    <a:pt x="288158" y="1710790"/>
                  </a:cubicBezTo>
                  <a:cubicBezTo>
                    <a:pt x="284883" y="1716054"/>
                    <a:pt x="284883" y="1721318"/>
                    <a:pt x="279972" y="1724827"/>
                  </a:cubicBezTo>
                  <a:cubicBezTo>
                    <a:pt x="280791" y="1719564"/>
                    <a:pt x="277107" y="1710352"/>
                    <a:pt x="276083" y="1702456"/>
                  </a:cubicBezTo>
                  <a:lnTo>
                    <a:pt x="277394" y="1692594"/>
                  </a:lnTo>
                  <a:lnTo>
                    <a:pt x="288158" y="1687980"/>
                  </a:lnTo>
                  <a:cubicBezTo>
                    <a:pt x="282428" y="1687980"/>
                    <a:pt x="279153" y="1689625"/>
                    <a:pt x="277439" y="1692257"/>
                  </a:cubicBezTo>
                  <a:lnTo>
                    <a:pt x="277394" y="1692594"/>
                  </a:lnTo>
                  <a:lnTo>
                    <a:pt x="271785" y="1694998"/>
                  </a:lnTo>
                  <a:cubicBezTo>
                    <a:pt x="270148" y="1689734"/>
                    <a:pt x="266874" y="1682716"/>
                    <a:pt x="268511" y="1679206"/>
                  </a:cubicBezTo>
                  <a:lnTo>
                    <a:pt x="278048" y="1667281"/>
                  </a:lnTo>
                  <a:lnTo>
                    <a:pt x="279425" y="1667508"/>
                  </a:lnTo>
                  <a:lnTo>
                    <a:pt x="294707" y="1675697"/>
                  </a:lnTo>
                  <a:cubicBezTo>
                    <a:pt x="301256" y="1679206"/>
                    <a:pt x="304531" y="1672188"/>
                    <a:pt x="297981" y="1672188"/>
                  </a:cubicBezTo>
                  <a:cubicBezTo>
                    <a:pt x="293070" y="1672188"/>
                    <a:pt x="289795" y="1670433"/>
                    <a:pt x="286521" y="1668678"/>
                  </a:cubicBezTo>
                  <a:lnTo>
                    <a:pt x="279425" y="1667508"/>
                  </a:lnTo>
                  <a:lnTo>
                    <a:pt x="278334" y="1666924"/>
                  </a:lnTo>
                  <a:lnTo>
                    <a:pt x="278048" y="1667281"/>
                  </a:lnTo>
                  <a:lnTo>
                    <a:pt x="265236" y="1665169"/>
                  </a:lnTo>
                  <a:cubicBezTo>
                    <a:pt x="276697" y="1656396"/>
                    <a:pt x="248864" y="1647623"/>
                    <a:pt x="270148" y="1645868"/>
                  </a:cubicBezTo>
                  <a:cubicBezTo>
                    <a:pt x="286521" y="1644113"/>
                    <a:pt x="294707" y="1623057"/>
                    <a:pt x="286521" y="1612529"/>
                  </a:cubicBezTo>
                  <a:cubicBezTo>
                    <a:pt x="279972" y="1621303"/>
                    <a:pt x="245589" y="1603756"/>
                    <a:pt x="245589" y="1594983"/>
                  </a:cubicBezTo>
                  <a:cubicBezTo>
                    <a:pt x="247226" y="1593228"/>
                    <a:pt x="248864" y="1593228"/>
                    <a:pt x="252138" y="1594983"/>
                  </a:cubicBezTo>
                  <a:cubicBezTo>
                    <a:pt x="240677" y="1584455"/>
                    <a:pt x="261962" y="1579191"/>
                    <a:pt x="255413" y="1570418"/>
                  </a:cubicBezTo>
                  <a:cubicBezTo>
                    <a:pt x="253775" y="1577436"/>
                    <a:pt x="247226" y="1577436"/>
                    <a:pt x="247226" y="1570418"/>
                  </a:cubicBezTo>
                  <a:cubicBezTo>
                    <a:pt x="247226" y="1561644"/>
                    <a:pt x="240677" y="1565154"/>
                    <a:pt x="237403" y="1558135"/>
                  </a:cubicBezTo>
                  <a:cubicBezTo>
                    <a:pt x="234128" y="1551116"/>
                    <a:pt x="237403" y="1547607"/>
                    <a:pt x="239040" y="1542343"/>
                  </a:cubicBezTo>
                  <a:cubicBezTo>
                    <a:pt x="239040" y="1538834"/>
                    <a:pt x="232491" y="1530061"/>
                    <a:pt x="243952" y="1531815"/>
                  </a:cubicBezTo>
                  <a:cubicBezTo>
                    <a:pt x="243952" y="1526551"/>
                    <a:pt x="239040" y="1524797"/>
                    <a:pt x="235766" y="1521287"/>
                  </a:cubicBezTo>
                  <a:cubicBezTo>
                    <a:pt x="232491" y="1517778"/>
                    <a:pt x="234128" y="1512514"/>
                    <a:pt x="230854" y="1509005"/>
                  </a:cubicBezTo>
                  <a:cubicBezTo>
                    <a:pt x="222667" y="1496722"/>
                    <a:pt x="232491" y="1503741"/>
                    <a:pt x="242315" y="1501986"/>
                  </a:cubicBezTo>
                  <a:cubicBezTo>
                    <a:pt x="234128" y="1501986"/>
                    <a:pt x="224305" y="1493213"/>
                    <a:pt x="222667" y="1486194"/>
                  </a:cubicBezTo>
                  <a:cubicBezTo>
                    <a:pt x="234128" y="1480930"/>
                    <a:pt x="240677" y="1491458"/>
                    <a:pt x="247226" y="1498477"/>
                  </a:cubicBezTo>
                  <a:cubicBezTo>
                    <a:pt x="245589" y="1487949"/>
                    <a:pt x="237403" y="1477421"/>
                    <a:pt x="232491" y="1468648"/>
                  </a:cubicBezTo>
                  <a:cubicBezTo>
                    <a:pt x="221030" y="1479176"/>
                    <a:pt x="204658" y="1465138"/>
                    <a:pt x="217756" y="1456365"/>
                  </a:cubicBezTo>
                  <a:cubicBezTo>
                    <a:pt x="227579" y="1451101"/>
                    <a:pt x="239040" y="1447592"/>
                    <a:pt x="227579" y="1437064"/>
                  </a:cubicBezTo>
                  <a:cubicBezTo>
                    <a:pt x="234128" y="1465138"/>
                    <a:pt x="211207" y="1444082"/>
                    <a:pt x="196471" y="1442328"/>
                  </a:cubicBezTo>
                  <a:cubicBezTo>
                    <a:pt x="186648" y="1438818"/>
                    <a:pt x="193197" y="1454610"/>
                    <a:pt x="188285" y="1458120"/>
                  </a:cubicBezTo>
                  <a:cubicBezTo>
                    <a:pt x="180099" y="1463384"/>
                    <a:pt x="147353" y="1454610"/>
                    <a:pt x="165363" y="1447592"/>
                  </a:cubicBezTo>
                  <a:cubicBezTo>
                    <a:pt x="134255" y="1447592"/>
                    <a:pt x="130981" y="1403725"/>
                    <a:pt x="127706" y="1384424"/>
                  </a:cubicBezTo>
                  <a:cubicBezTo>
                    <a:pt x="126069" y="1377405"/>
                    <a:pt x="119520" y="1358104"/>
                    <a:pt x="124432" y="1349331"/>
                  </a:cubicBezTo>
                  <a:cubicBezTo>
                    <a:pt x="127706" y="1340558"/>
                    <a:pt x="134255" y="1347576"/>
                    <a:pt x="132618" y="1337048"/>
                  </a:cubicBezTo>
                  <a:cubicBezTo>
                    <a:pt x="130981" y="1330030"/>
                    <a:pt x="134255" y="1323011"/>
                    <a:pt x="132618" y="1315993"/>
                  </a:cubicBezTo>
                  <a:cubicBezTo>
                    <a:pt x="129344" y="1303710"/>
                    <a:pt x="126069" y="1298446"/>
                    <a:pt x="117883" y="1286163"/>
                  </a:cubicBezTo>
                  <a:cubicBezTo>
                    <a:pt x="108059" y="1275635"/>
                    <a:pt x="98236" y="1263353"/>
                    <a:pt x="93324" y="1249316"/>
                  </a:cubicBezTo>
                  <a:cubicBezTo>
                    <a:pt x="90049" y="1242297"/>
                    <a:pt x="93324" y="1235278"/>
                    <a:pt x="85138" y="1228260"/>
                  </a:cubicBezTo>
                  <a:cubicBezTo>
                    <a:pt x="80226" y="1222996"/>
                    <a:pt x="75314" y="1217732"/>
                    <a:pt x="72039" y="1212468"/>
                  </a:cubicBezTo>
                  <a:cubicBezTo>
                    <a:pt x="68765" y="1207204"/>
                    <a:pt x="73677" y="1205449"/>
                    <a:pt x="72039" y="1200185"/>
                  </a:cubicBezTo>
                  <a:cubicBezTo>
                    <a:pt x="67128" y="1194921"/>
                    <a:pt x="63853" y="1189657"/>
                    <a:pt x="65490" y="1182639"/>
                  </a:cubicBezTo>
                  <a:cubicBezTo>
                    <a:pt x="72039" y="1186148"/>
                    <a:pt x="83500" y="1189657"/>
                    <a:pt x="86775" y="1179129"/>
                  </a:cubicBezTo>
                  <a:cubicBezTo>
                    <a:pt x="90049" y="1168601"/>
                    <a:pt x="78589" y="1159828"/>
                    <a:pt x="81863" y="1149300"/>
                  </a:cubicBezTo>
                  <a:cubicBezTo>
                    <a:pt x="81863" y="1152809"/>
                    <a:pt x="85138" y="1156319"/>
                    <a:pt x="90049" y="1154564"/>
                  </a:cubicBezTo>
                  <a:cubicBezTo>
                    <a:pt x="88412" y="1152809"/>
                    <a:pt x="88412" y="1149300"/>
                    <a:pt x="86775" y="1147545"/>
                  </a:cubicBezTo>
                  <a:cubicBezTo>
                    <a:pt x="85138" y="1142282"/>
                    <a:pt x="90049" y="1137018"/>
                    <a:pt x="90049" y="1131754"/>
                  </a:cubicBezTo>
                  <a:cubicBezTo>
                    <a:pt x="90049" y="1121226"/>
                    <a:pt x="83500" y="1114207"/>
                    <a:pt x="90049" y="1103679"/>
                  </a:cubicBezTo>
                  <a:cubicBezTo>
                    <a:pt x="96598" y="1094906"/>
                    <a:pt x="86775" y="1091396"/>
                    <a:pt x="90049" y="1080869"/>
                  </a:cubicBezTo>
                  <a:cubicBezTo>
                    <a:pt x="93324" y="1073850"/>
                    <a:pt x="99873" y="1061567"/>
                    <a:pt x="101510" y="1054549"/>
                  </a:cubicBezTo>
                  <a:cubicBezTo>
                    <a:pt x="103147" y="1035248"/>
                    <a:pt x="94961" y="1015946"/>
                    <a:pt x="96598" y="998400"/>
                  </a:cubicBezTo>
                  <a:cubicBezTo>
                    <a:pt x="96598" y="987872"/>
                    <a:pt x="106422" y="979099"/>
                    <a:pt x="106422" y="970325"/>
                  </a:cubicBezTo>
                  <a:cubicBezTo>
                    <a:pt x="106422" y="963307"/>
                    <a:pt x="98236" y="952779"/>
                    <a:pt x="94961" y="945760"/>
                  </a:cubicBezTo>
                  <a:cubicBezTo>
                    <a:pt x="93324" y="940496"/>
                    <a:pt x="96598" y="931723"/>
                    <a:pt x="99873" y="926459"/>
                  </a:cubicBezTo>
                  <a:cubicBezTo>
                    <a:pt x="103147" y="921195"/>
                    <a:pt x="98236" y="910667"/>
                    <a:pt x="96598" y="905403"/>
                  </a:cubicBezTo>
                  <a:cubicBezTo>
                    <a:pt x="96598" y="900139"/>
                    <a:pt x="99873" y="896630"/>
                    <a:pt x="96598" y="893120"/>
                  </a:cubicBezTo>
                  <a:cubicBezTo>
                    <a:pt x="91687" y="889611"/>
                    <a:pt x="88412" y="884347"/>
                    <a:pt x="86775" y="879083"/>
                  </a:cubicBezTo>
                  <a:cubicBezTo>
                    <a:pt x="83500" y="868555"/>
                    <a:pt x="81863" y="858027"/>
                    <a:pt x="75314" y="847499"/>
                  </a:cubicBezTo>
                  <a:cubicBezTo>
                    <a:pt x="67128" y="826443"/>
                    <a:pt x="55667" y="805388"/>
                    <a:pt x="52392" y="784332"/>
                  </a:cubicBezTo>
                  <a:cubicBezTo>
                    <a:pt x="50755" y="772049"/>
                    <a:pt x="52392" y="772049"/>
                    <a:pt x="60579" y="766785"/>
                  </a:cubicBezTo>
                  <a:cubicBezTo>
                    <a:pt x="67128" y="761521"/>
                    <a:pt x="60579" y="752748"/>
                    <a:pt x="65490" y="745729"/>
                  </a:cubicBezTo>
                  <a:cubicBezTo>
                    <a:pt x="70402" y="740465"/>
                    <a:pt x="55667" y="712391"/>
                    <a:pt x="50755" y="708881"/>
                  </a:cubicBezTo>
                  <a:cubicBezTo>
                    <a:pt x="45843" y="703617"/>
                    <a:pt x="37657" y="691335"/>
                    <a:pt x="42569" y="684316"/>
                  </a:cubicBezTo>
                  <a:cubicBezTo>
                    <a:pt x="47481" y="673788"/>
                    <a:pt x="49118" y="665015"/>
                    <a:pt x="52392" y="654487"/>
                  </a:cubicBezTo>
                  <a:cubicBezTo>
                    <a:pt x="54030" y="647468"/>
                    <a:pt x="49118" y="635186"/>
                    <a:pt x="49118" y="628167"/>
                  </a:cubicBezTo>
                  <a:cubicBezTo>
                    <a:pt x="49118" y="615885"/>
                    <a:pt x="58941" y="608866"/>
                    <a:pt x="54030" y="596583"/>
                  </a:cubicBezTo>
                  <a:cubicBezTo>
                    <a:pt x="47481" y="579037"/>
                    <a:pt x="57304" y="556226"/>
                    <a:pt x="57304" y="536925"/>
                  </a:cubicBezTo>
                  <a:cubicBezTo>
                    <a:pt x="57304" y="519379"/>
                    <a:pt x="45843" y="505341"/>
                    <a:pt x="47481" y="489549"/>
                  </a:cubicBezTo>
                  <a:cubicBezTo>
                    <a:pt x="47481" y="480776"/>
                    <a:pt x="58941" y="479021"/>
                    <a:pt x="57304" y="470248"/>
                  </a:cubicBezTo>
                  <a:cubicBezTo>
                    <a:pt x="57304" y="457966"/>
                    <a:pt x="47481" y="445683"/>
                    <a:pt x="45843" y="435155"/>
                  </a:cubicBezTo>
                  <a:cubicBezTo>
                    <a:pt x="42569" y="422872"/>
                    <a:pt x="44206" y="410590"/>
                    <a:pt x="42569" y="398307"/>
                  </a:cubicBezTo>
                  <a:cubicBezTo>
                    <a:pt x="42569" y="393043"/>
                    <a:pt x="39294" y="387779"/>
                    <a:pt x="40932" y="382515"/>
                  </a:cubicBezTo>
                  <a:cubicBezTo>
                    <a:pt x="42569" y="377251"/>
                    <a:pt x="45843" y="371987"/>
                    <a:pt x="44206" y="366723"/>
                  </a:cubicBezTo>
                  <a:cubicBezTo>
                    <a:pt x="42569" y="359705"/>
                    <a:pt x="31108" y="363214"/>
                    <a:pt x="29471" y="356195"/>
                  </a:cubicBezTo>
                  <a:cubicBezTo>
                    <a:pt x="27833" y="349177"/>
                    <a:pt x="31108" y="340404"/>
                    <a:pt x="31108" y="333385"/>
                  </a:cubicBezTo>
                  <a:cubicBezTo>
                    <a:pt x="44206" y="343913"/>
                    <a:pt x="44206" y="308820"/>
                    <a:pt x="44206" y="303556"/>
                  </a:cubicBezTo>
                  <a:cubicBezTo>
                    <a:pt x="42569" y="275481"/>
                    <a:pt x="49118" y="240388"/>
                    <a:pt x="37657" y="214068"/>
                  </a:cubicBezTo>
                  <a:cubicBezTo>
                    <a:pt x="24559" y="184239"/>
                    <a:pt x="32745" y="150901"/>
                    <a:pt x="21284" y="121072"/>
                  </a:cubicBezTo>
                  <a:cubicBezTo>
                    <a:pt x="16373" y="108789"/>
                    <a:pt x="9824" y="92997"/>
                    <a:pt x="8186" y="80714"/>
                  </a:cubicBezTo>
                  <a:cubicBezTo>
                    <a:pt x="6549" y="71941"/>
                    <a:pt x="9824" y="56149"/>
                    <a:pt x="0" y="50885"/>
                  </a:cubicBezTo>
                  <a:cubicBezTo>
                    <a:pt x="11461" y="45621"/>
                    <a:pt x="26196" y="50885"/>
                    <a:pt x="31108" y="35093"/>
                  </a:cubicBezTo>
                  <a:cubicBezTo>
                    <a:pt x="34382" y="28075"/>
                    <a:pt x="22922" y="17547"/>
                    <a:pt x="29471" y="12283"/>
                  </a:cubicBezTo>
                  <a:cubicBezTo>
                    <a:pt x="31108" y="10528"/>
                    <a:pt x="32745" y="10528"/>
                    <a:pt x="34382" y="10528"/>
                  </a:cubicBezTo>
                  <a:cubicBezTo>
                    <a:pt x="39294" y="10528"/>
                    <a:pt x="42569" y="3509"/>
                    <a:pt x="45843" y="0"/>
                  </a:cubicBezTo>
                  <a:close/>
                </a:path>
              </a:pathLst>
            </a:custGeom>
            <a:solidFill>
              <a:schemeClr val="bg1">
                <a:lumMod val="85000"/>
              </a:schemeClr>
            </a:solidFill>
            <a:ln w="9525">
              <a:solidFill>
                <a:schemeClr val="bg1"/>
              </a:solidFill>
              <a:round/>
              <a:headEnd/>
              <a:tailEnd/>
            </a:ln>
          </p:spPr>
          <p:txBody>
            <a:bodyPr vert="horz" wrap="square" lIns="91440" tIns="45720" rIns="91440" bIns="45720" numCol="1" anchor="t" anchorCtr="0" compatLnSpc="1">
              <a:prstTxWarp prst="textNoShape">
                <a:avLst/>
              </a:prstTxWarp>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schemeClr val="accent1"/>
                </a:solidFill>
              </a:endParaRPr>
            </a:p>
          </p:txBody>
        </p:sp>
        <p:sp>
          <p:nvSpPr>
            <p:cNvPr id="144" name="Ecuador"/>
            <p:cNvSpPr>
              <a:spLocks/>
            </p:cNvSpPr>
            <p:nvPr/>
          </p:nvSpPr>
          <p:spPr bwMode="auto">
            <a:xfrm>
              <a:off x="17923905" y="6640531"/>
              <a:ext cx="643431" cy="760820"/>
            </a:xfrm>
            <a:custGeom>
              <a:avLst/>
              <a:gdLst>
                <a:gd name="connsiteX0" fmla="*/ 57226 w 336061"/>
                <a:gd name="connsiteY0" fmla="*/ 246132 h 384526"/>
                <a:gd name="connsiteX1" fmla="*/ 62132 w 336061"/>
                <a:gd name="connsiteY1" fmla="*/ 249636 h 384526"/>
                <a:gd name="connsiteX2" fmla="*/ 52320 w 336061"/>
                <a:gd name="connsiteY2" fmla="*/ 258395 h 384526"/>
                <a:gd name="connsiteX3" fmla="*/ 47414 w 336061"/>
                <a:gd name="connsiteY3" fmla="*/ 268906 h 384526"/>
                <a:gd name="connsiteX4" fmla="*/ 42507 w 336061"/>
                <a:gd name="connsiteY4" fmla="*/ 256643 h 384526"/>
                <a:gd name="connsiteX5" fmla="*/ 57226 w 336061"/>
                <a:gd name="connsiteY5" fmla="*/ 246132 h 384526"/>
                <a:gd name="connsiteX6" fmla="*/ 124588 w 336061"/>
                <a:gd name="connsiteY6" fmla="*/ 0 h 384526"/>
                <a:gd name="connsiteX7" fmla="*/ 186883 w 336061"/>
                <a:gd name="connsiteY7" fmla="*/ 35117 h 384526"/>
                <a:gd name="connsiteX8" fmla="*/ 201637 w 336061"/>
                <a:gd name="connsiteY8" fmla="*/ 45652 h 384526"/>
                <a:gd name="connsiteX9" fmla="*/ 219669 w 336061"/>
                <a:gd name="connsiteY9" fmla="*/ 64966 h 384526"/>
                <a:gd name="connsiteX10" fmla="*/ 252456 w 336061"/>
                <a:gd name="connsiteY10" fmla="*/ 70233 h 384526"/>
                <a:gd name="connsiteX11" fmla="*/ 267209 w 336061"/>
                <a:gd name="connsiteY11" fmla="*/ 68477 h 384526"/>
                <a:gd name="connsiteX12" fmla="*/ 267209 w 336061"/>
                <a:gd name="connsiteY12" fmla="*/ 63210 h 384526"/>
                <a:gd name="connsiteX13" fmla="*/ 295078 w 336061"/>
                <a:gd name="connsiteY13" fmla="*/ 73745 h 384526"/>
                <a:gd name="connsiteX14" fmla="*/ 331143 w 336061"/>
                <a:gd name="connsiteY14" fmla="*/ 93059 h 384526"/>
                <a:gd name="connsiteX15" fmla="*/ 311471 w 336061"/>
                <a:gd name="connsiteY15" fmla="*/ 93059 h 384526"/>
                <a:gd name="connsiteX16" fmla="*/ 327864 w 336061"/>
                <a:gd name="connsiteY16" fmla="*/ 112373 h 384526"/>
                <a:gd name="connsiteX17" fmla="*/ 336061 w 336061"/>
                <a:gd name="connsiteY17" fmla="*/ 143978 h 384526"/>
                <a:gd name="connsiteX18" fmla="*/ 324586 w 336061"/>
                <a:gd name="connsiteY18" fmla="*/ 140466 h 384526"/>
                <a:gd name="connsiteX19" fmla="*/ 254095 w 336061"/>
                <a:gd name="connsiteY19" fmla="*/ 238793 h 384526"/>
                <a:gd name="connsiteX20" fmla="*/ 193440 w 336061"/>
                <a:gd name="connsiteY20" fmla="*/ 261618 h 384526"/>
                <a:gd name="connsiteX21" fmla="*/ 170489 w 336061"/>
                <a:gd name="connsiteY21" fmla="*/ 279177 h 384526"/>
                <a:gd name="connsiteX22" fmla="*/ 165572 w 336061"/>
                <a:gd name="connsiteY22" fmla="*/ 286200 h 384526"/>
                <a:gd name="connsiteX23" fmla="*/ 162293 w 336061"/>
                <a:gd name="connsiteY23" fmla="*/ 296735 h 384526"/>
                <a:gd name="connsiteX24" fmla="*/ 150818 w 336061"/>
                <a:gd name="connsiteY24" fmla="*/ 314293 h 384526"/>
                <a:gd name="connsiteX25" fmla="*/ 139342 w 336061"/>
                <a:gd name="connsiteY25" fmla="*/ 347654 h 384526"/>
                <a:gd name="connsiteX26" fmla="*/ 124588 w 336061"/>
                <a:gd name="connsiteY26" fmla="*/ 372235 h 384526"/>
                <a:gd name="connsiteX27" fmla="*/ 111474 w 336061"/>
                <a:gd name="connsiteY27" fmla="*/ 384526 h 384526"/>
                <a:gd name="connsiteX28" fmla="*/ 88523 w 336061"/>
                <a:gd name="connsiteY28" fmla="*/ 361700 h 384526"/>
                <a:gd name="connsiteX29" fmla="*/ 68851 w 336061"/>
                <a:gd name="connsiteY29" fmla="*/ 354677 h 384526"/>
                <a:gd name="connsiteX30" fmla="*/ 49180 w 336061"/>
                <a:gd name="connsiteY30" fmla="*/ 347654 h 384526"/>
                <a:gd name="connsiteX31" fmla="*/ 37704 w 336061"/>
                <a:gd name="connsiteY31" fmla="*/ 340630 h 384526"/>
                <a:gd name="connsiteX32" fmla="*/ 34426 w 336061"/>
                <a:gd name="connsiteY32" fmla="*/ 326584 h 384526"/>
                <a:gd name="connsiteX33" fmla="*/ 47540 w 336061"/>
                <a:gd name="connsiteY33" fmla="*/ 323072 h 384526"/>
                <a:gd name="connsiteX34" fmla="*/ 37704 w 336061"/>
                <a:gd name="connsiteY34" fmla="*/ 287956 h 384526"/>
                <a:gd name="connsiteX35" fmla="*/ 59016 w 336061"/>
                <a:gd name="connsiteY35" fmla="*/ 277421 h 384526"/>
                <a:gd name="connsiteX36" fmla="*/ 67212 w 336061"/>
                <a:gd name="connsiteY36" fmla="*/ 252839 h 384526"/>
                <a:gd name="connsiteX37" fmla="*/ 67212 w 336061"/>
                <a:gd name="connsiteY37" fmla="*/ 233525 h 384526"/>
                <a:gd name="connsiteX38" fmla="*/ 70491 w 336061"/>
                <a:gd name="connsiteY38" fmla="*/ 207188 h 384526"/>
                <a:gd name="connsiteX39" fmla="*/ 63934 w 336061"/>
                <a:gd name="connsiteY39" fmla="*/ 233525 h 384526"/>
                <a:gd name="connsiteX40" fmla="*/ 60655 w 336061"/>
                <a:gd name="connsiteY40" fmla="*/ 235281 h 384526"/>
                <a:gd name="connsiteX41" fmla="*/ 57376 w 336061"/>
                <a:gd name="connsiteY41" fmla="*/ 226502 h 384526"/>
                <a:gd name="connsiteX42" fmla="*/ 40983 w 336061"/>
                <a:gd name="connsiteY42" fmla="*/ 251083 h 384526"/>
                <a:gd name="connsiteX43" fmla="*/ 16393 w 336061"/>
                <a:gd name="connsiteY43" fmla="*/ 230013 h 384526"/>
                <a:gd name="connsiteX44" fmla="*/ 0 w 336061"/>
                <a:gd name="connsiteY44" fmla="*/ 217723 h 384526"/>
                <a:gd name="connsiteX45" fmla="*/ 11475 w 336061"/>
                <a:gd name="connsiteY45" fmla="*/ 198409 h 384526"/>
                <a:gd name="connsiteX46" fmla="*/ 6557 w 336061"/>
                <a:gd name="connsiteY46" fmla="*/ 184362 h 384526"/>
                <a:gd name="connsiteX47" fmla="*/ 9836 w 336061"/>
                <a:gd name="connsiteY47" fmla="*/ 163292 h 384526"/>
                <a:gd name="connsiteX48" fmla="*/ 13115 w 336061"/>
                <a:gd name="connsiteY48" fmla="*/ 140466 h 384526"/>
                <a:gd name="connsiteX49" fmla="*/ 24590 w 336061"/>
                <a:gd name="connsiteY49" fmla="*/ 131687 h 384526"/>
                <a:gd name="connsiteX50" fmla="*/ 39344 w 336061"/>
                <a:gd name="connsiteY50" fmla="*/ 122908 h 384526"/>
                <a:gd name="connsiteX51" fmla="*/ 32786 w 336061"/>
                <a:gd name="connsiteY51" fmla="*/ 100082 h 384526"/>
                <a:gd name="connsiteX52" fmla="*/ 54098 w 336061"/>
                <a:gd name="connsiteY52" fmla="*/ 66722 h 384526"/>
                <a:gd name="connsiteX53" fmla="*/ 50819 w 336061"/>
                <a:gd name="connsiteY53" fmla="*/ 38628 h 384526"/>
                <a:gd name="connsiteX54" fmla="*/ 77048 w 336061"/>
                <a:gd name="connsiteY54" fmla="*/ 35117 h 384526"/>
                <a:gd name="connsiteX55" fmla="*/ 91802 w 336061"/>
                <a:gd name="connsiteY55" fmla="*/ 21070 h 384526"/>
                <a:gd name="connsiteX56" fmla="*/ 114753 w 336061"/>
                <a:gd name="connsiteY56" fmla="*/ 19314 h 384526"/>
                <a:gd name="connsiteX57" fmla="*/ 124588 w 336061"/>
                <a:gd name="connsiteY57" fmla="*/ 0 h 38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36061" h="384526">
                  <a:moveTo>
                    <a:pt x="57226" y="246132"/>
                  </a:moveTo>
                  <a:cubicBezTo>
                    <a:pt x="58861" y="247884"/>
                    <a:pt x="60497" y="247884"/>
                    <a:pt x="62132" y="249636"/>
                  </a:cubicBezTo>
                  <a:cubicBezTo>
                    <a:pt x="60497" y="253140"/>
                    <a:pt x="52320" y="254891"/>
                    <a:pt x="52320" y="258395"/>
                  </a:cubicBezTo>
                  <a:cubicBezTo>
                    <a:pt x="52320" y="260147"/>
                    <a:pt x="49049" y="267154"/>
                    <a:pt x="47414" y="268906"/>
                  </a:cubicBezTo>
                  <a:cubicBezTo>
                    <a:pt x="42507" y="270658"/>
                    <a:pt x="40872" y="258395"/>
                    <a:pt x="42507" y="256643"/>
                  </a:cubicBezTo>
                  <a:cubicBezTo>
                    <a:pt x="44143" y="251388"/>
                    <a:pt x="50684" y="247884"/>
                    <a:pt x="57226" y="246132"/>
                  </a:cubicBezTo>
                  <a:close/>
                  <a:moveTo>
                    <a:pt x="124588" y="0"/>
                  </a:moveTo>
                  <a:cubicBezTo>
                    <a:pt x="140982" y="12291"/>
                    <a:pt x="163932" y="36872"/>
                    <a:pt x="186883" y="35117"/>
                  </a:cubicBezTo>
                  <a:cubicBezTo>
                    <a:pt x="195079" y="35117"/>
                    <a:pt x="195079" y="43896"/>
                    <a:pt x="201637" y="45652"/>
                  </a:cubicBezTo>
                  <a:cubicBezTo>
                    <a:pt x="211473" y="49163"/>
                    <a:pt x="203276" y="64966"/>
                    <a:pt x="219669" y="64966"/>
                  </a:cubicBezTo>
                  <a:cubicBezTo>
                    <a:pt x="231144" y="64966"/>
                    <a:pt x="240980" y="70233"/>
                    <a:pt x="252456" y="70233"/>
                  </a:cubicBezTo>
                  <a:cubicBezTo>
                    <a:pt x="257374" y="70233"/>
                    <a:pt x="265570" y="75501"/>
                    <a:pt x="267209" y="68477"/>
                  </a:cubicBezTo>
                  <a:cubicBezTo>
                    <a:pt x="268849" y="66722"/>
                    <a:pt x="263931" y="63210"/>
                    <a:pt x="267209" y="63210"/>
                  </a:cubicBezTo>
                  <a:cubicBezTo>
                    <a:pt x="278685" y="57942"/>
                    <a:pt x="286881" y="66722"/>
                    <a:pt x="295078" y="73745"/>
                  </a:cubicBezTo>
                  <a:cubicBezTo>
                    <a:pt x="304914" y="84280"/>
                    <a:pt x="318028" y="86036"/>
                    <a:pt x="331143" y="93059"/>
                  </a:cubicBezTo>
                  <a:cubicBezTo>
                    <a:pt x="324586" y="94815"/>
                    <a:pt x="318028" y="93059"/>
                    <a:pt x="311471" y="93059"/>
                  </a:cubicBezTo>
                  <a:cubicBezTo>
                    <a:pt x="311471" y="96571"/>
                    <a:pt x="324586" y="108861"/>
                    <a:pt x="327864" y="112373"/>
                  </a:cubicBezTo>
                  <a:cubicBezTo>
                    <a:pt x="336061" y="122908"/>
                    <a:pt x="329504" y="133443"/>
                    <a:pt x="336061" y="143978"/>
                  </a:cubicBezTo>
                  <a:cubicBezTo>
                    <a:pt x="331143" y="145734"/>
                    <a:pt x="327864" y="143978"/>
                    <a:pt x="324586" y="140466"/>
                  </a:cubicBezTo>
                  <a:cubicBezTo>
                    <a:pt x="316389" y="180850"/>
                    <a:pt x="290160" y="215967"/>
                    <a:pt x="254095" y="238793"/>
                  </a:cubicBezTo>
                  <a:cubicBezTo>
                    <a:pt x="236062" y="251083"/>
                    <a:pt x="213112" y="252839"/>
                    <a:pt x="193440" y="261618"/>
                  </a:cubicBezTo>
                  <a:cubicBezTo>
                    <a:pt x="183604" y="265130"/>
                    <a:pt x="177047" y="272153"/>
                    <a:pt x="170489" y="279177"/>
                  </a:cubicBezTo>
                  <a:cubicBezTo>
                    <a:pt x="168850" y="280932"/>
                    <a:pt x="167211" y="284444"/>
                    <a:pt x="165572" y="286200"/>
                  </a:cubicBezTo>
                  <a:cubicBezTo>
                    <a:pt x="163932" y="289712"/>
                    <a:pt x="167211" y="293223"/>
                    <a:pt x="162293" y="296735"/>
                  </a:cubicBezTo>
                  <a:cubicBezTo>
                    <a:pt x="159014" y="280932"/>
                    <a:pt x="150818" y="312537"/>
                    <a:pt x="150818" y="314293"/>
                  </a:cubicBezTo>
                  <a:cubicBezTo>
                    <a:pt x="144260" y="323072"/>
                    <a:pt x="137703" y="337119"/>
                    <a:pt x="139342" y="347654"/>
                  </a:cubicBezTo>
                  <a:cubicBezTo>
                    <a:pt x="139342" y="361700"/>
                    <a:pt x="129506" y="361700"/>
                    <a:pt x="124588" y="372235"/>
                  </a:cubicBezTo>
                  <a:cubicBezTo>
                    <a:pt x="121310" y="382770"/>
                    <a:pt x="122949" y="384526"/>
                    <a:pt x="111474" y="384526"/>
                  </a:cubicBezTo>
                  <a:cubicBezTo>
                    <a:pt x="96720" y="384526"/>
                    <a:pt x="93441" y="370480"/>
                    <a:pt x="88523" y="361700"/>
                  </a:cubicBezTo>
                  <a:cubicBezTo>
                    <a:pt x="83605" y="349410"/>
                    <a:pt x="77048" y="358189"/>
                    <a:pt x="68851" y="354677"/>
                  </a:cubicBezTo>
                  <a:cubicBezTo>
                    <a:pt x="62294" y="351165"/>
                    <a:pt x="55737" y="340630"/>
                    <a:pt x="49180" y="347654"/>
                  </a:cubicBezTo>
                  <a:cubicBezTo>
                    <a:pt x="37704" y="356433"/>
                    <a:pt x="27868" y="352921"/>
                    <a:pt x="37704" y="340630"/>
                  </a:cubicBezTo>
                  <a:cubicBezTo>
                    <a:pt x="31147" y="340630"/>
                    <a:pt x="29508" y="330096"/>
                    <a:pt x="34426" y="326584"/>
                  </a:cubicBezTo>
                  <a:cubicBezTo>
                    <a:pt x="37704" y="323072"/>
                    <a:pt x="44262" y="324828"/>
                    <a:pt x="47540" y="323072"/>
                  </a:cubicBezTo>
                  <a:cubicBezTo>
                    <a:pt x="54098" y="317805"/>
                    <a:pt x="45901" y="291467"/>
                    <a:pt x="37704" y="287956"/>
                  </a:cubicBezTo>
                  <a:cubicBezTo>
                    <a:pt x="47540" y="284444"/>
                    <a:pt x="54098" y="286200"/>
                    <a:pt x="59016" y="277421"/>
                  </a:cubicBezTo>
                  <a:cubicBezTo>
                    <a:pt x="63934" y="270397"/>
                    <a:pt x="65573" y="261618"/>
                    <a:pt x="67212" y="252839"/>
                  </a:cubicBezTo>
                  <a:cubicBezTo>
                    <a:pt x="70491" y="242304"/>
                    <a:pt x="72130" y="242304"/>
                    <a:pt x="67212" y="233525"/>
                  </a:cubicBezTo>
                  <a:cubicBezTo>
                    <a:pt x="63934" y="222990"/>
                    <a:pt x="62294" y="214211"/>
                    <a:pt x="70491" y="207188"/>
                  </a:cubicBezTo>
                  <a:cubicBezTo>
                    <a:pt x="57376" y="212455"/>
                    <a:pt x="65573" y="224746"/>
                    <a:pt x="63934" y="233525"/>
                  </a:cubicBezTo>
                  <a:cubicBezTo>
                    <a:pt x="60655" y="249327"/>
                    <a:pt x="49180" y="235281"/>
                    <a:pt x="60655" y="235281"/>
                  </a:cubicBezTo>
                  <a:cubicBezTo>
                    <a:pt x="55737" y="233525"/>
                    <a:pt x="54098" y="230013"/>
                    <a:pt x="57376" y="226502"/>
                  </a:cubicBezTo>
                  <a:cubicBezTo>
                    <a:pt x="52458" y="230013"/>
                    <a:pt x="39344" y="244060"/>
                    <a:pt x="40983" y="251083"/>
                  </a:cubicBezTo>
                  <a:cubicBezTo>
                    <a:pt x="32786" y="244060"/>
                    <a:pt x="26229" y="235281"/>
                    <a:pt x="16393" y="230013"/>
                  </a:cubicBezTo>
                  <a:cubicBezTo>
                    <a:pt x="9836" y="228258"/>
                    <a:pt x="1639" y="226502"/>
                    <a:pt x="0" y="217723"/>
                  </a:cubicBezTo>
                  <a:cubicBezTo>
                    <a:pt x="11475" y="221234"/>
                    <a:pt x="13115" y="205432"/>
                    <a:pt x="11475" y="198409"/>
                  </a:cubicBezTo>
                  <a:cubicBezTo>
                    <a:pt x="11475" y="193141"/>
                    <a:pt x="8197" y="189629"/>
                    <a:pt x="6557" y="184362"/>
                  </a:cubicBezTo>
                  <a:cubicBezTo>
                    <a:pt x="3279" y="177339"/>
                    <a:pt x="13115" y="170315"/>
                    <a:pt x="9836" y="163292"/>
                  </a:cubicBezTo>
                  <a:cubicBezTo>
                    <a:pt x="6557" y="154513"/>
                    <a:pt x="-4918" y="142222"/>
                    <a:pt x="13115" y="140466"/>
                  </a:cubicBezTo>
                  <a:cubicBezTo>
                    <a:pt x="19672" y="140466"/>
                    <a:pt x="22950" y="136955"/>
                    <a:pt x="24590" y="131687"/>
                  </a:cubicBezTo>
                  <a:cubicBezTo>
                    <a:pt x="26229" y="122908"/>
                    <a:pt x="31147" y="124664"/>
                    <a:pt x="39344" y="122908"/>
                  </a:cubicBezTo>
                  <a:cubicBezTo>
                    <a:pt x="26229" y="122908"/>
                    <a:pt x="24590" y="107106"/>
                    <a:pt x="32786" y="100082"/>
                  </a:cubicBezTo>
                  <a:cubicBezTo>
                    <a:pt x="44262" y="89547"/>
                    <a:pt x="52458" y="82524"/>
                    <a:pt x="54098" y="66722"/>
                  </a:cubicBezTo>
                  <a:cubicBezTo>
                    <a:pt x="54098" y="61454"/>
                    <a:pt x="45901" y="40384"/>
                    <a:pt x="50819" y="38628"/>
                  </a:cubicBezTo>
                  <a:cubicBezTo>
                    <a:pt x="55737" y="35117"/>
                    <a:pt x="77048" y="21070"/>
                    <a:pt x="77048" y="35117"/>
                  </a:cubicBezTo>
                  <a:cubicBezTo>
                    <a:pt x="73769" y="26338"/>
                    <a:pt x="85245" y="22826"/>
                    <a:pt x="91802" y="21070"/>
                  </a:cubicBezTo>
                  <a:cubicBezTo>
                    <a:pt x="98359" y="19314"/>
                    <a:pt x="113113" y="10535"/>
                    <a:pt x="114753" y="19314"/>
                  </a:cubicBezTo>
                  <a:cubicBezTo>
                    <a:pt x="118031" y="12291"/>
                    <a:pt x="119670" y="5268"/>
                    <a:pt x="124588" y="0"/>
                  </a:cubicBezTo>
                  <a:close/>
                </a:path>
              </a:pathLst>
            </a:custGeom>
            <a:solidFill>
              <a:schemeClr val="bg1">
                <a:lumMod val="85000"/>
              </a:schemeClr>
            </a:solidFill>
            <a:ln w="9525">
              <a:solidFill>
                <a:schemeClr val="bg1"/>
              </a:solidFill>
              <a:round/>
              <a:headEnd/>
              <a:tailEnd/>
            </a:ln>
          </p:spPr>
          <p:txBody>
            <a:bodyPr vert="horz" wrap="square" lIns="91440" tIns="45720" rIns="91440" bIns="45720" numCol="1" anchor="t" anchorCtr="0" compatLnSpc="1">
              <a:prstTxWarp prst="textNoShape">
                <a:avLst/>
              </a:prstTxWarp>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schemeClr val="accent1"/>
                </a:solidFill>
              </a:endParaRPr>
            </a:p>
          </p:txBody>
        </p:sp>
        <p:sp>
          <p:nvSpPr>
            <p:cNvPr id="145" name="French Guiana"/>
            <p:cNvSpPr>
              <a:spLocks/>
            </p:cNvSpPr>
            <p:nvPr/>
          </p:nvSpPr>
          <p:spPr bwMode="auto">
            <a:xfrm>
              <a:off x="20879969" y="6111812"/>
              <a:ext cx="336517" cy="449338"/>
            </a:xfrm>
            <a:custGeom>
              <a:avLst/>
              <a:gdLst>
                <a:gd name="T0" fmla="*/ 0 w 147"/>
                <a:gd name="T1" fmla="*/ 191 h 205"/>
                <a:gd name="T2" fmla="*/ 17 w 147"/>
                <a:gd name="T3" fmla="*/ 170 h 205"/>
                <a:gd name="T4" fmla="*/ 25 w 147"/>
                <a:gd name="T5" fmla="*/ 135 h 205"/>
                <a:gd name="T6" fmla="*/ 18 w 147"/>
                <a:gd name="T7" fmla="*/ 104 h 205"/>
                <a:gd name="T8" fmla="*/ 9 w 147"/>
                <a:gd name="T9" fmla="*/ 63 h 205"/>
                <a:gd name="T10" fmla="*/ 21 w 147"/>
                <a:gd name="T11" fmla="*/ 29 h 205"/>
                <a:gd name="T12" fmla="*/ 32 w 147"/>
                <a:gd name="T13" fmla="*/ 16 h 205"/>
                <a:gd name="T14" fmla="*/ 46 w 147"/>
                <a:gd name="T15" fmla="*/ 4 h 205"/>
                <a:gd name="T16" fmla="*/ 64 w 147"/>
                <a:gd name="T17" fmla="*/ 13 h 205"/>
                <a:gd name="T18" fmla="*/ 88 w 147"/>
                <a:gd name="T19" fmla="*/ 21 h 205"/>
                <a:gd name="T20" fmla="*/ 117 w 147"/>
                <a:gd name="T21" fmla="*/ 49 h 205"/>
                <a:gd name="T22" fmla="*/ 113 w 147"/>
                <a:gd name="T23" fmla="*/ 59 h 205"/>
                <a:gd name="T24" fmla="*/ 128 w 147"/>
                <a:gd name="T25" fmla="*/ 80 h 205"/>
                <a:gd name="T26" fmla="*/ 135 w 147"/>
                <a:gd name="T27" fmla="*/ 65 h 205"/>
                <a:gd name="T28" fmla="*/ 145 w 147"/>
                <a:gd name="T29" fmla="*/ 79 h 205"/>
                <a:gd name="T30" fmla="*/ 125 w 147"/>
                <a:gd name="T31" fmla="*/ 128 h 205"/>
                <a:gd name="T32" fmla="*/ 100 w 147"/>
                <a:gd name="T33" fmla="*/ 174 h 205"/>
                <a:gd name="T34" fmla="*/ 89 w 147"/>
                <a:gd name="T35" fmla="*/ 191 h 205"/>
                <a:gd name="T36" fmla="*/ 80 w 147"/>
                <a:gd name="T37" fmla="*/ 198 h 205"/>
                <a:gd name="T38" fmla="*/ 65 w 147"/>
                <a:gd name="T39" fmla="*/ 198 h 205"/>
                <a:gd name="T40" fmla="*/ 59 w 147"/>
                <a:gd name="T41" fmla="*/ 193 h 205"/>
                <a:gd name="T42" fmla="*/ 40 w 147"/>
                <a:gd name="T43" fmla="*/ 190 h 205"/>
                <a:gd name="T44" fmla="*/ 23 w 147"/>
                <a:gd name="T45" fmla="*/ 200 h 205"/>
                <a:gd name="T46" fmla="*/ 0 w 147"/>
                <a:gd name="T47" fmla="*/ 19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7" h="205">
                  <a:moveTo>
                    <a:pt x="0" y="191"/>
                  </a:moveTo>
                  <a:cubicBezTo>
                    <a:pt x="8" y="190"/>
                    <a:pt x="15" y="176"/>
                    <a:pt x="17" y="170"/>
                  </a:cubicBezTo>
                  <a:cubicBezTo>
                    <a:pt x="23" y="158"/>
                    <a:pt x="18" y="146"/>
                    <a:pt x="25" y="135"/>
                  </a:cubicBezTo>
                  <a:cubicBezTo>
                    <a:pt x="35" y="123"/>
                    <a:pt x="26" y="114"/>
                    <a:pt x="18" y="104"/>
                  </a:cubicBezTo>
                  <a:cubicBezTo>
                    <a:pt x="10" y="93"/>
                    <a:pt x="10" y="75"/>
                    <a:pt x="9" y="63"/>
                  </a:cubicBezTo>
                  <a:cubicBezTo>
                    <a:pt x="9" y="48"/>
                    <a:pt x="11" y="40"/>
                    <a:pt x="21" y="29"/>
                  </a:cubicBezTo>
                  <a:cubicBezTo>
                    <a:pt x="25" y="26"/>
                    <a:pt x="30" y="22"/>
                    <a:pt x="32" y="16"/>
                  </a:cubicBezTo>
                  <a:cubicBezTo>
                    <a:pt x="33" y="9"/>
                    <a:pt x="35" y="0"/>
                    <a:pt x="46" y="4"/>
                  </a:cubicBezTo>
                  <a:cubicBezTo>
                    <a:pt x="52" y="6"/>
                    <a:pt x="57" y="11"/>
                    <a:pt x="64" y="13"/>
                  </a:cubicBezTo>
                  <a:cubicBezTo>
                    <a:pt x="72" y="15"/>
                    <a:pt x="81" y="15"/>
                    <a:pt x="88" y="21"/>
                  </a:cubicBezTo>
                  <a:cubicBezTo>
                    <a:pt x="95" y="27"/>
                    <a:pt x="105" y="50"/>
                    <a:pt x="117" y="49"/>
                  </a:cubicBezTo>
                  <a:cubicBezTo>
                    <a:pt x="115" y="52"/>
                    <a:pt x="114" y="55"/>
                    <a:pt x="113" y="59"/>
                  </a:cubicBezTo>
                  <a:cubicBezTo>
                    <a:pt x="117" y="43"/>
                    <a:pt x="143" y="69"/>
                    <a:pt x="128" y="80"/>
                  </a:cubicBezTo>
                  <a:cubicBezTo>
                    <a:pt x="135" y="77"/>
                    <a:pt x="131" y="70"/>
                    <a:pt x="135" y="65"/>
                  </a:cubicBezTo>
                  <a:cubicBezTo>
                    <a:pt x="140" y="58"/>
                    <a:pt x="144" y="75"/>
                    <a:pt x="145" y="79"/>
                  </a:cubicBezTo>
                  <a:cubicBezTo>
                    <a:pt x="147" y="96"/>
                    <a:pt x="134" y="114"/>
                    <a:pt x="125" y="128"/>
                  </a:cubicBezTo>
                  <a:cubicBezTo>
                    <a:pt x="114" y="144"/>
                    <a:pt x="107" y="157"/>
                    <a:pt x="100" y="174"/>
                  </a:cubicBezTo>
                  <a:cubicBezTo>
                    <a:pt x="98" y="181"/>
                    <a:pt x="95" y="187"/>
                    <a:pt x="89" y="191"/>
                  </a:cubicBezTo>
                  <a:cubicBezTo>
                    <a:pt x="87" y="193"/>
                    <a:pt x="83" y="197"/>
                    <a:pt x="80" y="198"/>
                  </a:cubicBezTo>
                  <a:cubicBezTo>
                    <a:pt x="75" y="199"/>
                    <a:pt x="71" y="195"/>
                    <a:pt x="65" y="198"/>
                  </a:cubicBezTo>
                  <a:cubicBezTo>
                    <a:pt x="67" y="192"/>
                    <a:pt x="64" y="192"/>
                    <a:pt x="59" y="193"/>
                  </a:cubicBezTo>
                  <a:cubicBezTo>
                    <a:pt x="52" y="195"/>
                    <a:pt x="47" y="192"/>
                    <a:pt x="40" y="190"/>
                  </a:cubicBezTo>
                  <a:cubicBezTo>
                    <a:pt x="37" y="189"/>
                    <a:pt x="25" y="198"/>
                    <a:pt x="23" y="200"/>
                  </a:cubicBezTo>
                  <a:cubicBezTo>
                    <a:pt x="19" y="205"/>
                    <a:pt x="2" y="193"/>
                    <a:pt x="0" y="191"/>
                  </a:cubicBezTo>
                </a:path>
              </a:pathLst>
            </a:custGeom>
            <a:solidFill>
              <a:schemeClr val="bg1">
                <a:lumMod val="85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schemeClr val="accent1"/>
                </a:solidFill>
              </a:endParaRPr>
            </a:p>
          </p:txBody>
        </p:sp>
        <p:sp>
          <p:nvSpPr>
            <p:cNvPr id="146" name="Brazil"/>
            <p:cNvSpPr>
              <a:spLocks/>
            </p:cNvSpPr>
            <p:nvPr/>
          </p:nvSpPr>
          <p:spPr bwMode="auto">
            <a:xfrm>
              <a:off x="18730156" y="6185168"/>
              <a:ext cx="4382754" cy="4637265"/>
            </a:xfrm>
            <a:custGeom>
              <a:avLst/>
              <a:gdLst>
                <a:gd name="connsiteX0" fmla="*/ 1454889 w 2289091"/>
                <a:gd name="connsiteY0" fmla="*/ 412146 h 2343720"/>
                <a:gd name="connsiteX1" fmla="*/ 1451909 w 2289091"/>
                <a:gd name="connsiteY1" fmla="*/ 424442 h 2343720"/>
                <a:gd name="connsiteX2" fmla="*/ 1451008 w 2289091"/>
                <a:gd name="connsiteY2" fmla="*/ 424861 h 2343720"/>
                <a:gd name="connsiteX3" fmla="*/ 1448156 w 2289091"/>
                <a:gd name="connsiteY3" fmla="*/ 418301 h 2343720"/>
                <a:gd name="connsiteX4" fmla="*/ 1448164 w 2289091"/>
                <a:gd name="connsiteY4" fmla="*/ 418294 h 2343720"/>
                <a:gd name="connsiteX5" fmla="*/ 1448160 w 2289091"/>
                <a:gd name="connsiteY5" fmla="*/ 418285 h 2343720"/>
                <a:gd name="connsiteX6" fmla="*/ 1454889 w 2289091"/>
                <a:gd name="connsiteY6" fmla="*/ 412146 h 2343720"/>
                <a:gd name="connsiteX7" fmla="*/ 1280489 w 2289091"/>
                <a:gd name="connsiteY7" fmla="*/ 406464 h 2343720"/>
                <a:gd name="connsiteX8" fmla="*/ 1280493 w 2289091"/>
                <a:gd name="connsiteY8" fmla="*/ 406464 h 2343720"/>
                <a:gd name="connsiteX9" fmla="*/ 1285890 w 2289091"/>
                <a:gd name="connsiteY9" fmla="*/ 407447 h 2343720"/>
                <a:gd name="connsiteX10" fmla="*/ 1281879 w 2289091"/>
                <a:gd name="connsiteY10" fmla="*/ 409597 h 2343720"/>
                <a:gd name="connsiteX11" fmla="*/ 1278642 w 2289091"/>
                <a:gd name="connsiteY11" fmla="*/ 410670 h 2343720"/>
                <a:gd name="connsiteX12" fmla="*/ 1481785 w 2289091"/>
                <a:gd name="connsiteY12" fmla="*/ 381653 h 2343720"/>
                <a:gd name="connsiteX13" fmla="*/ 1481847 w 2289091"/>
                <a:gd name="connsiteY13" fmla="*/ 381765 h 2343720"/>
                <a:gd name="connsiteX14" fmla="*/ 1484925 w 2289091"/>
                <a:gd name="connsiteY14" fmla="*/ 385831 h 2343720"/>
                <a:gd name="connsiteX15" fmla="*/ 1484964 w 2289091"/>
                <a:gd name="connsiteY15" fmla="*/ 387405 h 2343720"/>
                <a:gd name="connsiteX16" fmla="*/ 1485566 w 2289091"/>
                <a:gd name="connsiteY16" fmla="*/ 388494 h 2343720"/>
                <a:gd name="connsiteX17" fmla="*/ 1485010 w 2289091"/>
                <a:gd name="connsiteY17" fmla="*/ 389233 h 2343720"/>
                <a:gd name="connsiteX18" fmla="*/ 1485033 w 2289091"/>
                <a:gd name="connsiteY18" fmla="*/ 390194 h 2343720"/>
                <a:gd name="connsiteX19" fmla="*/ 1484528 w 2289091"/>
                <a:gd name="connsiteY19" fmla="*/ 389872 h 2343720"/>
                <a:gd name="connsiteX20" fmla="*/ 1484209 w 2289091"/>
                <a:gd name="connsiteY20" fmla="*/ 390295 h 2343720"/>
                <a:gd name="connsiteX21" fmla="*/ 1479078 w 2289091"/>
                <a:gd name="connsiteY21" fmla="*/ 386395 h 2343720"/>
                <a:gd name="connsiteX22" fmla="*/ 1478853 w 2289091"/>
                <a:gd name="connsiteY22" fmla="*/ 386251 h 2343720"/>
                <a:gd name="connsiteX23" fmla="*/ 1478865 w 2289091"/>
                <a:gd name="connsiteY23" fmla="*/ 386233 h 2343720"/>
                <a:gd name="connsiteX24" fmla="*/ 1478857 w 2289091"/>
                <a:gd name="connsiteY24" fmla="*/ 386227 h 2343720"/>
                <a:gd name="connsiteX25" fmla="*/ 1481785 w 2289091"/>
                <a:gd name="connsiteY25" fmla="*/ 381653 h 2343720"/>
                <a:gd name="connsiteX26" fmla="*/ 1341639 w 2289091"/>
                <a:gd name="connsiteY26" fmla="*/ 367984 h 2343720"/>
                <a:gd name="connsiteX27" fmla="*/ 1341643 w 2289091"/>
                <a:gd name="connsiteY27" fmla="*/ 367984 h 2343720"/>
                <a:gd name="connsiteX28" fmla="*/ 1345133 w 2289091"/>
                <a:gd name="connsiteY28" fmla="*/ 367984 h 2343720"/>
                <a:gd name="connsiteX29" fmla="*/ 1345137 w 2289091"/>
                <a:gd name="connsiteY29" fmla="*/ 367984 h 2343720"/>
                <a:gd name="connsiteX30" fmla="*/ 1340220 w 2289091"/>
                <a:gd name="connsiteY30" fmla="*/ 374034 h 2343720"/>
                <a:gd name="connsiteX31" fmla="*/ 1338350 w 2289091"/>
                <a:gd name="connsiteY31" fmla="*/ 371904 h 2343720"/>
                <a:gd name="connsiteX32" fmla="*/ 1519227 w 2289091"/>
                <a:gd name="connsiteY32" fmla="*/ 351616 h 2343720"/>
                <a:gd name="connsiteX33" fmla="*/ 1521498 w 2289091"/>
                <a:gd name="connsiteY33" fmla="*/ 356032 h 2343720"/>
                <a:gd name="connsiteX34" fmla="*/ 1521494 w 2289091"/>
                <a:gd name="connsiteY34" fmla="*/ 356034 h 2343720"/>
                <a:gd name="connsiteX35" fmla="*/ 1521498 w 2289091"/>
                <a:gd name="connsiteY35" fmla="*/ 356041 h 2343720"/>
                <a:gd name="connsiteX36" fmla="*/ 1519227 w 2289091"/>
                <a:gd name="connsiteY36" fmla="*/ 357145 h 2343720"/>
                <a:gd name="connsiteX37" fmla="*/ 1519227 w 2289091"/>
                <a:gd name="connsiteY37" fmla="*/ 357136 h 2343720"/>
                <a:gd name="connsiteX38" fmla="*/ 1519227 w 2289091"/>
                <a:gd name="connsiteY38" fmla="*/ 351625 h 2343720"/>
                <a:gd name="connsiteX39" fmla="*/ 1344763 w 2289091"/>
                <a:gd name="connsiteY39" fmla="*/ 351353 h 2343720"/>
                <a:gd name="connsiteX40" fmla="*/ 1345876 w 2289091"/>
                <a:gd name="connsiteY40" fmla="*/ 358235 h 2343720"/>
                <a:gd name="connsiteX41" fmla="*/ 1333630 w 2289091"/>
                <a:gd name="connsiteY41" fmla="*/ 374292 h 2343720"/>
                <a:gd name="connsiteX42" fmla="*/ 1344763 w 2289091"/>
                <a:gd name="connsiteY42" fmla="*/ 351353 h 2343720"/>
                <a:gd name="connsiteX43" fmla="*/ 1324102 w 2289091"/>
                <a:gd name="connsiteY43" fmla="*/ 348212 h 2343720"/>
                <a:gd name="connsiteX44" fmla="*/ 1331147 w 2289091"/>
                <a:gd name="connsiteY44" fmla="*/ 354187 h 2343720"/>
                <a:gd name="connsiteX45" fmla="*/ 1330221 w 2289091"/>
                <a:gd name="connsiteY45" fmla="*/ 368283 h 2343720"/>
                <a:gd name="connsiteX46" fmla="*/ 1328138 w 2289091"/>
                <a:gd name="connsiteY46" fmla="*/ 371482 h 2343720"/>
                <a:gd name="connsiteX47" fmla="*/ 1328666 w 2289091"/>
                <a:gd name="connsiteY47" fmla="*/ 380243 h 2343720"/>
                <a:gd name="connsiteX48" fmla="*/ 1322398 w 2289091"/>
                <a:gd name="connsiteY48" fmla="*/ 386781 h 2343720"/>
                <a:gd name="connsiteX49" fmla="*/ 1321027 w 2289091"/>
                <a:gd name="connsiteY49" fmla="*/ 387601 h 2343720"/>
                <a:gd name="connsiteX50" fmla="*/ 1323952 w 2289091"/>
                <a:gd name="connsiteY50" fmla="*/ 379546 h 2343720"/>
                <a:gd name="connsiteX51" fmla="*/ 1325576 w 2289091"/>
                <a:gd name="connsiteY51" fmla="*/ 375412 h 2343720"/>
                <a:gd name="connsiteX52" fmla="*/ 1319628 w 2289091"/>
                <a:gd name="connsiteY52" fmla="*/ 384544 h 2343720"/>
                <a:gd name="connsiteX53" fmla="*/ 1308597 w 2289091"/>
                <a:gd name="connsiteY53" fmla="*/ 395039 h 2343720"/>
                <a:gd name="connsiteX54" fmla="*/ 1304799 w 2289091"/>
                <a:gd name="connsiteY54" fmla="*/ 397311 h 2343720"/>
                <a:gd name="connsiteX55" fmla="*/ 1291733 w 2289091"/>
                <a:gd name="connsiteY55" fmla="*/ 404315 h 2343720"/>
                <a:gd name="connsiteX56" fmla="*/ 1292333 w 2289091"/>
                <a:gd name="connsiteY56" fmla="*/ 393747 h 2343720"/>
                <a:gd name="connsiteX57" fmla="*/ 1300424 w 2289091"/>
                <a:gd name="connsiteY57" fmla="*/ 384956 h 2343720"/>
                <a:gd name="connsiteX58" fmla="*/ 1304813 w 2289091"/>
                <a:gd name="connsiteY58" fmla="*/ 367373 h 2343720"/>
                <a:gd name="connsiteX59" fmla="*/ 1315921 w 2289091"/>
                <a:gd name="connsiteY59" fmla="*/ 351714 h 2343720"/>
                <a:gd name="connsiteX60" fmla="*/ 1315924 w 2289091"/>
                <a:gd name="connsiteY60" fmla="*/ 351715 h 2343720"/>
                <a:gd name="connsiteX61" fmla="*/ 1315925 w 2289091"/>
                <a:gd name="connsiteY61" fmla="*/ 351714 h 2343720"/>
                <a:gd name="connsiteX62" fmla="*/ 1324102 w 2289091"/>
                <a:gd name="connsiteY62" fmla="*/ 348212 h 2343720"/>
                <a:gd name="connsiteX63" fmla="*/ 1351748 w 2289091"/>
                <a:gd name="connsiteY63" fmla="*/ 338965 h 2343720"/>
                <a:gd name="connsiteX64" fmla="*/ 1351748 w 2289091"/>
                <a:gd name="connsiteY64" fmla="*/ 338966 h 2343720"/>
                <a:gd name="connsiteX65" fmla="*/ 1351750 w 2289091"/>
                <a:gd name="connsiteY65" fmla="*/ 338965 h 2343720"/>
                <a:gd name="connsiteX66" fmla="*/ 1341341 w 2289091"/>
                <a:gd name="connsiteY66" fmla="*/ 350320 h 2343720"/>
                <a:gd name="connsiteX67" fmla="*/ 1341342 w 2289091"/>
                <a:gd name="connsiteY67" fmla="*/ 350319 h 2343720"/>
                <a:gd name="connsiteX68" fmla="*/ 1341339 w 2289091"/>
                <a:gd name="connsiteY68" fmla="*/ 350320 h 2343720"/>
                <a:gd name="connsiteX69" fmla="*/ 1351748 w 2289091"/>
                <a:gd name="connsiteY69" fmla="*/ 338965 h 2343720"/>
                <a:gd name="connsiteX70" fmla="*/ 1338762 w 2289091"/>
                <a:gd name="connsiteY70" fmla="*/ 334418 h 2343720"/>
                <a:gd name="connsiteX71" fmla="*/ 1343872 w 2289091"/>
                <a:gd name="connsiteY71" fmla="*/ 336310 h 2343720"/>
                <a:gd name="connsiteX72" fmla="*/ 1333652 w 2289091"/>
                <a:gd name="connsiteY72" fmla="*/ 349060 h 2343720"/>
                <a:gd name="connsiteX73" fmla="*/ 1338762 w 2289091"/>
                <a:gd name="connsiteY73" fmla="*/ 334418 h 2343720"/>
                <a:gd name="connsiteX74" fmla="*/ 1332098 w 2289091"/>
                <a:gd name="connsiteY74" fmla="*/ 325088 h 2343720"/>
                <a:gd name="connsiteX75" fmla="*/ 1332099 w 2289091"/>
                <a:gd name="connsiteY75" fmla="*/ 325093 h 2343720"/>
                <a:gd name="connsiteX76" fmla="*/ 1332103 w 2289091"/>
                <a:gd name="connsiteY76" fmla="*/ 325088 h 2343720"/>
                <a:gd name="connsiteX77" fmla="*/ 1318645 w 2289091"/>
                <a:gd name="connsiteY77" fmla="*/ 345275 h 2343720"/>
                <a:gd name="connsiteX78" fmla="*/ 1318650 w 2289091"/>
                <a:gd name="connsiteY78" fmla="*/ 345268 h 2343720"/>
                <a:gd name="connsiteX79" fmla="*/ 1318640 w 2289091"/>
                <a:gd name="connsiteY79" fmla="*/ 345275 h 2343720"/>
                <a:gd name="connsiteX80" fmla="*/ 1332098 w 2289091"/>
                <a:gd name="connsiteY80" fmla="*/ 325088 h 2343720"/>
                <a:gd name="connsiteX81" fmla="*/ 1381726 w 2289091"/>
                <a:gd name="connsiteY81" fmla="*/ 320882 h 2343720"/>
                <a:gd name="connsiteX82" fmla="*/ 1403931 w 2289091"/>
                <a:gd name="connsiteY82" fmla="*/ 325335 h 2343720"/>
                <a:gd name="connsiteX83" fmla="*/ 1425026 w 2289091"/>
                <a:gd name="connsiteY83" fmla="*/ 328783 h 2343720"/>
                <a:gd name="connsiteX84" fmla="*/ 1433909 w 2289091"/>
                <a:gd name="connsiteY84" fmla="*/ 324186 h 2343720"/>
                <a:gd name="connsiteX85" fmla="*/ 1476099 w 2289091"/>
                <a:gd name="connsiteY85" fmla="*/ 327633 h 2343720"/>
                <a:gd name="connsiteX86" fmla="*/ 1479430 w 2289091"/>
                <a:gd name="connsiteY86" fmla="*/ 355215 h 2343720"/>
                <a:gd name="connsiteX87" fmla="*/ 1469437 w 2289091"/>
                <a:gd name="connsiteY87" fmla="*/ 383946 h 2343720"/>
                <a:gd name="connsiteX88" fmla="*/ 1453893 w 2289091"/>
                <a:gd name="connsiteY88" fmla="*/ 411528 h 2343720"/>
                <a:gd name="connsiteX89" fmla="*/ 1426137 w 2289091"/>
                <a:gd name="connsiteY89" fmla="*/ 411528 h 2343720"/>
                <a:gd name="connsiteX90" fmla="*/ 1416144 w 2289091"/>
                <a:gd name="connsiteY90" fmla="*/ 426468 h 2343720"/>
                <a:gd name="connsiteX91" fmla="*/ 1412813 w 2289091"/>
                <a:gd name="connsiteY91" fmla="*/ 420722 h 2343720"/>
                <a:gd name="connsiteX92" fmla="*/ 1402821 w 2289091"/>
                <a:gd name="connsiteY92" fmla="*/ 424170 h 2343720"/>
                <a:gd name="connsiteX93" fmla="*/ 1379505 w 2289091"/>
                <a:gd name="connsiteY93" fmla="*/ 425319 h 2343720"/>
                <a:gd name="connsiteX94" fmla="*/ 1367292 w 2289091"/>
                <a:gd name="connsiteY94" fmla="*/ 425319 h 2343720"/>
                <a:gd name="connsiteX95" fmla="*/ 1356190 w 2289091"/>
                <a:gd name="connsiteY95" fmla="*/ 405782 h 2343720"/>
                <a:gd name="connsiteX96" fmla="*/ 1355079 w 2289091"/>
                <a:gd name="connsiteY96" fmla="*/ 385096 h 2343720"/>
                <a:gd name="connsiteX97" fmla="*/ 1372844 w 2289091"/>
                <a:gd name="connsiteY97" fmla="*/ 379349 h 2343720"/>
                <a:gd name="connsiteX98" fmla="*/ 1356190 w 2289091"/>
                <a:gd name="connsiteY98" fmla="*/ 380499 h 2343720"/>
                <a:gd name="connsiteX99" fmla="*/ 1358410 w 2289091"/>
                <a:gd name="connsiteY99" fmla="*/ 365558 h 2343720"/>
                <a:gd name="connsiteX100" fmla="*/ 1357300 w 2289091"/>
                <a:gd name="connsiteY100" fmla="*/ 354066 h 2343720"/>
                <a:gd name="connsiteX101" fmla="*/ 1369513 w 2289091"/>
                <a:gd name="connsiteY101" fmla="*/ 356364 h 2343720"/>
                <a:gd name="connsiteX102" fmla="*/ 1362851 w 2289091"/>
                <a:gd name="connsiteY102" fmla="*/ 331081 h 2343720"/>
                <a:gd name="connsiteX103" fmla="*/ 1381726 w 2289091"/>
                <a:gd name="connsiteY103" fmla="*/ 320882 h 2343720"/>
                <a:gd name="connsiteX104" fmla="*/ 1359296 w 2289091"/>
                <a:gd name="connsiteY104" fmla="*/ 317064 h 2343720"/>
                <a:gd name="connsiteX105" fmla="*/ 1359299 w 2289091"/>
                <a:gd name="connsiteY105" fmla="*/ 317064 h 2343720"/>
                <a:gd name="connsiteX106" fmla="*/ 1359707 w 2289091"/>
                <a:gd name="connsiteY106" fmla="*/ 322721 h 2343720"/>
                <a:gd name="connsiteX107" fmla="*/ 1347743 w 2289091"/>
                <a:gd name="connsiteY107" fmla="*/ 332657 h 2343720"/>
                <a:gd name="connsiteX108" fmla="*/ 1347741 w 2289091"/>
                <a:gd name="connsiteY108" fmla="*/ 332656 h 2343720"/>
                <a:gd name="connsiteX109" fmla="*/ 1347740 w 2289091"/>
                <a:gd name="connsiteY109" fmla="*/ 332657 h 2343720"/>
                <a:gd name="connsiteX110" fmla="*/ 1353178 w 2289091"/>
                <a:gd name="connsiteY110" fmla="*/ 317202 h 2343720"/>
                <a:gd name="connsiteX111" fmla="*/ 1359296 w 2289091"/>
                <a:gd name="connsiteY111" fmla="*/ 317064 h 2343720"/>
                <a:gd name="connsiteX112" fmla="*/ 1355226 w 2289091"/>
                <a:gd name="connsiteY112" fmla="*/ 314453 h 2343720"/>
                <a:gd name="connsiteX113" fmla="*/ 1355225 w 2289091"/>
                <a:gd name="connsiteY113" fmla="*/ 314454 h 2343720"/>
                <a:gd name="connsiteX114" fmla="*/ 1355229 w 2289091"/>
                <a:gd name="connsiteY114" fmla="*/ 314453 h 2343720"/>
                <a:gd name="connsiteX115" fmla="*/ 1346397 w 2289091"/>
                <a:gd name="connsiteY115" fmla="*/ 318779 h 2343720"/>
                <a:gd name="connsiteX116" fmla="*/ 1346397 w 2289091"/>
                <a:gd name="connsiteY116" fmla="*/ 318777 h 2343720"/>
                <a:gd name="connsiteX117" fmla="*/ 1346394 w 2289091"/>
                <a:gd name="connsiteY117" fmla="*/ 318779 h 2343720"/>
                <a:gd name="connsiteX118" fmla="*/ 1346394 w 2289091"/>
                <a:gd name="connsiteY118" fmla="*/ 315535 h 2343720"/>
                <a:gd name="connsiteX119" fmla="*/ 1355226 w 2289091"/>
                <a:gd name="connsiteY119" fmla="*/ 314453 h 2343720"/>
                <a:gd name="connsiteX120" fmla="*/ 1414836 w 2289091"/>
                <a:gd name="connsiteY120" fmla="*/ 312680 h 2343720"/>
                <a:gd name="connsiteX121" fmla="*/ 1422370 w 2289091"/>
                <a:gd name="connsiteY121" fmla="*/ 314941 h 2343720"/>
                <a:gd name="connsiteX122" fmla="*/ 1426419 w 2289091"/>
                <a:gd name="connsiteY122" fmla="*/ 319290 h 2343720"/>
                <a:gd name="connsiteX123" fmla="*/ 1426419 w 2289091"/>
                <a:gd name="connsiteY123" fmla="*/ 319291 h 2343720"/>
                <a:gd name="connsiteX124" fmla="*/ 1423600 w 2289091"/>
                <a:gd name="connsiteY124" fmla="*/ 323013 h 2343720"/>
                <a:gd name="connsiteX125" fmla="*/ 1406225 w 2289091"/>
                <a:gd name="connsiteY125" fmla="*/ 321291 h 2343720"/>
                <a:gd name="connsiteX126" fmla="*/ 1406225 w 2289091"/>
                <a:gd name="connsiteY126" fmla="*/ 321290 h 2343720"/>
                <a:gd name="connsiteX127" fmla="*/ 1407199 w 2289091"/>
                <a:gd name="connsiteY127" fmla="*/ 315220 h 2343720"/>
                <a:gd name="connsiteX128" fmla="*/ 1414836 w 2289091"/>
                <a:gd name="connsiteY128" fmla="*/ 312680 h 2343720"/>
                <a:gd name="connsiteX129" fmla="*/ 1364617 w 2289091"/>
                <a:gd name="connsiteY129" fmla="*/ 304764 h 2343720"/>
                <a:gd name="connsiteX130" fmla="*/ 1368076 w 2289091"/>
                <a:gd name="connsiteY130" fmla="*/ 308809 h 2343720"/>
                <a:gd name="connsiteX131" fmla="*/ 1363488 w 2289091"/>
                <a:gd name="connsiteY131" fmla="*/ 315622 h 2343720"/>
                <a:gd name="connsiteX132" fmla="*/ 1361911 w 2289091"/>
                <a:gd name="connsiteY132" fmla="*/ 306255 h 2343720"/>
                <a:gd name="connsiteX133" fmla="*/ 1364617 w 2289091"/>
                <a:gd name="connsiteY133" fmla="*/ 304764 h 2343720"/>
                <a:gd name="connsiteX134" fmla="*/ 1408122 w 2289091"/>
                <a:gd name="connsiteY134" fmla="*/ 296359 h 2343720"/>
                <a:gd name="connsiteX135" fmla="*/ 1408123 w 2289091"/>
                <a:gd name="connsiteY135" fmla="*/ 296359 h 2343720"/>
                <a:gd name="connsiteX136" fmla="*/ 1408125 w 2289091"/>
                <a:gd name="connsiteY136" fmla="*/ 296359 h 2343720"/>
                <a:gd name="connsiteX137" fmla="*/ 1408670 w 2289091"/>
                <a:gd name="connsiteY137" fmla="*/ 304808 h 2343720"/>
                <a:gd name="connsiteX138" fmla="*/ 1394726 w 2289091"/>
                <a:gd name="connsiteY138" fmla="*/ 318273 h 2343720"/>
                <a:gd name="connsiteX139" fmla="*/ 1394725 w 2289091"/>
                <a:gd name="connsiteY139" fmla="*/ 318272 h 2343720"/>
                <a:gd name="connsiteX140" fmla="*/ 1394723 w 2289091"/>
                <a:gd name="connsiteY140" fmla="*/ 318273 h 2343720"/>
                <a:gd name="connsiteX141" fmla="*/ 1390143 w 2289091"/>
                <a:gd name="connsiteY141" fmla="*/ 314946 h 2343720"/>
                <a:gd name="connsiteX142" fmla="*/ 1373799 w 2289091"/>
                <a:gd name="connsiteY142" fmla="*/ 307061 h 2343720"/>
                <a:gd name="connsiteX143" fmla="*/ 1382925 w 2289091"/>
                <a:gd name="connsiteY143" fmla="*/ 300443 h 2343720"/>
                <a:gd name="connsiteX144" fmla="*/ 1383830 w 2289091"/>
                <a:gd name="connsiteY144" fmla="*/ 300255 h 2343720"/>
                <a:gd name="connsiteX145" fmla="*/ 1383831 w 2289091"/>
                <a:gd name="connsiteY145" fmla="*/ 300255 h 2343720"/>
                <a:gd name="connsiteX146" fmla="*/ 1394502 w 2289091"/>
                <a:gd name="connsiteY146" fmla="*/ 298049 h 2343720"/>
                <a:gd name="connsiteX147" fmla="*/ 1408122 w 2289091"/>
                <a:gd name="connsiteY147" fmla="*/ 296359 h 2343720"/>
                <a:gd name="connsiteX148" fmla="*/ 1372705 w 2289091"/>
                <a:gd name="connsiteY148" fmla="*/ 280927 h 2343720"/>
                <a:gd name="connsiteX149" fmla="*/ 1372708 w 2289091"/>
                <a:gd name="connsiteY149" fmla="*/ 280938 h 2343720"/>
                <a:gd name="connsiteX150" fmla="*/ 1372712 w 2289091"/>
                <a:gd name="connsiteY150" fmla="*/ 280927 h 2343720"/>
                <a:gd name="connsiteX151" fmla="*/ 1370550 w 2289091"/>
                <a:gd name="connsiteY151" fmla="*/ 304899 h 2343720"/>
                <a:gd name="connsiteX152" fmla="*/ 1370548 w 2289091"/>
                <a:gd name="connsiteY152" fmla="*/ 304889 h 2343720"/>
                <a:gd name="connsiteX153" fmla="*/ 1370543 w 2289091"/>
                <a:gd name="connsiteY153" fmla="*/ 304899 h 2343720"/>
                <a:gd name="connsiteX154" fmla="*/ 1372705 w 2289091"/>
                <a:gd name="connsiteY154" fmla="*/ 280927 h 2343720"/>
                <a:gd name="connsiteX155" fmla="*/ 1385727 w 2289091"/>
                <a:gd name="connsiteY155" fmla="*/ 276417 h 2343720"/>
                <a:gd name="connsiteX156" fmla="*/ 1385731 w 2289091"/>
                <a:gd name="connsiteY156" fmla="*/ 276418 h 2343720"/>
                <a:gd name="connsiteX157" fmla="*/ 1385732 w 2289091"/>
                <a:gd name="connsiteY157" fmla="*/ 276417 h 2343720"/>
                <a:gd name="connsiteX158" fmla="*/ 1392314 w 2289091"/>
                <a:gd name="connsiteY158" fmla="*/ 277371 h 2343720"/>
                <a:gd name="connsiteX159" fmla="*/ 1379824 w 2289091"/>
                <a:gd name="connsiteY159" fmla="*/ 294805 h 2343720"/>
                <a:gd name="connsiteX160" fmla="*/ 1379824 w 2289091"/>
                <a:gd name="connsiteY160" fmla="*/ 294800 h 2343720"/>
                <a:gd name="connsiteX161" fmla="*/ 1379818 w 2289091"/>
                <a:gd name="connsiteY161" fmla="*/ 294805 h 2343720"/>
                <a:gd name="connsiteX162" fmla="*/ 1379820 w 2289091"/>
                <a:gd name="connsiteY162" fmla="*/ 294763 h 2343720"/>
                <a:gd name="connsiteX163" fmla="*/ 1378886 w 2289091"/>
                <a:gd name="connsiteY163" fmla="*/ 284692 h 2343720"/>
                <a:gd name="connsiteX164" fmla="*/ 1380443 w 2289091"/>
                <a:gd name="connsiteY164" fmla="*/ 282809 h 2343720"/>
                <a:gd name="connsiteX165" fmla="*/ 1380528 w 2289091"/>
                <a:gd name="connsiteY165" fmla="*/ 281184 h 2343720"/>
                <a:gd name="connsiteX166" fmla="*/ 1385727 w 2289091"/>
                <a:gd name="connsiteY166" fmla="*/ 276417 h 2343720"/>
                <a:gd name="connsiteX167" fmla="*/ 1391811 w 2289091"/>
                <a:gd name="connsiteY167" fmla="*/ 261861 h 2343720"/>
                <a:gd name="connsiteX168" fmla="*/ 1391811 w 2289091"/>
                <a:gd name="connsiteY168" fmla="*/ 261862 h 2343720"/>
                <a:gd name="connsiteX169" fmla="*/ 1391816 w 2289091"/>
                <a:gd name="connsiteY169" fmla="*/ 261861 h 2343720"/>
                <a:gd name="connsiteX170" fmla="*/ 1381302 w 2289091"/>
                <a:gd name="connsiteY170" fmla="*/ 270833 h 2343720"/>
                <a:gd name="connsiteX171" fmla="*/ 1381303 w 2289091"/>
                <a:gd name="connsiteY171" fmla="*/ 270831 h 2343720"/>
                <a:gd name="connsiteX172" fmla="*/ 1381297 w 2289091"/>
                <a:gd name="connsiteY172" fmla="*/ 270833 h 2343720"/>
                <a:gd name="connsiteX173" fmla="*/ 1391811 w 2289091"/>
                <a:gd name="connsiteY173" fmla="*/ 261861 h 2343720"/>
                <a:gd name="connsiteX174" fmla="*/ 1373523 w 2289091"/>
                <a:gd name="connsiteY174" fmla="*/ 185039 h 2343720"/>
                <a:gd name="connsiteX175" fmla="*/ 1377917 w 2289091"/>
                <a:gd name="connsiteY175" fmla="*/ 194119 h 2343720"/>
                <a:gd name="connsiteX176" fmla="*/ 1377915 w 2289091"/>
                <a:gd name="connsiteY176" fmla="*/ 194120 h 2343720"/>
                <a:gd name="connsiteX177" fmla="*/ 1377917 w 2289091"/>
                <a:gd name="connsiteY177" fmla="*/ 194123 h 2343720"/>
                <a:gd name="connsiteX178" fmla="*/ 1373523 w 2289091"/>
                <a:gd name="connsiteY178" fmla="*/ 201445 h 2343720"/>
                <a:gd name="connsiteX179" fmla="*/ 1369129 w 2289091"/>
                <a:gd name="connsiteY179" fmla="*/ 192805 h 2343720"/>
                <a:gd name="connsiteX180" fmla="*/ 1369131 w 2289091"/>
                <a:gd name="connsiteY180" fmla="*/ 192803 h 2343720"/>
                <a:gd name="connsiteX181" fmla="*/ 1369129 w 2289091"/>
                <a:gd name="connsiteY181" fmla="*/ 192801 h 2343720"/>
                <a:gd name="connsiteX182" fmla="*/ 1373523 w 2289091"/>
                <a:gd name="connsiteY182" fmla="*/ 185039 h 2343720"/>
                <a:gd name="connsiteX183" fmla="*/ 1372892 w 2289091"/>
                <a:gd name="connsiteY183" fmla="*/ 181042 h 2343720"/>
                <a:gd name="connsiteX184" fmla="*/ 1372890 w 2289091"/>
                <a:gd name="connsiteY184" fmla="*/ 181045 h 2343720"/>
                <a:gd name="connsiteX185" fmla="*/ 1372892 w 2289091"/>
                <a:gd name="connsiteY185" fmla="*/ 181045 h 2343720"/>
                <a:gd name="connsiteX186" fmla="*/ 1369107 w 2289091"/>
                <a:gd name="connsiteY186" fmla="*/ 186303 h 2343720"/>
                <a:gd name="connsiteX187" fmla="*/ 1367215 w 2289091"/>
                <a:gd name="connsiteY187" fmla="*/ 181308 h 2343720"/>
                <a:gd name="connsiteX188" fmla="*/ 1367216 w 2289091"/>
                <a:gd name="connsiteY188" fmla="*/ 181308 h 2343720"/>
                <a:gd name="connsiteX189" fmla="*/ 1367215 w 2289091"/>
                <a:gd name="connsiteY189" fmla="*/ 181305 h 2343720"/>
                <a:gd name="connsiteX190" fmla="*/ 1372892 w 2289091"/>
                <a:gd name="connsiteY190" fmla="*/ 181042 h 2343720"/>
                <a:gd name="connsiteX191" fmla="*/ 792375 w 2289091"/>
                <a:gd name="connsiteY191" fmla="*/ 658 h 2343720"/>
                <a:gd name="connsiteX192" fmla="*/ 808746 w 2289091"/>
                <a:gd name="connsiteY192" fmla="*/ 5923 h 2343720"/>
                <a:gd name="connsiteX193" fmla="*/ 803835 w 2289091"/>
                <a:gd name="connsiteY193" fmla="*/ 41025 h 2343720"/>
                <a:gd name="connsiteX194" fmla="*/ 828392 w 2289091"/>
                <a:gd name="connsiteY194" fmla="*/ 51556 h 2343720"/>
                <a:gd name="connsiteX195" fmla="*/ 826755 w 2289091"/>
                <a:gd name="connsiteY195" fmla="*/ 62087 h 2343720"/>
                <a:gd name="connsiteX196" fmla="*/ 836578 w 2289091"/>
                <a:gd name="connsiteY196" fmla="*/ 77882 h 2343720"/>
                <a:gd name="connsiteX197" fmla="*/ 820206 w 2289091"/>
                <a:gd name="connsiteY197" fmla="*/ 102454 h 2343720"/>
                <a:gd name="connsiteX198" fmla="*/ 818569 w 2289091"/>
                <a:gd name="connsiteY198" fmla="*/ 118250 h 2343720"/>
                <a:gd name="connsiteX199" fmla="*/ 808746 w 2289091"/>
                <a:gd name="connsiteY199" fmla="*/ 142821 h 2343720"/>
                <a:gd name="connsiteX200" fmla="*/ 818569 w 2289091"/>
                <a:gd name="connsiteY200" fmla="*/ 179678 h 2343720"/>
                <a:gd name="connsiteX201" fmla="*/ 828392 w 2289091"/>
                <a:gd name="connsiteY201" fmla="*/ 206005 h 2343720"/>
                <a:gd name="connsiteX202" fmla="*/ 825118 w 2289091"/>
                <a:gd name="connsiteY202" fmla="*/ 211271 h 2343720"/>
                <a:gd name="connsiteX203" fmla="*/ 851312 w 2289091"/>
                <a:gd name="connsiteY203" fmla="*/ 230577 h 2343720"/>
                <a:gd name="connsiteX204" fmla="*/ 866046 w 2289091"/>
                <a:gd name="connsiteY204" fmla="*/ 237597 h 2343720"/>
                <a:gd name="connsiteX205" fmla="*/ 880780 w 2289091"/>
                <a:gd name="connsiteY205" fmla="*/ 242862 h 2343720"/>
                <a:gd name="connsiteX206" fmla="*/ 893878 w 2289091"/>
                <a:gd name="connsiteY206" fmla="*/ 230577 h 2343720"/>
                <a:gd name="connsiteX207" fmla="*/ 933169 w 2289091"/>
                <a:gd name="connsiteY207" fmla="*/ 213026 h 2343720"/>
                <a:gd name="connsiteX208" fmla="*/ 951177 w 2289091"/>
                <a:gd name="connsiteY208" fmla="*/ 207760 h 2343720"/>
                <a:gd name="connsiteX209" fmla="*/ 982283 w 2289091"/>
                <a:gd name="connsiteY209" fmla="*/ 198985 h 2343720"/>
                <a:gd name="connsiteX210" fmla="*/ 1011751 w 2289091"/>
                <a:gd name="connsiteY210" fmla="*/ 198985 h 2343720"/>
                <a:gd name="connsiteX211" fmla="*/ 1046131 w 2289091"/>
                <a:gd name="connsiteY211" fmla="*/ 198985 h 2343720"/>
                <a:gd name="connsiteX212" fmla="*/ 1037946 w 2289091"/>
                <a:gd name="connsiteY212" fmla="*/ 176168 h 2343720"/>
                <a:gd name="connsiteX213" fmla="*/ 1064140 w 2289091"/>
                <a:gd name="connsiteY213" fmla="*/ 169148 h 2343720"/>
                <a:gd name="connsiteX214" fmla="*/ 1085423 w 2289091"/>
                <a:gd name="connsiteY214" fmla="*/ 163883 h 2343720"/>
                <a:gd name="connsiteX215" fmla="*/ 1111617 w 2289091"/>
                <a:gd name="connsiteY215" fmla="*/ 170903 h 2343720"/>
                <a:gd name="connsiteX216" fmla="*/ 1114891 w 2289091"/>
                <a:gd name="connsiteY216" fmla="*/ 169148 h 2343720"/>
                <a:gd name="connsiteX217" fmla="*/ 1127988 w 2289091"/>
                <a:gd name="connsiteY217" fmla="*/ 179678 h 2343720"/>
                <a:gd name="connsiteX218" fmla="*/ 1147634 w 2289091"/>
                <a:gd name="connsiteY218" fmla="*/ 188454 h 2343720"/>
                <a:gd name="connsiteX219" fmla="*/ 1168917 w 2289091"/>
                <a:gd name="connsiteY219" fmla="*/ 176168 h 2343720"/>
                <a:gd name="connsiteX220" fmla="*/ 1182014 w 2289091"/>
                <a:gd name="connsiteY220" fmla="*/ 177923 h 2343720"/>
                <a:gd name="connsiteX221" fmla="*/ 1201660 w 2289091"/>
                <a:gd name="connsiteY221" fmla="*/ 183189 h 2343720"/>
                <a:gd name="connsiteX222" fmla="*/ 1221305 w 2289091"/>
                <a:gd name="connsiteY222" fmla="*/ 183189 h 2343720"/>
                <a:gd name="connsiteX223" fmla="*/ 1237677 w 2289091"/>
                <a:gd name="connsiteY223" fmla="*/ 169148 h 2343720"/>
                <a:gd name="connsiteX224" fmla="*/ 1263871 w 2289091"/>
                <a:gd name="connsiteY224" fmla="*/ 120005 h 2343720"/>
                <a:gd name="connsiteX225" fmla="*/ 1294977 w 2289091"/>
                <a:gd name="connsiteY225" fmla="*/ 48046 h 2343720"/>
                <a:gd name="connsiteX226" fmla="*/ 1309711 w 2289091"/>
                <a:gd name="connsiteY226" fmla="*/ 76127 h 2343720"/>
                <a:gd name="connsiteX227" fmla="*/ 1308073 w 2289091"/>
                <a:gd name="connsiteY227" fmla="*/ 55066 h 2343720"/>
                <a:gd name="connsiteX228" fmla="*/ 1324445 w 2289091"/>
                <a:gd name="connsiteY228" fmla="*/ 97189 h 2343720"/>
                <a:gd name="connsiteX229" fmla="*/ 1330993 w 2289091"/>
                <a:gd name="connsiteY229" fmla="*/ 83148 h 2343720"/>
                <a:gd name="connsiteX230" fmla="*/ 1342453 w 2289091"/>
                <a:gd name="connsiteY230" fmla="*/ 148087 h 2343720"/>
                <a:gd name="connsiteX231" fmla="*/ 1349002 w 2289091"/>
                <a:gd name="connsiteY231" fmla="*/ 190209 h 2343720"/>
                <a:gd name="connsiteX232" fmla="*/ 1360462 w 2289091"/>
                <a:gd name="connsiteY232" fmla="*/ 198985 h 2343720"/>
                <a:gd name="connsiteX233" fmla="*/ 1386656 w 2289091"/>
                <a:gd name="connsiteY233" fmla="*/ 207760 h 2343720"/>
                <a:gd name="connsiteX234" fmla="*/ 1385019 w 2289091"/>
                <a:gd name="connsiteY234" fmla="*/ 242862 h 2343720"/>
                <a:gd name="connsiteX235" fmla="*/ 1398116 w 2289091"/>
                <a:gd name="connsiteY235" fmla="*/ 246373 h 2343720"/>
                <a:gd name="connsiteX236" fmla="*/ 1373559 w 2289091"/>
                <a:gd name="connsiteY236" fmla="*/ 269189 h 2343720"/>
                <a:gd name="connsiteX237" fmla="*/ 1363736 w 2289091"/>
                <a:gd name="connsiteY237" fmla="*/ 279720 h 2343720"/>
                <a:gd name="connsiteX238" fmla="*/ 1350639 w 2289091"/>
                <a:gd name="connsiteY238" fmla="*/ 299026 h 2343720"/>
                <a:gd name="connsiteX239" fmla="*/ 1326082 w 2289091"/>
                <a:gd name="connsiteY239" fmla="*/ 320087 h 2343720"/>
                <a:gd name="connsiteX240" fmla="*/ 1301525 w 2289091"/>
                <a:gd name="connsiteY240" fmla="*/ 349924 h 2343720"/>
                <a:gd name="connsiteX241" fmla="*/ 1291702 w 2289091"/>
                <a:gd name="connsiteY241" fmla="*/ 376250 h 2343720"/>
                <a:gd name="connsiteX242" fmla="*/ 1278605 w 2289091"/>
                <a:gd name="connsiteY242" fmla="*/ 393801 h 2343720"/>
                <a:gd name="connsiteX243" fmla="*/ 1260597 w 2289091"/>
                <a:gd name="connsiteY243" fmla="*/ 399067 h 2343720"/>
                <a:gd name="connsiteX244" fmla="*/ 1232765 w 2289091"/>
                <a:gd name="connsiteY244" fmla="*/ 413107 h 2343720"/>
                <a:gd name="connsiteX245" fmla="*/ 1260597 w 2289091"/>
                <a:gd name="connsiteY245" fmla="*/ 418373 h 2343720"/>
                <a:gd name="connsiteX246" fmla="*/ 1270624 w 2289091"/>
                <a:gd name="connsiteY246" fmla="*/ 413327 h 2343720"/>
                <a:gd name="connsiteX247" fmla="*/ 1278642 w 2289091"/>
                <a:gd name="connsiteY247" fmla="*/ 410670 h 2343720"/>
                <a:gd name="connsiteX248" fmla="*/ 1276333 w 2289091"/>
                <a:gd name="connsiteY248" fmla="*/ 415926 h 2343720"/>
                <a:gd name="connsiteX249" fmla="*/ 1276338 w 2289091"/>
                <a:gd name="connsiteY249" fmla="*/ 415923 h 2343720"/>
                <a:gd name="connsiteX250" fmla="*/ 1276337 w 2289091"/>
                <a:gd name="connsiteY250" fmla="*/ 415926 h 2343720"/>
                <a:gd name="connsiteX251" fmla="*/ 1290883 w 2289091"/>
                <a:gd name="connsiteY251" fmla="*/ 408356 h 2343720"/>
                <a:gd name="connsiteX252" fmla="*/ 1285890 w 2289091"/>
                <a:gd name="connsiteY252" fmla="*/ 407447 h 2343720"/>
                <a:gd name="connsiteX253" fmla="*/ 1291733 w 2289091"/>
                <a:gd name="connsiteY253" fmla="*/ 404315 h 2343720"/>
                <a:gd name="connsiteX254" fmla="*/ 1291647 w 2289091"/>
                <a:gd name="connsiteY254" fmla="*/ 405834 h 2343720"/>
                <a:gd name="connsiteX255" fmla="*/ 1291651 w 2289091"/>
                <a:gd name="connsiteY255" fmla="*/ 405831 h 2343720"/>
                <a:gd name="connsiteX256" fmla="*/ 1291651 w 2289091"/>
                <a:gd name="connsiteY256" fmla="*/ 405834 h 2343720"/>
                <a:gd name="connsiteX257" fmla="*/ 1304920 w 2289091"/>
                <a:gd name="connsiteY257" fmla="*/ 398537 h 2343720"/>
                <a:gd name="connsiteX258" fmla="*/ 1308597 w 2289091"/>
                <a:gd name="connsiteY258" fmla="*/ 395039 h 2343720"/>
                <a:gd name="connsiteX259" fmla="*/ 1321027 w 2289091"/>
                <a:gd name="connsiteY259" fmla="*/ 387601 h 2343720"/>
                <a:gd name="connsiteX260" fmla="*/ 1319904 w 2289091"/>
                <a:gd name="connsiteY260" fmla="*/ 390694 h 2343720"/>
                <a:gd name="connsiteX261" fmla="*/ 1319909 w 2289091"/>
                <a:gd name="connsiteY261" fmla="*/ 390689 h 2343720"/>
                <a:gd name="connsiteX262" fmla="*/ 1319907 w 2289091"/>
                <a:gd name="connsiteY262" fmla="*/ 390694 h 2343720"/>
                <a:gd name="connsiteX263" fmla="*/ 1328726 w 2289091"/>
                <a:gd name="connsiteY263" fmla="*/ 381240 h 2343720"/>
                <a:gd name="connsiteX264" fmla="*/ 1328666 w 2289091"/>
                <a:gd name="connsiteY264" fmla="*/ 380243 h 2343720"/>
                <a:gd name="connsiteX265" fmla="*/ 1337542 w 2289091"/>
                <a:gd name="connsiteY265" fmla="*/ 370985 h 2343720"/>
                <a:gd name="connsiteX266" fmla="*/ 1338350 w 2289091"/>
                <a:gd name="connsiteY266" fmla="*/ 371904 h 2343720"/>
                <a:gd name="connsiteX267" fmla="*/ 1329993 w 2289091"/>
                <a:gd name="connsiteY267" fmla="*/ 381863 h 2343720"/>
                <a:gd name="connsiteX268" fmla="*/ 1330002 w 2289091"/>
                <a:gd name="connsiteY268" fmla="*/ 381857 h 2343720"/>
                <a:gd name="connsiteX269" fmla="*/ 1329997 w 2289091"/>
                <a:gd name="connsiteY269" fmla="*/ 381863 h 2343720"/>
                <a:gd name="connsiteX270" fmla="*/ 1338440 w 2289091"/>
                <a:gd name="connsiteY270" fmla="*/ 376225 h 2343720"/>
                <a:gd name="connsiteX271" fmla="*/ 1340220 w 2289091"/>
                <a:gd name="connsiteY271" fmla="*/ 374034 h 2343720"/>
                <a:gd name="connsiteX272" fmla="*/ 1344142 w 2289091"/>
                <a:gd name="connsiteY272" fmla="*/ 378499 h 2343720"/>
                <a:gd name="connsiteX273" fmla="*/ 1347365 w 2289091"/>
                <a:gd name="connsiteY273" fmla="*/ 409597 h 2343720"/>
                <a:gd name="connsiteX274" fmla="*/ 1353913 w 2289091"/>
                <a:gd name="connsiteY274" fmla="*/ 427148 h 2343720"/>
                <a:gd name="connsiteX275" fmla="*/ 1365373 w 2289091"/>
                <a:gd name="connsiteY275" fmla="*/ 432413 h 2343720"/>
                <a:gd name="connsiteX276" fmla="*/ 1401391 w 2289091"/>
                <a:gd name="connsiteY276" fmla="*/ 437679 h 2343720"/>
                <a:gd name="connsiteX277" fmla="*/ 1414487 w 2289091"/>
                <a:gd name="connsiteY277" fmla="*/ 428903 h 2343720"/>
                <a:gd name="connsiteX278" fmla="*/ 1421036 w 2289091"/>
                <a:gd name="connsiteY278" fmla="*/ 425393 h 2343720"/>
                <a:gd name="connsiteX279" fmla="*/ 1434133 w 2289091"/>
                <a:gd name="connsiteY279" fmla="*/ 420128 h 2343720"/>
                <a:gd name="connsiteX280" fmla="*/ 1422673 w 2289091"/>
                <a:gd name="connsiteY280" fmla="*/ 471026 h 2343720"/>
                <a:gd name="connsiteX281" fmla="*/ 1442319 w 2289091"/>
                <a:gd name="connsiteY281" fmla="*/ 428903 h 2343720"/>
                <a:gd name="connsiteX282" fmla="*/ 1451008 w 2289091"/>
                <a:gd name="connsiteY282" fmla="*/ 424861 h 2343720"/>
                <a:gd name="connsiteX283" fmla="*/ 1451521 w 2289091"/>
                <a:gd name="connsiteY283" fmla="*/ 426041 h 2343720"/>
                <a:gd name="connsiteX284" fmla="*/ 1451525 w 2289091"/>
                <a:gd name="connsiteY284" fmla="*/ 426025 h 2343720"/>
                <a:gd name="connsiteX285" fmla="*/ 1451909 w 2289091"/>
                <a:gd name="connsiteY285" fmla="*/ 424442 h 2343720"/>
                <a:gd name="connsiteX286" fmla="*/ 1453165 w 2289091"/>
                <a:gd name="connsiteY286" fmla="*/ 423857 h 2343720"/>
                <a:gd name="connsiteX287" fmla="*/ 1460327 w 2289091"/>
                <a:gd name="connsiteY287" fmla="*/ 414862 h 2343720"/>
                <a:gd name="connsiteX288" fmla="*/ 1484885 w 2289091"/>
                <a:gd name="connsiteY288" fmla="*/ 416618 h 2343720"/>
                <a:gd name="connsiteX289" fmla="*/ 1481610 w 2289091"/>
                <a:gd name="connsiteY289" fmla="*/ 407842 h 2343720"/>
                <a:gd name="connsiteX290" fmla="*/ 1497982 w 2289091"/>
                <a:gd name="connsiteY290" fmla="*/ 404332 h 2343720"/>
                <a:gd name="connsiteX291" fmla="*/ 1479973 w 2289091"/>
                <a:gd name="connsiteY291" fmla="*/ 404332 h 2343720"/>
                <a:gd name="connsiteX292" fmla="*/ 1489796 w 2289091"/>
                <a:gd name="connsiteY292" fmla="*/ 393801 h 2343720"/>
                <a:gd name="connsiteX293" fmla="*/ 1496345 w 2289091"/>
                <a:gd name="connsiteY293" fmla="*/ 367475 h 2343720"/>
                <a:gd name="connsiteX294" fmla="*/ 1511079 w 2289091"/>
                <a:gd name="connsiteY294" fmla="*/ 363964 h 2343720"/>
                <a:gd name="connsiteX295" fmla="*/ 1525813 w 2289091"/>
                <a:gd name="connsiteY295" fmla="*/ 362209 h 2343720"/>
                <a:gd name="connsiteX296" fmla="*/ 1543821 w 2289091"/>
                <a:gd name="connsiteY296" fmla="*/ 362209 h 2343720"/>
                <a:gd name="connsiteX297" fmla="*/ 1542184 w 2289091"/>
                <a:gd name="connsiteY297" fmla="*/ 351679 h 2343720"/>
                <a:gd name="connsiteX298" fmla="*/ 1556919 w 2289091"/>
                <a:gd name="connsiteY298" fmla="*/ 362209 h 2343720"/>
                <a:gd name="connsiteX299" fmla="*/ 1561830 w 2289091"/>
                <a:gd name="connsiteY299" fmla="*/ 360454 h 2343720"/>
                <a:gd name="connsiteX300" fmla="*/ 1565104 w 2289091"/>
                <a:gd name="connsiteY300" fmla="*/ 365720 h 2343720"/>
                <a:gd name="connsiteX301" fmla="*/ 1570016 w 2289091"/>
                <a:gd name="connsiteY301" fmla="*/ 367475 h 2343720"/>
                <a:gd name="connsiteX302" fmla="*/ 1578201 w 2289091"/>
                <a:gd name="connsiteY302" fmla="*/ 358699 h 2343720"/>
                <a:gd name="connsiteX303" fmla="*/ 1583113 w 2289091"/>
                <a:gd name="connsiteY303" fmla="*/ 372740 h 2343720"/>
                <a:gd name="connsiteX304" fmla="*/ 1591299 w 2289091"/>
                <a:gd name="connsiteY304" fmla="*/ 367475 h 2343720"/>
                <a:gd name="connsiteX305" fmla="*/ 1583113 w 2289091"/>
                <a:gd name="connsiteY305" fmla="*/ 376250 h 2343720"/>
                <a:gd name="connsiteX306" fmla="*/ 1606033 w 2289091"/>
                <a:gd name="connsiteY306" fmla="*/ 376250 h 2343720"/>
                <a:gd name="connsiteX307" fmla="*/ 1614218 w 2289091"/>
                <a:gd name="connsiteY307" fmla="*/ 374495 h 2343720"/>
                <a:gd name="connsiteX308" fmla="*/ 1620767 w 2289091"/>
                <a:gd name="connsiteY308" fmla="*/ 388536 h 2343720"/>
                <a:gd name="connsiteX309" fmla="*/ 1627315 w 2289091"/>
                <a:gd name="connsiteY309" fmla="*/ 383271 h 2343720"/>
                <a:gd name="connsiteX310" fmla="*/ 1637138 w 2289091"/>
                <a:gd name="connsiteY310" fmla="*/ 393801 h 2343720"/>
                <a:gd name="connsiteX311" fmla="*/ 1642050 w 2289091"/>
                <a:gd name="connsiteY311" fmla="*/ 388536 h 2343720"/>
                <a:gd name="connsiteX312" fmla="*/ 1646961 w 2289091"/>
                <a:gd name="connsiteY312" fmla="*/ 399067 h 2343720"/>
                <a:gd name="connsiteX313" fmla="*/ 1651873 w 2289091"/>
                <a:gd name="connsiteY313" fmla="*/ 393801 h 2343720"/>
                <a:gd name="connsiteX314" fmla="*/ 1660058 w 2289091"/>
                <a:gd name="connsiteY314" fmla="*/ 397311 h 2343720"/>
                <a:gd name="connsiteX315" fmla="*/ 1658421 w 2289091"/>
                <a:gd name="connsiteY315" fmla="*/ 407842 h 2343720"/>
                <a:gd name="connsiteX316" fmla="*/ 1666607 w 2289091"/>
                <a:gd name="connsiteY316" fmla="*/ 400822 h 2343720"/>
                <a:gd name="connsiteX317" fmla="*/ 1669881 w 2289091"/>
                <a:gd name="connsiteY317" fmla="*/ 420128 h 2343720"/>
                <a:gd name="connsiteX318" fmla="*/ 1674793 w 2289091"/>
                <a:gd name="connsiteY318" fmla="*/ 407842 h 2343720"/>
                <a:gd name="connsiteX319" fmla="*/ 1686253 w 2289091"/>
                <a:gd name="connsiteY319" fmla="*/ 411352 h 2343720"/>
                <a:gd name="connsiteX320" fmla="*/ 1692801 w 2289091"/>
                <a:gd name="connsiteY320" fmla="*/ 402577 h 2343720"/>
                <a:gd name="connsiteX321" fmla="*/ 1691164 w 2289091"/>
                <a:gd name="connsiteY321" fmla="*/ 413107 h 2343720"/>
                <a:gd name="connsiteX322" fmla="*/ 1702624 w 2289091"/>
                <a:gd name="connsiteY322" fmla="*/ 420128 h 2343720"/>
                <a:gd name="connsiteX323" fmla="*/ 1697713 w 2289091"/>
                <a:gd name="connsiteY323" fmla="*/ 425393 h 2343720"/>
                <a:gd name="connsiteX324" fmla="*/ 1707535 w 2289091"/>
                <a:gd name="connsiteY324" fmla="*/ 421883 h 2343720"/>
                <a:gd name="connsiteX325" fmla="*/ 1712447 w 2289091"/>
                <a:gd name="connsiteY325" fmla="*/ 434169 h 2343720"/>
                <a:gd name="connsiteX326" fmla="*/ 1696075 w 2289091"/>
                <a:gd name="connsiteY326" fmla="*/ 453475 h 2343720"/>
                <a:gd name="connsiteX327" fmla="*/ 1705898 w 2289091"/>
                <a:gd name="connsiteY327" fmla="*/ 458740 h 2343720"/>
                <a:gd name="connsiteX328" fmla="*/ 1720632 w 2289091"/>
                <a:gd name="connsiteY328" fmla="*/ 449964 h 2343720"/>
                <a:gd name="connsiteX329" fmla="*/ 1710810 w 2289091"/>
                <a:gd name="connsiteY329" fmla="*/ 469271 h 2343720"/>
                <a:gd name="connsiteX330" fmla="*/ 1704261 w 2289091"/>
                <a:gd name="connsiteY330" fmla="*/ 497352 h 2343720"/>
                <a:gd name="connsiteX331" fmla="*/ 1700987 w 2289091"/>
                <a:gd name="connsiteY331" fmla="*/ 514903 h 2343720"/>
                <a:gd name="connsiteX332" fmla="*/ 1718995 w 2289091"/>
                <a:gd name="connsiteY332" fmla="*/ 495597 h 2343720"/>
                <a:gd name="connsiteX333" fmla="*/ 1723907 w 2289091"/>
                <a:gd name="connsiteY333" fmla="*/ 469271 h 2343720"/>
                <a:gd name="connsiteX334" fmla="*/ 1741915 w 2289091"/>
                <a:gd name="connsiteY334" fmla="*/ 464005 h 2343720"/>
                <a:gd name="connsiteX335" fmla="*/ 1727181 w 2289091"/>
                <a:gd name="connsiteY335" fmla="*/ 485067 h 2343720"/>
                <a:gd name="connsiteX336" fmla="*/ 1733729 w 2289091"/>
                <a:gd name="connsiteY336" fmla="*/ 488577 h 2343720"/>
                <a:gd name="connsiteX337" fmla="*/ 1751738 w 2289091"/>
                <a:gd name="connsiteY337" fmla="*/ 474536 h 2343720"/>
                <a:gd name="connsiteX338" fmla="*/ 1776295 w 2289091"/>
                <a:gd name="connsiteY338" fmla="*/ 465760 h 2343720"/>
                <a:gd name="connsiteX339" fmla="*/ 1817224 w 2289091"/>
                <a:gd name="connsiteY339" fmla="*/ 471026 h 2343720"/>
                <a:gd name="connsiteX340" fmla="*/ 1848329 w 2289091"/>
                <a:gd name="connsiteY340" fmla="*/ 486822 h 2343720"/>
                <a:gd name="connsiteX341" fmla="*/ 1864701 w 2289091"/>
                <a:gd name="connsiteY341" fmla="*/ 481556 h 2343720"/>
                <a:gd name="connsiteX342" fmla="*/ 1884346 w 2289091"/>
                <a:gd name="connsiteY342" fmla="*/ 490332 h 2343720"/>
                <a:gd name="connsiteX343" fmla="*/ 1905629 w 2289091"/>
                <a:gd name="connsiteY343" fmla="*/ 499107 h 2343720"/>
                <a:gd name="connsiteX344" fmla="*/ 1920363 w 2289091"/>
                <a:gd name="connsiteY344" fmla="*/ 488577 h 2343720"/>
                <a:gd name="connsiteX345" fmla="*/ 1967840 w 2289091"/>
                <a:gd name="connsiteY345" fmla="*/ 486822 h 2343720"/>
                <a:gd name="connsiteX346" fmla="*/ 2051334 w 2289091"/>
                <a:gd name="connsiteY346" fmla="*/ 532454 h 2343720"/>
                <a:gd name="connsiteX347" fmla="*/ 2075891 w 2289091"/>
                <a:gd name="connsiteY347" fmla="*/ 546495 h 2343720"/>
                <a:gd name="connsiteX348" fmla="*/ 2092263 w 2289091"/>
                <a:gd name="connsiteY348" fmla="*/ 567556 h 2343720"/>
                <a:gd name="connsiteX349" fmla="*/ 2115183 w 2289091"/>
                <a:gd name="connsiteY349" fmla="*/ 586863 h 2343720"/>
                <a:gd name="connsiteX350" fmla="*/ 2141377 w 2289091"/>
                <a:gd name="connsiteY350" fmla="*/ 606169 h 2343720"/>
                <a:gd name="connsiteX351" fmla="*/ 2167571 w 2289091"/>
                <a:gd name="connsiteY351" fmla="*/ 618454 h 2343720"/>
                <a:gd name="connsiteX352" fmla="*/ 2206863 w 2289091"/>
                <a:gd name="connsiteY352" fmla="*/ 621965 h 2343720"/>
                <a:gd name="connsiteX353" fmla="*/ 2262525 w 2289091"/>
                <a:gd name="connsiteY353" fmla="*/ 653556 h 2343720"/>
                <a:gd name="connsiteX354" fmla="*/ 2269074 w 2289091"/>
                <a:gd name="connsiteY354" fmla="*/ 681638 h 2343720"/>
                <a:gd name="connsiteX355" fmla="*/ 2269074 w 2289091"/>
                <a:gd name="connsiteY355" fmla="*/ 690414 h 2343720"/>
                <a:gd name="connsiteX356" fmla="*/ 2275622 w 2289091"/>
                <a:gd name="connsiteY356" fmla="*/ 699189 h 2343720"/>
                <a:gd name="connsiteX357" fmla="*/ 2282171 w 2289091"/>
                <a:gd name="connsiteY357" fmla="*/ 744822 h 2343720"/>
                <a:gd name="connsiteX358" fmla="*/ 2287082 w 2289091"/>
                <a:gd name="connsiteY358" fmla="*/ 737801 h 2343720"/>
                <a:gd name="connsiteX359" fmla="*/ 2282171 w 2289091"/>
                <a:gd name="connsiteY359" fmla="*/ 771148 h 2343720"/>
                <a:gd name="connsiteX360" fmla="*/ 2288719 w 2289091"/>
                <a:gd name="connsiteY360" fmla="*/ 772903 h 2343720"/>
                <a:gd name="connsiteX361" fmla="*/ 2285445 w 2289091"/>
                <a:gd name="connsiteY361" fmla="*/ 800985 h 2343720"/>
                <a:gd name="connsiteX362" fmla="*/ 2278897 w 2289091"/>
                <a:gd name="connsiteY362" fmla="*/ 832577 h 2343720"/>
                <a:gd name="connsiteX363" fmla="*/ 2264162 w 2289091"/>
                <a:gd name="connsiteY363" fmla="*/ 865924 h 2343720"/>
                <a:gd name="connsiteX364" fmla="*/ 2239605 w 2289091"/>
                <a:gd name="connsiteY364" fmla="*/ 897516 h 2343720"/>
                <a:gd name="connsiteX365" fmla="*/ 2234694 w 2289091"/>
                <a:gd name="connsiteY365" fmla="*/ 894005 h 2343720"/>
                <a:gd name="connsiteX366" fmla="*/ 2228145 w 2289091"/>
                <a:gd name="connsiteY366" fmla="*/ 897516 h 2343720"/>
                <a:gd name="connsiteX367" fmla="*/ 2234694 w 2289091"/>
                <a:gd name="connsiteY367" fmla="*/ 902781 h 2343720"/>
                <a:gd name="connsiteX368" fmla="*/ 2201951 w 2289091"/>
                <a:gd name="connsiteY368" fmla="*/ 946659 h 2343720"/>
                <a:gd name="connsiteX369" fmla="*/ 2183943 w 2289091"/>
                <a:gd name="connsiteY369" fmla="*/ 957189 h 2343720"/>
                <a:gd name="connsiteX370" fmla="*/ 2165934 w 2289091"/>
                <a:gd name="connsiteY370" fmla="*/ 971230 h 2343720"/>
                <a:gd name="connsiteX371" fmla="*/ 2159385 w 2289091"/>
                <a:gd name="connsiteY371" fmla="*/ 962454 h 2343720"/>
                <a:gd name="connsiteX372" fmla="*/ 2164297 w 2289091"/>
                <a:gd name="connsiteY372" fmla="*/ 972985 h 2343720"/>
                <a:gd name="connsiteX373" fmla="*/ 2152837 w 2289091"/>
                <a:gd name="connsiteY373" fmla="*/ 978250 h 2343720"/>
                <a:gd name="connsiteX374" fmla="*/ 2157749 w 2289091"/>
                <a:gd name="connsiteY374" fmla="*/ 992291 h 2343720"/>
                <a:gd name="connsiteX375" fmla="*/ 2149563 w 2289091"/>
                <a:gd name="connsiteY375" fmla="*/ 994046 h 2343720"/>
                <a:gd name="connsiteX376" fmla="*/ 2141377 w 2289091"/>
                <a:gd name="connsiteY376" fmla="*/ 1009842 h 2343720"/>
                <a:gd name="connsiteX377" fmla="*/ 2147925 w 2289091"/>
                <a:gd name="connsiteY377" fmla="*/ 1006332 h 2343720"/>
                <a:gd name="connsiteX378" fmla="*/ 2085714 w 2289091"/>
                <a:gd name="connsiteY378" fmla="*/ 1097597 h 2343720"/>
                <a:gd name="connsiteX379" fmla="*/ 2074254 w 2289091"/>
                <a:gd name="connsiteY379" fmla="*/ 1073026 h 2343720"/>
                <a:gd name="connsiteX380" fmla="*/ 2068934 w 2289091"/>
                <a:gd name="connsiteY380" fmla="*/ 1083995 h 2343720"/>
                <a:gd name="connsiteX381" fmla="*/ 2065179 w 2289091"/>
                <a:gd name="connsiteY381" fmla="*/ 1086273 h 2343720"/>
                <a:gd name="connsiteX382" fmla="*/ 2061157 w 2289091"/>
                <a:gd name="connsiteY382" fmla="*/ 1081801 h 2343720"/>
                <a:gd name="connsiteX383" fmla="*/ 2065045 w 2289091"/>
                <a:gd name="connsiteY383" fmla="*/ 1086354 h 2343720"/>
                <a:gd name="connsiteX384" fmla="*/ 2065179 w 2289091"/>
                <a:gd name="connsiteY384" fmla="*/ 1086273 h 2343720"/>
                <a:gd name="connsiteX385" fmla="*/ 2066682 w 2289091"/>
                <a:gd name="connsiteY385" fmla="*/ 1087944 h 2343720"/>
                <a:gd name="connsiteX386" fmla="*/ 2070980 w 2289091"/>
                <a:gd name="connsiteY386" fmla="*/ 1094087 h 2343720"/>
                <a:gd name="connsiteX387" fmla="*/ 2061157 w 2289091"/>
                <a:gd name="connsiteY387" fmla="*/ 1120414 h 2343720"/>
                <a:gd name="connsiteX388" fmla="*/ 2054609 w 2289091"/>
                <a:gd name="connsiteY388" fmla="*/ 1134455 h 2343720"/>
                <a:gd name="connsiteX389" fmla="*/ 2057883 w 2289091"/>
                <a:gd name="connsiteY389" fmla="*/ 1127434 h 2343720"/>
                <a:gd name="connsiteX390" fmla="*/ 2059520 w 2289091"/>
                <a:gd name="connsiteY390" fmla="*/ 1146740 h 2343720"/>
                <a:gd name="connsiteX391" fmla="*/ 2052971 w 2289091"/>
                <a:gd name="connsiteY391" fmla="*/ 1143230 h 2343720"/>
                <a:gd name="connsiteX392" fmla="*/ 2061157 w 2289091"/>
                <a:gd name="connsiteY392" fmla="*/ 1164291 h 2343720"/>
                <a:gd name="connsiteX393" fmla="*/ 2066069 w 2289091"/>
                <a:gd name="connsiteY393" fmla="*/ 1153761 h 2343720"/>
                <a:gd name="connsiteX394" fmla="*/ 2062794 w 2289091"/>
                <a:gd name="connsiteY394" fmla="*/ 1215189 h 2343720"/>
                <a:gd name="connsiteX395" fmla="*/ 2074254 w 2289091"/>
                <a:gd name="connsiteY395" fmla="*/ 1269597 h 2343720"/>
                <a:gd name="connsiteX396" fmla="*/ 2064431 w 2289091"/>
                <a:gd name="connsiteY396" fmla="*/ 1366128 h 2343720"/>
                <a:gd name="connsiteX397" fmla="*/ 2048060 w 2289091"/>
                <a:gd name="connsiteY397" fmla="*/ 1401230 h 2343720"/>
                <a:gd name="connsiteX398" fmla="*/ 2038237 w 2289091"/>
                <a:gd name="connsiteY398" fmla="*/ 1455638 h 2343720"/>
                <a:gd name="connsiteX399" fmla="*/ 2031689 w 2289091"/>
                <a:gd name="connsiteY399" fmla="*/ 1501271 h 2343720"/>
                <a:gd name="connsiteX400" fmla="*/ 2010406 w 2289091"/>
                <a:gd name="connsiteY400" fmla="*/ 1538128 h 2343720"/>
                <a:gd name="connsiteX401" fmla="*/ 1994035 w 2289091"/>
                <a:gd name="connsiteY401" fmla="*/ 1567965 h 2343720"/>
                <a:gd name="connsiteX402" fmla="*/ 1985849 w 2289091"/>
                <a:gd name="connsiteY402" fmla="*/ 1585516 h 2343720"/>
                <a:gd name="connsiteX403" fmla="*/ 1979300 w 2289091"/>
                <a:gd name="connsiteY403" fmla="*/ 1618863 h 2343720"/>
                <a:gd name="connsiteX404" fmla="*/ 1979300 w 2289091"/>
                <a:gd name="connsiteY404" fmla="*/ 1639924 h 2343720"/>
                <a:gd name="connsiteX405" fmla="*/ 1948195 w 2289091"/>
                <a:gd name="connsiteY405" fmla="*/ 1655720 h 2343720"/>
                <a:gd name="connsiteX406" fmla="*/ 1930186 w 2289091"/>
                <a:gd name="connsiteY406" fmla="*/ 1673271 h 2343720"/>
                <a:gd name="connsiteX407" fmla="*/ 1931823 w 2289091"/>
                <a:gd name="connsiteY407" fmla="*/ 1687312 h 2343720"/>
                <a:gd name="connsiteX408" fmla="*/ 1930186 w 2289091"/>
                <a:gd name="connsiteY408" fmla="*/ 1697842 h 2343720"/>
                <a:gd name="connsiteX409" fmla="*/ 1890895 w 2289091"/>
                <a:gd name="connsiteY409" fmla="*/ 1696087 h 2343720"/>
                <a:gd name="connsiteX410" fmla="*/ 1871249 w 2289091"/>
                <a:gd name="connsiteY410" fmla="*/ 1697842 h 2343720"/>
                <a:gd name="connsiteX411" fmla="*/ 1867975 w 2289091"/>
                <a:gd name="connsiteY411" fmla="*/ 1680291 h 2343720"/>
                <a:gd name="connsiteX412" fmla="*/ 1863063 w 2289091"/>
                <a:gd name="connsiteY412" fmla="*/ 1696087 h 2343720"/>
                <a:gd name="connsiteX413" fmla="*/ 1817224 w 2289091"/>
                <a:gd name="connsiteY413" fmla="*/ 1704863 h 2343720"/>
                <a:gd name="connsiteX414" fmla="*/ 1838506 w 2289091"/>
                <a:gd name="connsiteY414" fmla="*/ 1699598 h 2343720"/>
                <a:gd name="connsiteX415" fmla="*/ 1813949 w 2289091"/>
                <a:gd name="connsiteY415" fmla="*/ 1696087 h 2343720"/>
                <a:gd name="connsiteX416" fmla="*/ 1794304 w 2289091"/>
                <a:gd name="connsiteY416" fmla="*/ 1697842 h 2343720"/>
                <a:gd name="connsiteX417" fmla="*/ 1776295 w 2289091"/>
                <a:gd name="connsiteY417" fmla="*/ 1706618 h 2343720"/>
                <a:gd name="connsiteX418" fmla="*/ 1787755 w 2289091"/>
                <a:gd name="connsiteY418" fmla="*/ 1717149 h 2343720"/>
                <a:gd name="connsiteX419" fmla="*/ 1761561 w 2289091"/>
                <a:gd name="connsiteY419" fmla="*/ 1724169 h 2343720"/>
                <a:gd name="connsiteX420" fmla="*/ 1743552 w 2289091"/>
                <a:gd name="connsiteY420" fmla="*/ 1736455 h 2343720"/>
                <a:gd name="connsiteX421" fmla="*/ 1738641 w 2289091"/>
                <a:gd name="connsiteY421" fmla="*/ 1748740 h 2343720"/>
                <a:gd name="connsiteX422" fmla="*/ 1704261 w 2289091"/>
                <a:gd name="connsiteY422" fmla="*/ 1748740 h 2343720"/>
                <a:gd name="connsiteX423" fmla="*/ 1691164 w 2289091"/>
                <a:gd name="connsiteY423" fmla="*/ 1761026 h 2343720"/>
                <a:gd name="connsiteX424" fmla="*/ 1684615 w 2289091"/>
                <a:gd name="connsiteY424" fmla="*/ 1754006 h 2343720"/>
                <a:gd name="connsiteX425" fmla="*/ 1668244 w 2289091"/>
                <a:gd name="connsiteY425" fmla="*/ 1768047 h 2343720"/>
                <a:gd name="connsiteX426" fmla="*/ 1648598 w 2289091"/>
                <a:gd name="connsiteY426" fmla="*/ 1789108 h 2343720"/>
                <a:gd name="connsiteX427" fmla="*/ 1620767 w 2289091"/>
                <a:gd name="connsiteY427" fmla="*/ 1804904 h 2343720"/>
                <a:gd name="connsiteX428" fmla="*/ 1601121 w 2289091"/>
                <a:gd name="connsiteY428" fmla="*/ 1824210 h 2343720"/>
                <a:gd name="connsiteX429" fmla="*/ 1606033 w 2289091"/>
                <a:gd name="connsiteY429" fmla="*/ 1827720 h 2343720"/>
                <a:gd name="connsiteX430" fmla="*/ 1591299 w 2289091"/>
                <a:gd name="connsiteY430" fmla="*/ 1847026 h 2343720"/>
                <a:gd name="connsiteX431" fmla="*/ 1594573 w 2289091"/>
                <a:gd name="connsiteY431" fmla="*/ 1836496 h 2343720"/>
                <a:gd name="connsiteX432" fmla="*/ 1576564 w 2289091"/>
                <a:gd name="connsiteY432" fmla="*/ 1834740 h 2343720"/>
                <a:gd name="connsiteX433" fmla="*/ 1561830 w 2289091"/>
                <a:gd name="connsiteY433" fmla="*/ 1843516 h 2343720"/>
                <a:gd name="connsiteX434" fmla="*/ 1583113 w 2289091"/>
                <a:gd name="connsiteY434" fmla="*/ 1855802 h 2343720"/>
                <a:gd name="connsiteX435" fmla="*/ 1576564 w 2289091"/>
                <a:gd name="connsiteY435" fmla="*/ 1868087 h 2343720"/>
                <a:gd name="connsiteX436" fmla="*/ 1565104 w 2289091"/>
                <a:gd name="connsiteY436" fmla="*/ 1873353 h 2343720"/>
                <a:gd name="connsiteX437" fmla="*/ 1576564 w 2289091"/>
                <a:gd name="connsiteY437" fmla="*/ 1873353 h 2343720"/>
                <a:gd name="connsiteX438" fmla="*/ 1574927 w 2289091"/>
                <a:gd name="connsiteY438" fmla="*/ 1887394 h 2343720"/>
                <a:gd name="connsiteX439" fmla="*/ 1565104 w 2289091"/>
                <a:gd name="connsiteY439" fmla="*/ 1887394 h 2343720"/>
                <a:gd name="connsiteX440" fmla="*/ 1571653 w 2289091"/>
                <a:gd name="connsiteY440" fmla="*/ 1899679 h 2343720"/>
                <a:gd name="connsiteX441" fmla="*/ 1574927 w 2289091"/>
                <a:gd name="connsiteY441" fmla="*/ 1918985 h 2343720"/>
                <a:gd name="connsiteX442" fmla="*/ 1583113 w 2289091"/>
                <a:gd name="connsiteY442" fmla="*/ 1947067 h 2343720"/>
                <a:gd name="connsiteX443" fmla="*/ 1584750 w 2289091"/>
                <a:gd name="connsiteY443" fmla="*/ 1955843 h 2343720"/>
                <a:gd name="connsiteX444" fmla="*/ 1591299 w 2289091"/>
                <a:gd name="connsiteY444" fmla="*/ 1990945 h 2343720"/>
                <a:gd name="connsiteX445" fmla="*/ 1586387 w 2289091"/>
                <a:gd name="connsiteY445" fmla="*/ 2027802 h 2343720"/>
                <a:gd name="connsiteX446" fmla="*/ 1579839 w 2289091"/>
                <a:gd name="connsiteY446" fmla="*/ 2020781 h 2343720"/>
                <a:gd name="connsiteX447" fmla="*/ 1588024 w 2289091"/>
                <a:gd name="connsiteY447" fmla="*/ 2031312 h 2343720"/>
                <a:gd name="connsiteX448" fmla="*/ 1563467 w 2289091"/>
                <a:gd name="connsiteY448" fmla="*/ 2050618 h 2343720"/>
                <a:gd name="connsiteX449" fmla="*/ 1543821 w 2289091"/>
                <a:gd name="connsiteY449" fmla="*/ 2075189 h 2343720"/>
                <a:gd name="connsiteX450" fmla="*/ 1520901 w 2289091"/>
                <a:gd name="connsiteY450" fmla="*/ 2143638 h 2343720"/>
                <a:gd name="connsiteX451" fmla="*/ 1488159 w 2289091"/>
                <a:gd name="connsiteY451" fmla="*/ 2203312 h 2343720"/>
                <a:gd name="connsiteX452" fmla="*/ 1440682 w 2289091"/>
                <a:gd name="connsiteY452" fmla="*/ 2248945 h 2343720"/>
                <a:gd name="connsiteX453" fmla="*/ 1437407 w 2289091"/>
                <a:gd name="connsiteY453" fmla="*/ 2229638 h 2343720"/>
                <a:gd name="connsiteX454" fmla="*/ 1457053 w 2289091"/>
                <a:gd name="connsiteY454" fmla="*/ 2227883 h 2343720"/>
                <a:gd name="connsiteX455" fmla="*/ 1471787 w 2289091"/>
                <a:gd name="connsiteY455" fmla="*/ 2210332 h 2343720"/>
                <a:gd name="connsiteX456" fmla="*/ 1481610 w 2289091"/>
                <a:gd name="connsiteY456" fmla="*/ 2194536 h 2343720"/>
                <a:gd name="connsiteX457" fmla="*/ 1489796 w 2289091"/>
                <a:gd name="connsiteY457" fmla="*/ 2187516 h 2343720"/>
                <a:gd name="connsiteX458" fmla="*/ 1496345 w 2289091"/>
                <a:gd name="connsiteY458" fmla="*/ 2171720 h 2343720"/>
                <a:gd name="connsiteX459" fmla="*/ 1501256 w 2289091"/>
                <a:gd name="connsiteY459" fmla="*/ 2155924 h 2343720"/>
                <a:gd name="connsiteX460" fmla="*/ 1504530 w 2289091"/>
                <a:gd name="connsiteY460" fmla="*/ 2147149 h 2343720"/>
                <a:gd name="connsiteX461" fmla="*/ 1497982 w 2289091"/>
                <a:gd name="connsiteY461" fmla="*/ 2133108 h 2343720"/>
                <a:gd name="connsiteX462" fmla="*/ 1483247 w 2289091"/>
                <a:gd name="connsiteY462" fmla="*/ 2145394 h 2343720"/>
                <a:gd name="connsiteX463" fmla="*/ 1471787 w 2289091"/>
                <a:gd name="connsiteY463" fmla="*/ 2134863 h 2343720"/>
                <a:gd name="connsiteX464" fmla="*/ 1460327 w 2289091"/>
                <a:gd name="connsiteY464" fmla="*/ 2122577 h 2343720"/>
                <a:gd name="connsiteX465" fmla="*/ 1473425 w 2289091"/>
                <a:gd name="connsiteY465" fmla="*/ 2145394 h 2343720"/>
                <a:gd name="connsiteX466" fmla="*/ 1468513 w 2289091"/>
                <a:gd name="connsiteY466" fmla="*/ 2168210 h 2343720"/>
                <a:gd name="connsiteX467" fmla="*/ 1463602 w 2289091"/>
                <a:gd name="connsiteY467" fmla="*/ 2157679 h 2343720"/>
                <a:gd name="connsiteX468" fmla="*/ 1463602 w 2289091"/>
                <a:gd name="connsiteY468" fmla="*/ 2173475 h 2343720"/>
                <a:gd name="connsiteX469" fmla="*/ 1460327 w 2289091"/>
                <a:gd name="connsiteY469" fmla="*/ 2176985 h 2343720"/>
                <a:gd name="connsiteX470" fmla="*/ 1442319 w 2289091"/>
                <a:gd name="connsiteY470" fmla="*/ 2199802 h 2343720"/>
                <a:gd name="connsiteX471" fmla="*/ 1435770 w 2289091"/>
                <a:gd name="connsiteY471" fmla="*/ 2217353 h 2343720"/>
                <a:gd name="connsiteX472" fmla="*/ 1434133 w 2289091"/>
                <a:gd name="connsiteY472" fmla="*/ 2234904 h 2343720"/>
                <a:gd name="connsiteX473" fmla="*/ 1439045 w 2289091"/>
                <a:gd name="connsiteY473" fmla="*/ 2243679 h 2343720"/>
                <a:gd name="connsiteX474" fmla="*/ 1432496 w 2289091"/>
                <a:gd name="connsiteY474" fmla="*/ 2261230 h 2343720"/>
                <a:gd name="connsiteX475" fmla="*/ 1425947 w 2289091"/>
                <a:gd name="connsiteY475" fmla="*/ 2289312 h 2343720"/>
                <a:gd name="connsiteX476" fmla="*/ 1399753 w 2289091"/>
                <a:gd name="connsiteY476" fmla="*/ 2334945 h 2343720"/>
                <a:gd name="connsiteX477" fmla="*/ 1386656 w 2289091"/>
                <a:gd name="connsiteY477" fmla="*/ 2343720 h 2343720"/>
                <a:gd name="connsiteX478" fmla="*/ 1376833 w 2289091"/>
                <a:gd name="connsiteY478" fmla="*/ 2329679 h 2343720"/>
                <a:gd name="connsiteX479" fmla="*/ 1373559 w 2289091"/>
                <a:gd name="connsiteY479" fmla="*/ 2310373 h 2343720"/>
                <a:gd name="connsiteX480" fmla="*/ 1385019 w 2289091"/>
                <a:gd name="connsiteY480" fmla="*/ 2289312 h 2343720"/>
                <a:gd name="connsiteX481" fmla="*/ 1370285 w 2289091"/>
                <a:gd name="connsiteY481" fmla="*/ 2271761 h 2343720"/>
                <a:gd name="connsiteX482" fmla="*/ 1352276 w 2289091"/>
                <a:gd name="connsiteY482" fmla="*/ 2254210 h 2343720"/>
                <a:gd name="connsiteX483" fmla="*/ 1309711 w 2289091"/>
                <a:gd name="connsiteY483" fmla="*/ 2226128 h 2343720"/>
                <a:gd name="connsiteX484" fmla="*/ 1276968 w 2289091"/>
                <a:gd name="connsiteY484" fmla="*/ 2205067 h 2343720"/>
                <a:gd name="connsiteX485" fmla="*/ 1265508 w 2289091"/>
                <a:gd name="connsiteY485" fmla="*/ 2198047 h 2343720"/>
                <a:gd name="connsiteX486" fmla="*/ 1224579 w 2289091"/>
                <a:gd name="connsiteY486" fmla="*/ 2171720 h 2343720"/>
                <a:gd name="connsiteX487" fmla="*/ 1204934 w 2289091"/>
                <a:gd name="connsiteY487" fmla="*/ 2176985 h 2343720"/>
                <a:gd name="connsiteX488" fmla="*/ 1175465 w 2289091"/>
                <a:gd name="connsiteY488" fmla="*/ 2145394 h 2343720"/>
                <a:gd name="connsiteX489" fmla="*/ 1137811 w 2289091"/>
                <a:gd name="connsiteY489" fmla="*/ 2127843 h 2343720"/>
                <a:gd name="connsiteX490" fmla="*/ 1126351 w 2289091"/>
                <a:gd name="connsiteY490" fmla="*/ 2136618 h 2343720"/>
                <a:gd name="connsiteX491" fmla="*/ 1106705 w 2289091"/>
                <a:gd name="connsiteY491" fmla="*/ 2131353 h 2343720"/>
                <a:gd name="connsiteX492" fmla="*/ 1127988 w 2289091"/>
                <a:gd name="connsiteY492" fmla="*/ 2105026 h 2343720"/>
                <a:gd name="connsiteX493" fmla="*/ 1149271 w 2289091"/>
                <a:gd name="connsiteY493" fmla="*/ 2073434 h 2343720"/>
                <a:gd name="connsiteX494" fmla="*/ 1172191 w 2289091"/>
                <a:gd name="connsiteY494" fmla="*/ 2038332 h 2343720"/>
                <a:gd name="connsiteX495" fmla="*/ 1193474 w 2289091"/>
                <a:gd name="connsiteY495" fmla="*/ 2024292 h 2343720"/>
                <a:gd name="connsiteX496" fmla="*/ 1190200 w 2289091"/>
                <a:gd name="connsiteY496" fmla="*/ 2015516 h 2343720"/>
                <a:gd name="connsiteX497" fmla="*/ 1214757 w 2289091"/>
                <a:gd name="connsiteY497" fmla="*/ 1990945 h 2343720"/>
                <a:gd name="connsiteX498" fmla="*/ 1234402 w 2289091"/>
                <a:gd name="connsiteY498" fmla="*/ 1975149 h 2343720"/>
                <a:gd name="connsiteX499" fmla="*/ 1260597 w 2289091"/>
                <a:gd name="connsiteY499" fmla="*/ 1962863 h 2343720"/>
                <a:gd name="connsiteX500" fmla="*/ 1286791 w 2289091"/>
                <a:gd name="connsiteY500" fmla="*/ 1950577 h 2343720"/>
                <a:gd name="connsiteX501" fmla="*/ 1288428 w 2289091"/>
                <a:gd name="connsiteY501" fmla="*/ 1915475 h 2343720"/>
                <a:gd name="connsiteX502" fmla="*/ 1280242 w 2289091"/>
                <a:gd name="connsiteY502" fmla="*/ 1878618 h 2343720"/>
                <a:gd name="connsiteX503" fmla="*/ 1262234 w 2289091"/>
                <a:gd name="connsiteY503" fmla="*/ 1854047 h 2343720"/>
                <a:gd name="connsiteX504" fmla="*/ 1240951 w 2289091"/>
                <a:gd name="connsiteY504" fmla="*/ 1859312 h 2343720"/>
                <a:gd name="connsiteX505" fmla="*/ 1229491 w 2289091"/>
                <a:gd name="connsiteY505" fmla="*/ 1855802 h 2343720"/>
                <a:gd name="connsiteX506" fmla="*/ 1227854 w 2289091"/>
                <a:gd name="connsiteY506" fmla="*/ 1843516 h 2343720"/>
                <a:gd name="connsiteX507" fmla="*/ 1232765 w 2289091"/>
                <a:gd name="connsiteY507" fmla="*/ 1811924 h 2343720"/>
                <a:gd name="connsiteX508" fmla="*/ 1236039 w 2289091"/>
                <a:gd name="connsiteY508" fmla="*/ 1783842 h 2343720"/>
                <a:gd name="connsiteX509" fmla="*/ 1237677 w 2289091"/>
                <a:gd name="connsiteY509" fmla="*/ 1762781 h 2343720"/>
                <a:gd name="connsiteX510" fmla="*/ 1216394 w 2289091"/>
                <a:gd name="connsiteY510" fmla="*/ 1750496 h 2343720"/>
                <a:gd name="connsiteX511" fmla="*/ 1193474 w 2289091"/>
                <a:gd name="connsiteY511" fmla="*/ 1759271 h 2343720"/>
                <a:gd name="connsiteX512" fmla="*/ 1160731 w 2289091"/>
                <a:gd name="connsiteY512" fmla="*/ 1729434 h 2343720"/>
                <a:gd name="connsiteX513" fmla="*/ 1147634 w 2289091"/>
                <a:gd name="connsiteY513" fmla="*/ 1701353 h 2343720"/>
                <a:gd name="connsiteX514" fmla="*/ 1126351 w 2289091"/>
                <a:gd name="connsiteY514" fmla="*/ 1659230 h 2343720"/>
                <a:gd name="connsiteX515" fmla="*/ 1100157 w 2289091"/>
                <a:gd name="connsiteY515" fmla="*/ 1650455 h 2343720"/>
                <a:gd name="connsiteX516" fmla="*/ 1083786 w 2289091"/>
                <a:gd name="connsiteY516" fmla="*/ 1659230 h 2343720"/>
                <a:gd name="connsiteX517" fmla="*/ 1064140 w 2289091"/>
                <a:gd name="connsiteY517" fmla="*/ 1657475 h 2343720"/>
                <a:gd name="connsiteX518" fmla="*/ 1031397 w 2289091"/>
                <a:gd name="connsiteY518" fmla="*/ 1652210 h 2343720"/>
                <a:gd name="connsiteX519" fmla="*/ 1005203 w 2289091"/>
                <a:gd name="connsiteY519" fmla="*/ 1641679 h 2343720"/>
                <a:gd name="connsiteX520" fmla="*/ 1010114 w 2289091"/>
                <a:gd name="connsiteY520" fmla="*/ 1625883 h 2343720"/>
                <a:gd name="connsiteX521" fmla="*/ 1008477 w 2289091"/>
                <a:gd name="connsiteY521" fmla="*/ 1606577 h 2343720"/>
                <a:gd name="connsiteX522" fmla="*/ 1010114 w 2289091"/>
                <a:gd name="connsiteY522" fmla="*/ 1578495 h 2343720"/>
                <a:gd name="connsiteX523" fmla="*/ 1005203 w 2289091"/>
                <a:gd name="connsiteY523" fmla="*/ 1560944 h 2343720"/>
                <a:gd name="connsiteX524" fmla="*/ 987194 w 2289091"/>
                <a:gd name="connsiteY524" fmla="*/ 1534618 h 2343720"/>
                <a:gd name="connsiteX525" fmla="*/ 997017 w 2289091"/>
                <a:gd name="connsiteY525" fmla="*/ 1511802 h 2343720"/>
                <a:gd name="connsiteX526" fmla="*/ 995380 w 2289091"/>
                <a:gd name="connsiteY526" fmla="*/ 1473189 h 2343720"/>
                <a:gd name="connsiteX527" fmla="*/ 1001929 w 2289091"/>
                <a:gd name="connsiteY527" fmla="*/ 1455638 h 2343720"/>
                <a:gd name="connsiteX528" fmla="*/ 1003566 w 2289091"/>
                <a:gd name="connsiteY528" fmla="*/ 1434577 h 2343720"/>
                <a:gd name="connsiteX529" fmla="*/ 998654 w 2289091"/>
                <a:gd name="connsiteY529" fmla="*/ 1392455 h 2343720"/>
                <a:gd name="connsiteX530" fmla="*/ 983920 w 2289091"/>
                <a:gd name="connsiteY530" fmla="*/ 1367883 h 2343720"/>
                <a:gd name="connsiteX531" fmla="*/ 951177 w 2289091"/>
                <a:gd name="connsiteY531" fmla="*/ 1346822 h 2343720"/>
                <a:gd name="connsiteX532" fmla="*/ 944629 w 2289091"/>
                <a:gd name="connsiteY532" fmla="*/ 1320495 h 2343720"/>
                <a:gd name="connsiteX533" fmla="*/ 951177 w 2289091"/>
                <a:gd name="connsiteY533" fmla="*/ 1295924 h 2343720"/>
                <a:gd name="connsiteX534" fmla="*/ 893878 w 2289091"/>
                <a:gd name="connsiteY534" fmla="*/ 1297679 h 2343720"/>
                <a:gd name="connsiteX535" fmla="*/ 846401 w 2289091"/>
                <a:gd name="connsiteY535" fmla="*/ 1290659 h 2343720"/>
                <a:gd name="connsiteX536" fmla="*/ 838215 w 2289091"/>
                <a:gd name="connsiteY536" fmla="*/ 1257312 h 2343720"/>
                <a:gd name="connsiteX537" fmla="*/ 818569 w 2289091"/>
                <a:gd name="connsiteY537" fmla="*/ 1223965 h 2343720"/>
                <a:gd name="connsiteX538" fmla="*/ 831666 w 2289091"/>
                <a:gd name="connsiteY538" fmla="*/ 1223965 h 2343720"/>
                <a:gd name="connsiteX539" fmla="*/ 818569 w 2289091"/>
                <a:gd name="connsiteY539" fmla="*/ 1178332 h 2343720"/>
                <a:gd name="connsiteX540" fmla="*/ 815295 w 2289091"/>
                <a:gd name="connsiteY540" fmla="*/ 1166046 h 2343720"/>
                <a:gd name="connsiteX541" fmla="*/ 810383 w 2289091"/>
                <a:gd name="connsiteY541" fmla="*/ 1148495 h 2343720"/>
                <a:gd name="connsiteX542" fmla="*/ 766181 w 2289091"/>
                <a:gd name="connsiteY542" fmla="*/ 1129189 h 2343720"/>
                <a:gd name="connsiteX543" fmla="*/ 735075 w 2289091"/>
                <a:gd name="connsiteY543" fmla="*/ 1129189 h 2343720"/>
                <a:gd name="connsiteX544" fmla="*/ 713792 w 2289091"/>
                <a:gd name="connsiteY544" fmla="*/ 1109883 h 2343720"/>
                <a:gd name="connsiteX545" fmla="*/ 702332 w 2289091"/>
                <a:gd name="connsiteY545" fmla="*/ 1106373 h 2343720"/>
                <a:gd name="connsiteX546" fmla="*/ 682687 w 2289091"/>
                <a:gd name="connsiteY546" fmla="*/ 1097597 h 2343720"/>
                <a:gd name="connsiteX547" fmla="*/ 671227 w 2289091"/>
                <a:gd name="connsiteY547" fmla="*/ 1095842 h 2343720"/>
                <a:gd name="connsiteX548" fmla="*/ 658130 w 2289091"/>
                <a:gd name="connsiteY548" fmla="*/ 1080046 h 2343720"/>
                <a:gd name="connsiteX549" fmla="*/ 646670 w 2289091"/>
                <a:gd name="connsiteY549" fmla="*/ 1078291 h 2343720"/>
                <a:gd name="connsiteX550" fmla="*/ 628661 w 2289091"/>
                <a:gd name="connsiteY550" fmla="*/ 1071271 h 2343720"/>
                <a:gd name="connsiteX551" fmla="*/ 597555 w 2289091"/>
                <a:gd name="connsiteY551" fmla="*/ 1069516 h 2343720"/>
                <a:gd name="connsiteX552" fmla="*/ 571361 w 2289091"/>
                <a:gd name="connsiteY552" fmla="*/ 1053720 h 2343720"/>
                <a:gd name="connsiteX553" fmla="*/ 545167 w 2289091"/>
                <a:gd name="connsiteY553" fmla="*/ 1039679 h 2343720"/>
                <a:gd name="connsiteX554" fmla="*/ 536981 w 2289091"/>
                <a:gd name="connsiteY554" fmla="*/ 1025638 h 2343720"/>
                <a:gd name="connsiteX555" fmla="*/ 527159 w 2289091"/>
                <a:gd name="connsiteY555" fmla="*/ 1018618 h 2343720"/>
                <a:gd name="connsiteX556" fmla="*/ 514061 w 2289091"/>
                <a:gd name="connsiteY556" fmla="*/ 988781 h 2343720"/>
                <a:gd name="connsiteX557" fmla="*/ 518973 w 2289091"/>
                <a:gd name="connsiteY557" fmla="*/ 972985 h 2343720"/>
                <a:gd name="connsiteX558" fmla="*/ 510787 w 2289091"/>
                <a:gd name="connsiteY558" fmla="*/ 962454 h 2343720"/>
                <a:gd name="connsiteX559" fmla="*/ 509150 w 2289091"/>
                <a:gd name="connsiteY559" fmla="*/ 948414 h 2343720"/>
                <a:gd name="connsiteX560" fmla="*/ 514061 w 2289091"/>
                <a:gd name="connsiteY560" fmla="*/ 932618 h 2343720"/>
                <a:gd name="connsiteX561" fmla="*/ 505876 w 2289091"/>
                <a:gd name="connsiteY561" fmla="*/ 899271 h 2343720"/>
                <a:gd name="connsiteX562" fmla="*/ 497690 w 2289091"/>
                <a:gd name="connsiteY562" fmla="*/ 906291 h 2343720"/>
                <a:gd name="connsiteX563" fmla="*/ 468222 w 2289091"/>
                <a:gd name="connsiteY563" fmla="*/ 906291 h 2343720"/>
                <a:gd name="connsiteX564" fmla="*/ 428930 w 2289091"/>
                <a:gd name="connsiteY564" fmla="*/ 918577 h 2343720"/>
                <a:gd name="connsiteX565" fmla="*/ 396187 w 2289091"/>
                <a:gd name="connsiteY565" fmla="*/ 939638 h 2343720"/>
                <a:gd name="connsiteX566" fmla="*/ 381453 w 2289091"/>
                <a:gd name="connsiteY566" fmla="*/ 953679 h 2343720"/>
                <a:gd name="connsiteX567" fmla="*/ 365082 w 2289091"/>
                <a:gd name="connsiteY567" fmla="*/ 957189 h 2343720"/>
                <a:gd name="connsiteX568" fmla="*/ 350348 w 2289091"/>
                <a:gd name="connsiteY568" fmla="*/ 967720 h 2343720"/>
                <a:gd name="connsiteX569" fmla="*/ 332339 w 2289091"/>
                <a:gd name="connsiteY569" fmla="*/ 983516 h 2343720"/>
                <a:gd name="connsiteX570" fmla="*/ 319242 w 2289091"/>
                <a:gd name="connsiteY570" fmla="*/ 980005 h 2343720"/>
                <a:gd name="connsiteX571" fmla="*/ 304508 w 2289091"/>
                <a:gd name="connsiteY571" fmla="*/ 976495 h 2343720"/>
                <a:gd name="connsiteX572" fmla="*/ 250482 w 2289091"/>
                <a:gd name="connsiteY572" fmla="*/ 974740 h 2343720"/>
                <a:gd name="connsiteX573" fmla="*/ 224288 w 2289091"/>
                <a:gd name="connsiteY573" fmla="*/ 980005 h 2343720"/>
                <a:gd name="connsiteX574" fmla="*/ 207917 w 2289091"/>
                <a:gd name="connsiteY574" fmla="*/ 976495 h 2343720"/>
                <a:gd name="connsiteX575" fmla="*/ 204642 w 2289091"/>
                <a:gd name="connsiteY575" fmla="*/ 920332 h 2343720"/>
                <a:gd name="connsiteX576" fmla="*/ 207917 w 2289091"/>
                <a:gd name="connsiteY576" fmla="*/ 901026 h 2343720"/>
                <a:gd name="connsiteX577" fmla="*/ 206279 w 2289091"/>
                <a:gd name="connsiteY577" fmla="*/ 895761 h 2343720"/>
                <a:gd name="connsiteX578" fmla="*/ 209554 w 2289091"/>
                <a:gd name="connsiteY578" fmla="*/ 883475 h 2343720"/>
                <a:gd name="connsiteX579" fmla="*/ 171900 w 2289091"/>
                <a:gd name="connsiteY579" fmla="*/ 913312 h 2343720"/>
                <a:gd name="connsiteX580" fmla="*/ 112963 w 2289091"/>
                <a:gd name="connsiteY580" fmla="*/ 916822 h 2343720"/>
                <a:gd name="connsiteX581" fmla="*/ 101503 w 2289091"/>
                <a:gd name="connsiteY581" fmla="*/ 890495 h 2343720"/>
                <a:gd name="connsiteX582" fmla="*/ 52388 w 2289091"/>
                <a:gd name="connsiteY582" fmla="*/ 879965 h 2343720"/>
                <a:gd name="connsiteX583" fmla="*/ 45840 w 2289091"/>
                <a:gd name="connsiteY583" fmla="*/ 839597 h 2343720"/>
                <a:gd name="connsiteX584" fmla="*/ 40928 w 2289091"/>
                <a:gd name="connsiteY584" fmla="*/ 829067 h 2343720"/>
                <a:gd name="connsiteX585" fmla="*/ 29468 w 2289091"/>
                <a:gd name="connsiteY585" fmla="*/ 818536 h 2343720"/>
                <a:gd name="connsiteX586" fmla="*/ 13097 w 2289091"/>
                <a:gd name="connsiteY586" fmla="*/ 792210 h 2343720"/>
                <a:gd name="connsiteX587" fmla="*/ 0 w 2289091"/>
                <a:gd name="connsiteY587" fmla="*/ 769393 h 2343720"/>
                <a:gd name="connsiteX588" fmla="*/ 11460 w 2289091"/>
                <a:gd name="connsiteY588" fmla="*/ 757107 h 2343720"/>
                <a:gd name="connsiteX589" fmla="*/ 11460 w 2289091"/>
                <a:gd name="connsiteY589" fmla="*/ 736046 h 2343720"/>
                <a:gd name="connsiteX590" fmla="*/ 42566 w 2289091"/>
                <a:gd name="connsiteY590" fmla="*/ 709720 h 2343720"/>
                <a:gd name="connsiteX591" fmla="*/ 42566 w 2289091"/>
                <a:gd name="connsiteY591" fmla="*/ 685148 h 2343720"/>
                <a:gd name="connsiteX592" fmla="*/ 49114 w 2289091"/>
                <a:gd name="connsiteY592" fmla="*/ 664087 h 2343720"/>
                <a:gd name="connsiteX593" fmla="*/ 58937 w 2289091"/>
                <a:gd name="connsiteY593" fmla="*/ 625475 h 2343720"/>
                <a:gd name="connsiteX594" fmla="*/ 80220 w 2289091"/>
                <a:gd name="connsiteY594" fmla="*/ 613189 h 2343720"/>
                <a:gd name="connsiteX595" fmla="*/ 93317 w 2289091"/>
                <a:gd name="connsiteY595" fmla="*/ 600903 h 2343720"/>
                <a:gd name="connsiteX596" fmla="*/ 116237 w 2289091"/>
                <a:gd name="connsiteY596" fmla="*/ 586863 h 2343720"/>
                <a:gd name="connsiteX597" fmla="*/ 145705 w 2289091"/>
                <a:gd name="connsiteY597" fmla="*/ 583352 h 2343720"/>
                <a:gd name="connsiteX598" fmla="*/ 173537 w 2289091"/>
                <a:gd name="connsiteY598" fmla="*/ 572822 h 2343720"/>
                <a:gd name="connsiteX599" fmla="*/ 188271 w 2289091"/>
                <a:gd name="connsiteY599" fmla="*/ 565801 h 2343720"/>
                <a:gd name="connsiteX600" fmla="*/ 199731 w 2289091"/>
                <a:gd name="connsiteY600" fmla="*/ 567556 h 2343720"/>
                <a:gd name="connsiteX601" fmla="*/ 212828 w 2289091"/>
                <a:gd name="connsiteY601" fmla="*/ 578087 h 2343720"/>
                <a:gd name="connsiteX602" fmla="*/ 217739 w 2289091"/>
                <a:gd name="connsiteY602" fmla="*/ 572822 h 2343720"/>
                <a:gd name="connsiteX603" fmla="*/ 230837 w 2289091"/>
                <a:gd name="connsiteY603" fmla="*/ 555271 h 2343720"/>
                <a:gd name="connsiteX604" fmla="*/ 239022 w 2289091"/>
                <a:gd name="connsiteY604" fmla="*/ 497352 h 2343720"/>
                <a:gd name="connsiteX605" fmla="*/ 250482 w 2289091"/>
                <a:gd name="connsiteY605" fmla="*/ 420128 h 2343720"/>
                <a:gd name="connsiteX606" fmla="*/ 255394 w 2289091"/>
                <a:gd name="connsiteY606" fmla="*/ 386781 h 2343720"/>
                <a:gd name="connsiteX607" fmla="*/ 243934 w 2289091"/>
                <a:gd name="connsiteY607" fmla="*/ 358699 h 2343720"/>
                <a:gd name="connsiteX608" fmla="*/ 227562 w 2289091"/>
                <a:gd name="connsiteY608" fmla="*/ 335883 h 2343720"/>
                <a:gd name="connsiteX609" fmla="*/ 216102 w 2289091"/>
                <a:gd name="connsiteY609" fmla="*/ 306046 h 2343720"/>
                <a:gd name="connsiteX610" fmla="*/ 217739 w 2289091"/>
                <a:gd name="connsiteY610" fmla="*/ 283230 h 2343720"/>
                <a:gd name="connsiteX611" fmla="*/ 258668 w 2289091"/>
                <a:gd name="connsiteY611" fmla="*/ 276209 h 2343720"/>
                <a:gd name="connsiteX612" fmla="*/ 270128 w 2289091"/>
                <a:gd name="connsiteY612" fmla="*/ 267434 h 2343720"/>
                <a:gd name="connsiteX613" fmla="*/ 229199 w 2289091"/>
                <a:gd name="connsiteY613" fmla="*/ 253393 h 2343720"/>
                <a:gd name="connsiteX614" fmla="*/ 227562 w 2289091"/>
                <a:gd name="connsiteY614" fmla="*/ 214781 h 2343720"/>
                <a:gd name="connsiteX615" fmla="*/ 260305 w 2289091"/>
                <a:gd name="connsiteY615" fmla="*/ 213026 h 2343720"/>
                <a:gd name="connsiteX616" fmla="*/ 309419 w 2289091"/>
                <a:gd name="connsiteY616" fmla="*/ 213026 h 2343720"/>
                <a:gd name="connsiteX617" fmla="*/ 322516 w 2289091"/>
                <a:gd name="connsiteY617" fmla="*/ 209515 h 2343720"/>
                <a:gd name="connsiteX618" fmla="*/ 325791 w 2289091"/>
                <a:gd name="connsiteY618" fmla="*/ 198985 h 2343720"/>
                <a:gd name="connsiteX619" fmla="*/ 343799 w 2289091"/>
                <a:gd name="connsiteY619" fmla="*/ 209515 h 2343720"/>
                <a:gd name="connsiteX620" fmla="*/ 363445 w 2289091"/>
                <a:gd name="connsiteY620" fmla="*/ 191964 h 2343720"/>
                <a:gd name="connsiteX621" fmla="*/ 386365 w 2289091"/>
                <a:gd name="connsiteY621" fmla="*/ 202495 h 2343720"/>
                <a:gd name="connsiteX622" fmla="*/ 391276 w 2289091"/>
                <a:gd name="connsiteY622" fmla="*/ 235842 h 2343720"/>
                <a:gd name="connsiteX623" fmla="*/ 394550 w 2289091"/>
                <a:gd name="connsiteY623" fmla="*/ 244617 h 2343720"/>
                <a:gd name="connsiteX624" fmla="*/ 407647 w 2289091"/>
                <a:gd name="connsiteY624" fmla="*/ 244617 h 2343720"/>
                <a:gd name="connsiteX625" fmla="*/ 432205 w 2289091"/>
                <a:gd name="connsiteY625" fmla="*/ 267434 h 2343720"/>
                <a:gd name="connsiteX626" fmla="*/ 468222 w 2289091"/>
                <a:gd name="connsiteY626" fmla="*/ 258658 h 2343720"/>
                <a:gd name="connsiteX627" fmla="*/ 481319 w 2289091"/>
                <a:gd name="connsiteY627" fmla="*/ 277964 h 2343720"/>
                <a:gd name="connsiteX628" fmla="*/ 499327 w 2289091"/>
                <a:gd name="connsiteY628" fmla="*/ 258658 h 2343720"/>
                <a:gd name="connsiteX629" fmla="*/ 517336 w 2289091"/>
                <a:gd name="connsiteY629" fmla="*/ 242862 h 2343720"/>
                <a:gd name="connsiteX630" fmla="*/ 536981 w 2289091"/>
                <a:gd name="connsiteY630" fmla="*/ 234087 h 2343720"/>
                <a:gd name="connsiteX631" fmla="*/ 551716 w 2289091"/>
                <a:gd name="connsiteY631" fmla="*/ 234087 h 2343720"/>
                <a:gd name="connsiteX632" fmla="*/ 569724 w 2289091"/>
                <a:gd name="connsiteY632" fmla="*/ 207760 h 2343720"/>
                <a:gd name="connsiteX633" fmla="*/ 584458 w 2289091"/>
                <a:gd name="connsiteY633" fmla="*/ 197230 h 2343720"/>
                <a:gd name="connsiteX634" fmla="*/ 604104 w 2289091"/>
                <a:gd name="connsiteY634" fmla="*/ 186699 h 2343720"/>
                <a:gd name="connsiteX635" fmla="*/ 594281 w 2289091"/>
                <a:gd name="connsiteY635" fmla="*/ 170903 h 2343720"/>
                <a:gd name="connsiteX636" fmla="*/ 572998 w 2289091"/>
                <a:gd name="connsiteY636" fmla="*/ 167393 h 2343720"/>
                <a:gd name="connsiteX637" fmla="*/ 572998 w 2289091"/>
                <a:gd name="connsiteY637" fmla="*/ 151597 h 2343720"/>
                <a:gd name="connsiteX638" fmla="*/ 561538 w 2289091"/>
                <a:gd name="connsiteY638" fmla="*/ 109474 h 2343720"/>
                <a:gd name="connsiteX639" fmla="*/ 545167 w 2289091"/>
                <a:gd name="connsiteY639" fmla="*/ 84903 h 2343720"/>
                <a:gd name="connsiteX640" fmla="*/ 532070 w 2289091"/>
                <a:gd name="connsiteY640" fmla="*/ 58576 h 2343720"/>
                <a:gd name="connsiteX641" fmla="*/ 545167 w 2289091"/>
                <a:gd name="connsiteY641" fmla="*/ 67352 h 2343720"/>
                <a:gd name="connsiteX642" fmla="*/ 569724 w 2289091"/>
                <a:gd name="connsiteY642" fmla="*/ 72617 h 2343720"/>
                <a:gd name="connsiteX643" fmla="*/ 582821 w 2289091"/>
                <a:gd name="connsiteY643" fmla="*/ 81393 h 2343720"/>
                <a:gd name="connsiteX644" fmla="*/ 607378 w 2289091"/>
                <a:gd name="connsiteY644" fmla="*/ 81393 h 2343720"/>
                <a:gd name="connsiteX645" fmla="*/ 643395 w 2289091"/>
                <a:gd name="connsiteY645" fmla="*/ 100699 h 2343720"/>
                <a:gd name="connsiteX646" fmla="*/ 648307 w 2289091"/>
                <a:gd name="connsiteY646" fmla="*/ 74372 h 2343720"/>
                <a:gd name="connsiteX647" fmla="*/ 664678 w 2289091"/>
                <a:gd name="connsiteY647" fmla="*/ 67352 h 2343720"/>
                <a:gd name="connsiteX648" fmla="*/ 684324 w 2289091"/>
                <a:gd name="connsiteY648" fmla="*/ 69107 h 2343720"/>
                <a:gd name="connsiteX649" fmla="*/ 723615 w 2289091"/>
                <a:gd name="connsiteY649" fmla="*/ 51556 h 2343720"/>
                <a:gd name="connsiteX650" fmla="*/ 736712 w 2289091"/>
                <a:gd name="connsiteY650" fmla="*/ 44536 h 2343720"/>
                <a:gd name="connsiteX651" fmla="*/ 754721 w 2289091"/>
                <a:gd name="connsiteY651" fmla="*/ 41025 h 2343720"/>
                <a:gd name="connsiteX652" fmla="*/ 769455 w 2289091"/>
                <a:gd name="connsiteY652" fmla="*/ 2413 h 2343720"/>
                <a:gd name="connsiteX653" fmla="*/ 792375 w 2289091"/>
                <a:gd name="connsiteY653" fmla="*/ 658 h 2343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Lst>
              <a:rect l="l" t="t" r="r" b="b"/>
              <a:pathLst>
                <a:path w="2289091" h="2343720">
                  <a:moveTo>
                    <a:pt x="1454889" y="412146"/>
                  </a:moveTo>
                  <a:lnTo>
                    <a:pt x="1451909" y="424442"/>
                  </a:lnTo>
                  <a:lnTo>
                    <a:pt x="1451008" y="424861"/>
                  </a:lnTo>
                  <a:lnTo>
                    <a:pt x="1448156" y="418301"/>
                  </a:lnTo>
                  <a:lnTo>
                    <a:pt x="1448164" y="418294"/>
                  </a:lnTo>
                  <a:lnTo>
                    <a:pt x="1448160" y="418285"/>
                  </a:lnTo>
                  <a:cubicBezTo>
                    <a:pt x="1449001" y="415616"/>
                    <a:pt x="1451525" y="413214"/>
                    <a:pt x="1454889" y="412146"/>
                  </a:cubicBezTo>
                  <a:close/>
                  <a:moveTo>
                    <a:pt x="1280489" y="406464"/>
                  </a:moveTo>
                  <a:lnTo>
                    <a:pt x="1280493" y="406464"/>
                  </a:lnTo>
                  <a:lnTo>
                    <a:pt x="1285890" y="407447"/>
                  </a:lnTo>
                  <a:lnTo>
                    <a:pt x="1281879" y="409597"/>
                  </a:lnTo>
                  <a:lnTo>
                    <a:pt x="1278642" y="410670"/>
                  </a:lnTo>
                  <a:close/>
                  <a:moveTo>
                    <a:pt x="1481785" y="381653"/>
                  </a:moveTo>
                  <a:lnTo>
                    <a:pt x="1481847" y="381765"/>
                  </a:lnTo>
                  <a:lnTo>
                    <a:pt x="1484925" y="385831"/>
                  </a:lnTo>
                  <a:lnTo>
                    <a:pt x="1484964" y="387405"/>
                  </a:lnTo>
                  <a:lnTo>
                    <a:pt x="1485566" y="388494"/>
                  </a:lnTo>
                  <a:lnTo>
                    <a:pt x="1485010" y="389233"/>
                  </a:lnTo>
                  <a:lnTo>
                    <a:pt x="1485033" y="390194"/>
                  </a:lnTo>
                  <a:lnTo>
                    <a:pt x="1484528" y="389872"/>
                  </a:lnTo>
                  <a:lnTo>
                    <a:pt x="1484209" y="390295"/>
                  </a:lnTo>
                  <a:lnTo>
                    <a:pt x="1479078" y="386395"/>
                  </a:lnTo>
                  <a:lnTo>
                    <a:pt x="1478853" y="386251"/>
                  </a:lnTo>
                  <a:lnTo>
                    <a:pt x="1478865" y="386233"/>
                  </a:lnTo>
                  <a:lnTo>
                    <a:pt x="1478857" y="386227"/>
                  </a:lnTo>
                  <a:cubicBezTo>
                    <a:pt x="1479435" y="382302"/>
                    <a:pt x="1480592" y="381250"/>
                    <a:pt x="1481785" y="381653"/>
                  </a:cubicBezTo>
                  <a:close/>
                  <a:moveTo>
                    <a:pt x="1341639" y="367984"/>
                  </a:moveTo>
                  <a:lnTo>
                    <a:pt x="1341643" y="367984"/>
                  </a:lnTo>
                  <a:lnTo>
                    <a:pt x="1345133" y="367984"/>
                  </a:lnTo>
                  <a:lnTo>
                    <a:pt x="1345137" y="367984"/>
                  </a:lnTo>
                  <a:lnTo>
                    <a:pt x="1340220" y="374034"/>
                  </a:lnTo>
                  <a:lnTo>
                    <a:pt x="1338350" y="371904"/>
                  </a:lnTo>
                  <a:close/>
                  <a:moveTo>
                    <a:pt x="1519227" y="351616"/>
                  </a:moveTo>
                  <a:cubicBezTo>
                    <a:pt x="1519731" y="352168"/>
                    <a:pt x="1520993" y="354376"/>
                    <a:pt x="1521498" y="356032"/>
                  </a:cubicBezTo>
                  <a:lnTo>
                    <a:pt x="1521494" y="356034"/>
                  </a:lnTo>
                  <a:lnTo>
                    <a:pt x="1521498" y="356041"/>
                  </a:lnTo>
                  <a:cubicBezTo>
                    <a:pt x="1522003" y="357697"/>
                    <a:pt x="1521750" y="358801"/>
                    <a:pt x="1519227" y="357145"/>
                  </a:cubicBezTo>
                  <a:lnTo>
                    <a:pt x="1519227" y="357136"/>
                  </a:lnTo>
                  <a:lnTo>
                    <a:pt x="1519227" y="351625"/>
                  </a:lnTo>
                  <a:close/>
                  <a:moveTo>
                    <a:pt x="1344763" y="351353"/>
                  </a:moveTo>
                  <a:cubicBezTo>
                    <a:pt x="1351442" y="349059"/>
                    <a:pt x="1349216" y="355941"/>
                    <a:pt x="1345876" y="358235"/>
                  </a:cubicBezTo>
                  <a:cubicBezTo>
                    <a:pt x="1340310" y="362822"/>
                    <a:pt x="1338083" y="369704"/>
                    <a:pt x="1333630" y="374292"/>
                  </a:cubicBezTo>
                  <a:cubicBezTo>
                    <a:pt x="1332517" y="367410"/>
                    <a:pt x="1338083" y="353647"/>
                    <a:pt x="1344763" y="351353"/>
                  </a:cubicBezTo>
                  <a:close/>
                  <a:moveTo>
                    <a:pt x="1324102" y="348212"/>
                  </a:moveTo>
                  <a:cubicBezTo>
                    <a:pt x="1326759" y="348349"/>
                    <a:pt x="1329227" y="350066"/>
                    <a:pt x="1331147" y="354187"/>
                  </a:cubicBezTo>
                  <a:cubicBezTo>
                    <a:pt x="1333067" y="358033"/>
                    <a:pt x="1332450" y="362978"/>
                    <a:pt x="1330221" y="368283"/>
                  </a:cubicBezTo>
                  <a:lnTo>
                    <a:pt x="1328138" y="371482"/>
                  </a:lnTo>
                  <a:lnTo>
                    <a:pt x="1328666" y="380243"/>
                  </a:lnTo>
                  <a:lnTo>
                    <a:pt x="1322398" y="386781"/>
                  </a:lnTo>
                  <a:lnTo>
                    <a:pt x="1321027" y="387601"/>
                  </a:lnTo>
                  <a:lnTo>
                    <a:pt x="1323952" y="379546"/>
                  </a:lnTo>
                  <a:lnTo>
                    <a:pt x="1325576" y="375412"/>
                  </a:lnTo>
                  <a:lnTo>
                    <a:pt x="1319628" y="384544"/>
                  </a:lnTo>
                  <a:lnTo>
                    <a:pt x="1308597" y="395039"/>
                  </a:lnTo>
                  <a:lnTo>
                    <a:pt x="1304799" y="397311"/>
                  </a:lnTo>
                  <a:lnTo>
                    <a:pt x="1291733" y="404315"/>
                  </a:lnTo>
                  <a:lnTo>
                    <a:pt x="1292333" y="393747"/>
                  </a:lnTo>
                  <a:cubicBezTo>
                    <a:pt x="1294116" y="390175"/>
                    <a:pt x="1297133" y="387154"/>
                    <a:pt x="1300424" y="384956"/>
                  </a:cubicBezTo>
                  <a:cubicBezTo>
                    <a:pt x="1307007" y="380560"/>
                    <a:pt x="1303716" y="373967"/>
                    <a:pt x="1304813" y="367373"/>
                  </a:cubicBezTo>
                  <a:cubicBezTo>
                    <a:pt x="1305910" y="363527"/>
                    <a:pt x="1310573" y="356110"/>
                    <a:pt x="1315921" y="351714"/>
                  </a:cubicBezTo>
                  <a:lnTo>
                    <a:pt x="1315924" y="351715"/>
                  </a:lnTo>
                  <a:lnTo>
                    <a:pt x="1315925" y="351714"/>
                  </a:lnTo>
                  <a:cubicBezTo>
                    <a:pt x="1318599" y="349517"/>
                    <a:pt x="1321445" y="348075"/>
                    <a:pt x="1324102" y="348212"/>
                  </a:cubicBezTo>
                  <a:close/>
                  <a:moveTo>
                    <a:pt x="1351748" y="338965"/>
                  </a:moveTo>
                  <a:lnTo>
                    <a:pt x="1351748" y="338966"/>
                  </a:lnTo>
                  <a:lnTo>
                    <a:pt x="1351750" y="338965"/>
                  </a:lnTo>
                  <a:cubicBezTo>
                    <a:pt x="1355220" y="345159"/>
                    <a:pt x="1345967" y="348255"/>
                    <a:pt x="1341341" y="350320"/>
                  </a:cubicBezTo>
                  <a:lnTo>
                    <a:pt x="1341342" y="350319"/>
                  </a:lnTo>
                  <a:lnTo>
                    <a:pt x="1341339" y="350320"/>
                  </a:lnTo>
                  <a:cubicBezTo>
                    <a:pt x="1343652" y="346191"/>
                    <a:pt x="1344809" y="339997"/>
                    <a:pt x="1351748" y="338965"/>
                  </a:cubicBezTo>
                  <a:close/>
                  <a:moveTo>
                    <a:pt x="1338762" y="334418"/>
                  </a:moveTo>
                  <a:cubicBezTo>
                    <a:pt x="1340182" y="333986"/>
                    <a:pt x="1341885" y="334451"/>
                    <a:pt x="1343872" y="336310"/>
                  </a:cubicBezTo>
                  <a:cubicBezTo>
                    <a:pt x="1337059" y="338435"/>
                    <a:pt x="1337059" y="343748"/>
                    <a:pt x="1333652" y="349060"/>
                  </a:cubicBezTo>
                  <a:cubicBezTo>
                    <a:pt x="1332801" y="345076"/>
                    <a:pt x="1334504" y="335713"/>
                    <a:pt x="1338762" y="334418"/>
                  </a:cubicBezTo>
                  <a:close/>
                  <a:moveTo>
                    <a:pt x="1332098" y="325088"/>
                  </a:moveTo>
                  <a:lnTo>
                    <a:pt x="1332099" y="325093"/>
                  </a:lnTo>
                  <a:lnTo>
                    <a:pt x="1332103" y="325088"/>
                  </a:lnTo>
                  <a:cubicBezTo>
                    <a:pt x="1338832" y="332938"/>
                    <a:pt x="1324252" y="341910"/>
                    <a:pt x="1318645" y="345275"/>
                  </a:cubicBezTo>
                  <a:lnTo>
                    <a:pt x="1318650" y="345268"/>
                  </a:lnTo>
                  <a:lnTo>
                    <a:pt x="1318640" y="345275"/>
                  </a:lnTo>
                  <a:cubicBezTo>
                    <a:pt x="1320883" y="338546"/>
                    <a:pt x="1324248" y="328452"/>
                    <a:pt x="1332098" y="325088"/>
                  </a:cubicBezTo>
                  <a:close/>
                  <a:moveTo>
                    <a:pt x="1381726" y="320882"/>
                  </a:moveTo>
                  <a:cubicBezTo>
                    <a:pt x="1389220" y="321025"/>
                    <a:pt x="1397270" y="323611"/>
                    <a:pt x="1403931" y="325335"/>
                  </a:cubicBezTo>
                  <a:cubicBezTo>
                    <a:pt x="1411703" y="327633"/>
                    <a:pt x="1417255" y="328783"/>
                    <a:pt x="1425026" y="328783"/>
                  </a:cubicBezTo>
                  <a:cubicBezTo>
                    <a:pt x="1433909" y="328783"/>
                    <a:pt x="1428357" y="326484"/>
                    <a:pt x="1433909" y="324186"/>
                  </a:cubicBezTo>
                  <a:cubicBezTo>
                    <a:pt x="1446122" y="318440"/>
                    <a:pt x="1462776" y="326484"/>
                    <a:pt x="1476099" y="327633"/>
                  </a:cubicBezTo>
                  <a:cubicBezTo>
                    <a:pt x="1492753" y="328783"/>
                    <a:pt x="1481650" y="346021"/>
                    <a:pt x="1479430" y="355215"/>
                  </a:cubicBezTo>
                  <a:cubicBezTo>
                    <a:pt x="1477209" y="366708"/>
                    <a:pt x="1476099" y="375902"/>
                    <a:pt x="1469437" y="383946"/>
                  </a:cubicBezTo>
                  <a:cubicBezTo>
                    <a:pt x="1463886" y="394290"/>
                    <a:pt x="1463886" y="405782"/>
                    <a:pt x="1453893" y="411528"/>
                  </a:cubicBezTo>
                  <a:cubicBezTo>
                    <a:pt x="1447232" y="413827"/>
                    <a:pt x="1429467" y="421871"/>
                    <a:pt x="1426137" y="411528"/>
                  </a:cubicBezTo>
                  <a:cubicBezTo>
                    <a:pt x="1426137" y="417274"/>
                    <a:pt x="1421696" y="423020"/>
                    <a:pt x="1416144" y="426468"/>
                  </a:cubicBezTo>
                  <a:cubicBezTo>
                    <a:pt x="1415034" y="424170"/>
                    <a:pt x="1413924" y="423020"/>
                    <a:pt x="1412813" y="420722"/>
                  </a:cubicBezTo>
                  <a:cubicBezTo>
                    <a:pt x="1413924" y="429916"/>
                    <a:pt x="1407262" y="425319"/>
                    <a:pt x="1402821" y="424170"/>
                  </a:cubicBezTo>
                  <a:cubicBezTo>
                    <a:pt x="1396159" y="421871"/>
                    <a:pt x="1386167" y="426468"/>
                    <a:pt x="1379505" y="425319"/>
                  </a:cubicBezTo>
                  <a:cubicBezTo>
                    <a:pt x="1387277" y="431065"/>
                    <a:pt x="1371733" y="428767"/>
                    <a:pt x="1367292" y="425319"/>
                  </a:cubicBezTo>
                  <a:cubicBezTo>
                    <a:pt x="1362851" y="419573"/>
                    <a:pt x="1359520" y="412677"/>
                    <a:pt x="1356190" y="405782"/>
                  </a:cubicBezTo>
                  <a:cubicBezTo>
                    <a:pt x="1356190" y="398886"/>
                    <a:pt x="1357300" y="390842"/>
                    <a:pt x="1355079" y="385096"/>
                  </a:cubicBezTo>
                  <a:cubicBezTo>
                    <a:pt x="1367292" y="382797"/>
                    <a:pt x="1366182" y="391991"/>
                    <a:pt x="1372844" y="379349"/>
                  </a:cubicBezTo>
                  <a:cubicBezTo>
                    <a:pt x="1368403" y="378200"/>
                    <a:pt x="1359520" y="386245"/>
                    <a:pt x="1356190" y="380499"/>
                  </a:cubicBezTo>
                  <a:cubicBezTo>
                    <a:pt x="1353969" y="374752"/>
                    <a:pt x="1358410" y="370155"/>
                    <a:pt x="1358410" y="365558"/>
                  </a:cubicBezTo>
                  <a:cubicBezTo>
                    <a:pt x="1358410" y="360961"/>
                    <a:pt x="1355079" y="358663"/>
                    <a:pt x="1357300" y="354066"/>
                  </a:cubicBezTo>
                  <a:cubicBezTo>
                    <a:pt x="1360631" y="355215"/>
                    <a:pt x="1365072" y="356364"/>
                    <a:pt x="1369513" y="356364"/>
                  </a:cubicBezTo>
                  <a:cubicBezTo>
                    <a:pt x="1357300" y="352917"/>
                    <a:pt x="1358410" y="339126"/>
                    <a:pt x="1362851" y="331081"/>
                  </a:cubicBezTo>
                  <a:cubicBezTo>
                    <a:pt x="1367292" y="323037"/>
                    <a:pt x="1374231" y="320738"/>
                    <a:pt x="1381726" y="320882"/>
                  </a:cubicBezTo>
                  <a:close/>
                  <a:moveTo>
                    <a:pt x="1359296" y="317064"/>
                  </a:moveTo>
                  <a:lnTo>
                    <a:pt x="1359299" y="317064"/>
                  </a:lnTo>
                  <a:cubicBezTo>
                    <a:pt x="1361067" y="318030"/>
                    <a:pt x="1361883" y="319962"/>
                    <a:pt x="1359707" y="322721"/>
                  </a:cubicBezTo>
                  <a:cubicBezTo>
                    <a:pt x="1356444" y="326033"/>
                    <a:pt x="1351006" y="329345"/>
                    <a:pt x="1347743" y="332657"/>
                  </a:cubicBezTo>
                  <a:lnTo>
                    <a:pt x="1347741" y="332656"/>
                  </a:lnTo>
                  <a:lnTo>
                    <a:pt x="1347740" y="332657"/>
                  </a:lnTo>
                  <a:cubicBezTo>
                    <a:pt x="1332513" y="330449"/>
                    <a:pt x="1345565" y="320514"/>
                    <a:pt x="1353178" y="317202"/>
                  </a:cubicBezTo>
                  <a:cubicBezTo>
                    <a:pt x="1354810" y="316098"/>
                    <a:pt x="1357529" y="316098"/>
                    <a:pt x="1359296" y="317064"/>
                  </a:cubicBezTo>
                  <a:close/>
                  <a:moveTo>
                    <a:pt x="1355226" y="314453"/>
                  </a:moveTo>
                  <a:lnTo>
                    <a:pt x="1355225" y="314454"/>
                  </a:lnTo>
                  <a:lnTo>
                    <a:pt x="1355229" y="314453"/>
                  </a:lnTo>
                  <a:cubicBezTo>
                    <a:pt x="1353266" y="316616"/>
                    <a:pt x="1350322" y="318779"/>
                    <a:pt x="1346397" y="318779"/>
                  </a:cubicBezTo>
                  <a:lnTo>
                    <a:pt x="1346397" y="318777"/>
                  </a:lnTo>
                  <a:lnTo>
                    <a:pt x="1346394" y="318779"/>
                  </a:lnTo>
                  <a:cubicBezTo>
                    <a:pt x="1346394" y="317697"/>
                    <a:pt x="1346394" y="316616"/>
                    <a:pt x="1346394" y="315535"/>
                  </a:cubicBezTo>
                  <a:cubicBezTo>
                    <a:pt x="1348357" y="312290"/>
                    <a:pt x="1352282" y="311209"/>
                    <a:pt x="1355226" y="314453"/>
                  </a:cubicBezTo>
                  <a:close/>
                  <a:moveTo>
                    <a:pt x="1414836" y="312680"/>
                  </a:moveTo>
                  <a:cubicBezTo>
                    <a:pt x="1417552" y="312784"/>
                    <a:pt x="1420252" y="313689"/>
                    <a:pt x="1422370" y="314941"/>
                  </a:cubicBezTo>
                  <a:cubicBezTo>
                    <a:pt x="1424489" y="316193"/>
                    <a:pt x="1426026" y="317794"/>
                    <a:pt x="1426419" y="319290"/>
                  </a:cubicBezTo>
                  <a:lnTo>
                    <a:pt x="1426419" y="319291"/>
                  </a:lnTo>
                  <a:cubicBezTo>
                    <a:pt x="1426812" y="320787"/>
                    <a:pt x="1426060" y="322178"/>
                    <a:pt x="1423600" y="323013"/>
                  </a:cubicBezTo>
                  <a:cubicBezTo>
                    <a:pt x="1419500" y="323848"/>
                    <a:pt x="1408634" y="325309"/>
                    <a:pt x="1406225" y="321291"/>
                  </a:cubicBezTo>
                  <a:lnTo>
                    <a:pt x="1406225" y="321290"/>
                  </a:lnTo>
                  <a:cubicBezTo>
                    <a:pt x="1405422" y="319951"/>
                    <a:pt x="1405559" y="318003"/>
                    <a:pt x="1407199" y="315220"/>
                  </a:cubicBezTo>
                  <a:cubicBezTo>
                    <a:pt x="1409386" y="313271"/>
                    <a:pt x="1412120" y="312576"/>
                    <a:pt x="1414836" y="312680"/>
                  </a:cubicBezTo>
                  <a:close/>
                  <a:moveTo>
                    <a:pt x="1364617" y="304764"/>
                  </a:moveTo>
                  <a:cubicBezTo>
                    <a:pt x="1365710" y="305048"/>
                    <a:pt x="1366929" y="306255"/>
                    <a:pt x="1368076" y="308809"/>
                  </a:cubicBezTo>
                  <a:cubicBezTo>
                    <a:pt x="1370370" y="313351"/>
                    <a:pt x="1370370" y="321300"/>
                    <a:pt x="1363488" y="315622"/>
                  </a:cubicBezTo>
                  <a:cubicBezTo>
                    <a:pt x="1360621" y="312784"/>
                    <a:pt x="1360621" y="308526"/>
                    <a:pt x="1361911" y="306255"/>
                  </a:cubicBezTo>
                  <a:cubicBezTo>
                    <a:pt x="1362556" y="305119"/>
                    <a:pt x="1363524" y="304480"/>
                    <a:pt x="1364617" y="304764"/>
                  </a:cubicBezTo>
                  <a:close/>
                  <a:moveTo>
                    <a:pt x="1408122" y="296359"/>
                  </a:moveTo>
                  <a:lnTo>
                    <a:pt x="1408123" y="296359"/>
                  </a:lnTo>
                  <a:lnTo>
                    <a:pt x="1408125" y="296359"/>
                  </a:lnTo>
                  <a:cubicBezTo>
                    <a:pt x="1412211" y="296922"/>
                    <a:pt x="1414118" y="299175"/>
                    <a:pt x="1408670" y="304808"/>
                  </a:cubicBezTo>
                  <a:cubicBezTo>
                    <a:pt x="1405401" y="308187"/>
                    <a:pt x="1399680" y="317903"/>
                    <a:pt x="1394726" y="318273"/>
                  </a:cubicBezTo>
                  <a:lnTo>
                    <a:pt x="1394725" y="318272"/>
                  </a:lnTo>
                  <a:lnTo>
                    <a:pt x="1394723" y="318273"/>
                  </a:lnTo>
                  <a:cubicBezTo>
                    <a:pt x="1393072" y="318396"/>
                    <a:pt x="1391505" y="317481"/>
                    <a:pt x="1390143" y="314946"/>
                  </a:cubicBezTo>
                  <a:cubicBezTo>
                    <a:pt x="1386875" y="314946"/>
                    <a:pt x="1371620" y="313820"/>
                    <a:pt x="1373799" y="307061"/>
                  </a:cubicBezTo>
                  <a:cubicBezTo>
                    <a:pt x="1374889" y="303681"/>
                    <a:pt x="1378702" y="301710"/>
                    <a:pt x="1382925" y="300443"/>
                  </a:cubicBezTo>
                  <a:lnTo>
                    <a:pt x="1383830" y="300255"/>
                  </a:lnTo>
                  <a:lnTo>
                    <a:pt x="1383831" y="300255"/>
                  </a:lnTo>
                  <a:lnTo>
                    <a:pt x="1394502" y="298049"/>
                  </a:lnTo>
                  <a:cubicBezTo>
                    <a:pt x="1397771" y="296922"/>
                    <a:pt x="1404036" y="295796"/>
                    <a:pt x="1408122" y="296359"/>
                  </a:cubicBezTo>
                  <a:close/>
                  <a:moveTo>
                    <a:pt x="1372705" y="280927"/>
                  </a:moveTo>
                  <a:lnTo>
                    <a:pt x="1372708" y="280938"/>
                  </a:lnTo>
                  <a:lnTo>
                    <a:pt x="1372712" y="280927"/>
                  </a:lnTo>
                  <a:cubicBezTo>
                    <a:pt x="1379201" y="288554"/>
                    <a:pt x="1375957" y="297271"/>
                    <a:pt x="1370550" y="304899"/>
                  </a:cubicBezTo>
                  <a:lnTo>
                    <a:pt x="1370548" y="304889"/>
                  </a:lnTo>
                  <a:lnTo>
                    <a:pt x="1370543" y="304899"/>
                  </a:lnTo>
                  <a:cubicBezTo>
                    <a:pt x="1364054" y="302720"/>
                    <a:pt x="1369461" y="287465"/>
                    <a:pt x="1372705" y="280927"/>
                  </a:cubicBezTo>
                  <a:close/>
                  <a:moveTo>
                    <a:pt x="1385727" y="276417"/>
                  </a:moveTo>
                  <a:lnTo>
                    <a:pt x="1385731" y="276418"/>
                  </a:lnTo>
                  <a:lnTo>
                    <a:pt x="1385732" y="276417"/>
                  </a:lnTo>
                  <a:cubicBezTo>
                    <a:pt x="1387772" y="275600"/>
                    <a:pt x="1390043" y="275736"/>
                    <a:pt x="1392314" y="277371"/>
                  </a:cubicBezTo>
                  <a:cubicBezTo>
                    <a:pt x="1396856" y="281729"/>
                    <a:pt x="1383230" y="291536"/>
                    <a:pt x="1379824" y="294805"/>
                  </a:cubicBezTo>
                  <a:lnTo>
                    <a:pt x="1379824" y="294800"/>
                  </a:lnTo>
                  <a:lnTo>
                    <a:pt x="1379818" y="294805"/>
                  </a:lnTo>
                  <a:lnTo>
                    <a:pt x="1379820" y="294763"/>
                  </a:lnTo>
                  <a:lnTo>
                    <a:pt x="1378886" y="284692"/>
                  </a:lnTo>
                  <a:lnTo>
                    <a:pt x="1380443" y="282809"/>
                  </a:lnTo>
                  <a:lnTo>
                    <a:pt x="1380528" y="281184"/>
                  </a:lnTo>
                  <a:cubicBezTo>
                    <a:pt x="1381877" y="279005"/>
                    <a:pt x="1383686" y="277234"/>
                    <a:pt x="1385727" y="276417"/>
                  </a:cubicBezTo>
                  <a:close/>
                  <a:moveTo>
                    <a:pt x="1391811" y="261861"/>
                  </a:moveTo>
                  <a:lnTo>
                    <a:pt x="1391811" y="261862"/>
                  </a:lnTo>
                  <a:lnTo>
                    <a:pt x="1391816" y="261861"/>
                  </a:lnTo>
                  <a:cubicBezTo>
                    <a:pt x="1391816" y="268590"/>
                    <a:pt x="1386559" y="269711"/>
                    <a:pt x="1381302" y="270833"/>
                  </a:cubicBezTo>
                  <a:lnTo>
                    <a:pt x="1381303" y="270831"/>
                  </a:lnTo>
                  <a:lnTo>
                    <a:pt x="1381297" y="270833"/>
                  </a:lnTo>
                  <a:cubicBezTo>
                    <a:pt x="1379194" y="262983"/>
                    <a:pt x="1386554" y="260740"/>
                    <a:pt x="1391811" y="261861"/>
                  </a:cubicBezTo>
                  <a:close/>
                  <a:moveTo>
                    <a:pt x="1373523" y="185039"/>
                  </a:moveTo>
                  <a:cubicBezTo>
                    <a:pt x="1375280" y="187968"/>
                    <a:pt x="1377331" y="191190"/>
                    <a:pt x="1377917" y="194119"/>
                  </a:cubicBezTo>
                  <a:lnTo>
                    <a:pt x="1377915" y="194120"/>
                  </a:lnTo>
                  <a:lnTo>
                    <a:pt x="1377917" y="194123"/>
                  </a:lnTo>
                  <a:cubicBezTo>
                    <a:pt x="1378502" y="197051"/>
                    <a:pt x="1377624" y="199688"/>
                    <a:pt x="1373523" y="201445"/>
                  </a:cubicBezTo>
                  <a:cubicBezTo>
                    <a:pt x="1371766" y="199102"/>
                    <a:pt x="1369715" y="195880"/>
                    <a:pt x="1369129" y="192805"/>
                  </a:cubicBezTo>
                  <a:lnTo>
                    <a:pt x="1369131" y="192803"/>
                  </a:lnTo>
                  <a:lnTo>
                    <a:pt x="1369129" y="192801"/>
                  </a:lnTo>
                  <a:cubicBezTo>
                    <a:pt x="1368544" y="189725"/>
                    <a:pt x="1369423" y="186796"/>
                    <a:pt x="1373523" y="185039"/>
                  </a:cubicBezTo>
                  <a:close/>
                  <a:moveTo>
                    <a:pt x="1372892" y="181042"/>
                  </a:moveTo>
                  <a:lnTo>
                    <a:pt x="1372890" y="181045"/>
                  </a:lnTo>
                  <a:lnTo>
                    <a:pt x="1372892" y="181045"/>
                  </a:lnTo>
                  <a:cubicBezTo>
                    <a:pt x="1371630" y="183148"/>
                    <a:pt x="1370369" y="184200"/>
                    <a:pt x="1369107" y="186303"/>
                  </a:cubicBezTo>
                  <a:cubicBezTo>
                    <a:pt x="1367214" y="183674"/>
                    <a:pt x="1366584" y="182097"/>
                    <a:pt x="1367215" y="181308"/>
                  </a:cubicBezTo>
                  <a:lnTo>
                    <a:pt x="1367216" y="181308"/>
                  </a:lnTo>
                  <a:lnTo>
                    <a:pt x="1367215" y="181305"/>
                  </a:lnTo>
                  <a:cubicBezTo>
                    <a:pt x="1367845" y="180517"/>
                    <a:pt x="1369738" y="180517"/>
                    <a:pt x="1372892" y="181042"/>
                  </a:cubicBezTo>
                  <a:close/>
                  <a:moveTo>
                    <a:pt x="792375" y="658"/>
                  </a:moveTo>
                  <a:cubicBezTo>
                    <a:pt x="798923" y="-1097"/>
                    <a:pt x="805472" y="658"/>
                    <a:pt x="808746" y="5923"/>
                  </a:cubicBezTo>
                  <a:cubicBezTo>
                    <a:pt x="818569" y="19964"/>
                    <a:pt x="807109" y="28740"/>
                    <a:pt x="803835" y="41025"/>
                  </a:cubicBezTo>
                  <a:cubicBezTo>
                    <a:pt x="803835" y="48046"/>
                    <a:pt x="818569" y="44536"/>
                    <a:pt x="828392" y="51556"/>
                  </a:cubicBezTo>
                  <a:cubicBezTo>
                    <a:pt x="830029" y="53311"/>
                    <a:pt x="825118" y="58576"/>
                    <a:pt x="826755" y="62087"/>
                  </a:cubicBezTo>
                  <a:cubicBezTo>
                    <a:pt x="830029" y="67352"/>
                    <a:pt x="833303" y="72617"/>
                    <a:pt x="836578" y="77882"/>
                  </a:cubicBezTo>
                  <a:cubicBezTo>
                    <a:pt x="839852" y="83148"/>
                    <a:pt x="821843" y="98944"/>
                    <a:pt x="820206" y="102454"/>
                  </a:cubicBezTo>
                  <a:cubicBezTo>
                    <a:pt x="820206" y="107719"/>
                    <a:pt x="820206" y="112985"/>
                    <a:pt x="818569" y="118250"/>
                  </a:cubicBezTo>
                  <a:cubicBezTo>
                    <a:pt x="815295" y="127025"/>
                    <a:pt x="810383" y="134046"/>
                    <a:pt x="808746" y="142821"/>
                  </a:cubicBezTo>
                  <a:cubicBezTo>
                    <a:pt x="807109" y="156862"/>
                    <a:pt x="808746" y="170903"/>
                    <a:pt x="818569" y="179678"/>
                  </a:cubicBezTo>
                  <a:cubicBezTo>
                    <a:pt x="826755" y="186699"/>
                    <a:pt x="818569" y="206005"/>
                    <a:pt x="828392" y="206005"/>
                  </a:cubicBezTo>
                  <a:cubicBezTo>
                    <a:pt x="826755" y="207760"/>
                    <a:pt x="826755" y="209515"/>
                    <a:pt x="825118" y="211271"/>
                  </a:cubicBezTo>
                  <a:cubicBezTo>
                    <a:pt x="836578" y="211271"/>
                    <a:pt x="846401" y="223556"/>
                    <a:pt x="851312" y="230577"/>
                  </a:cubicBezTo>
                  <a:cubicBezTo>
                    <a:pt x="854586" y="237597"/>
                    <a:pt x="862772" y="232332"/>
                    <a:pt x="866046" y="237597"/>
                  </a:cubicBezTo>
                  <a:cubicBezTo>
                    <a:pt x="870958" y="242862"/>
                    <a:pt x="877506" y="241107"/>
                    <a:pt x="880780" y="242862"/>
                  </a:cubicBezTo>
                  <a:cubicBezTo>
                    <a:pt x="885692" y="242862"/>
                    <a:pt x="888966" y="234087"/>
                    <a:pt x="893878" y="230577"/>
                  </a:cubicBezTo>
                  <a:cubicBezTo>
                    <a:pt x="910249" y="218291"/>
                    <a:pt x="921709" y="218291"/>
                    <a:pt x="933169" y="213026"/>
                  </a:cubicBezTo>
                  <a:cubicBezTo>
                    <a:pt x="941355" y="211271"/>
                    <a:pt x="944629" y="214781"/>
                    <a:pt x="951177" y="207760"/>
                  </a:cubicBezTo>
                  <a:cubicBezTo>
                    <a:pt x="959363" y="198985"/>
                    <a:pt x="967549" y="193720"/>
                    <a:pt x="982283" y="198985"/>
                  </a:cubicBezTo>
                  <a:cubicBezTo>
                    <a:pt x="993743" y="202495"/>
                    <a:pt x="1000292" y="195475"/>
                    <a:pt x="1011751" y="198985"/>
                  </a:cubicBezTo>
                  <a:cubicBezTo>
                    <a:pt x="1019937" y="200740"/>
                    <a:pt x="1042857" y="211271"/>
                    <a:pt x="1046131" y="198985"/>
                  </a:cubicBezTo>
                  <a:cubicBezTo>
                    <a:pt x="1047769" y="186699"/>
                    <a:pt x="1033034" y="186699"/>
                    <a:pt x="1037946" y="176168"/>
                  </a:cubicBezTo>
                  <a:cubicBezTo>
                    <a:pt x="1049406" y="156862"/>
                    <a:pt x="1051043" y="172658"/>
                    <a:pt x="1064140" y="169148"/>
                  </a:cubicBezTo>
                  <a:cubicBezTo>
                    <a:pt x="1072326" y="167393"/>
                    <a:pt x="1077237" y="165638"/>
                    <a:pt x="1085423" y="163883"/>
                  </a:cubicBezTo>
                  <a:cubicBezTo>
                    <a:pt x="1100157" y="158617"/>
                    <a:pt x="1100157" y="162127"/>
                    <a:pt x="1111617" y="170903"/>
                  </a:cubicBezTo>
                  <a:cubicBezTo>
                    <a:pt x="1113254" y="172658"/>
                    <a:pt x="1111617" y="165638"/>
                    <a:pt x="1114891" y="169148"/>
                  </a:cubicBezTo>
                  <a:cubicBezTo>
                    <a:pt x="1118165" y="174413"/>
                    <a:pt x="1123077" y="176168"/>
                    <a:pt x="1127988" y="179678"/>
                  </a:cubicBezTo>
                  <a:cubicBezTo>
                    <a:pt x="1134537" y="184944"/>
                    <a:pt x="1141085" y="184944"/>
                    <a:pt x="1147634" y="188454"/>
                  </a:cubicBezTo>
                  <a:cubicBezTo>
                    <a:pt x="1150908" y="190209"/>
                    <a:pt x="1154183" y="181434"/>
                    <a:pt x="1168917" y="176168"/>
                  </a:cubicBezTo>
                  <a:cubicBezTo>
                    <a:pt x="1173828" y="174413"/>
                    <a:pt x="1177103" y="177923"/>
                    <a:pt x="1182014" y="177923"/>
                  </a:cubicBezTo>
                  <a:cubicBezTo>
                    <a:pt x="1186925" y="179678"/>
                    <a:pt x="1204934" y="174413"/>
                    <a:pt x="1201660" y="183189"/>
                  </a:cubicBezTo>
                  <a:cubicBezTo>
                    <a:pt x="1208208" y="181434"/>
                    <a:pt x="1216394" y="186699"/>
                    <a:pt x="1221305" y="183189"/>
                  </a:cubicBezTo>
                  <a:cubicBezTo>
                    <a:pt x="1226217" y="177923"/>
                    <a:pt x="1232765" y="176168"/>
                    <a:pt x="1237677" y="169148"/>
                  </a:cubicBezTo>
                  <a:cubicBezTo>
                    <a:pt x="1244225" y="160372"/>
                    <a:pt x="1257322" y="130536"/>
                    <a:pt x="1263871" y="120005"/>
                  </a:cubicBezTo>
                  <a:cubicBezTo>
                    <a:pt x="1285154" y="91923"/>
                    <a:pt x="1304799" y="67352"/>
                    <a:pt x="1294977" y="48046"/>
                  </a:cubicBezTo>
                  <a:cubicBezTo>
                    <a:pt x="1296614" y="51556"/>
                    <a:pt x="1308073" y="72617"/>
                    <a:pt x="1309711" y="76127"/>
                  </a:cubicBezTo>
                  <a:cubicBezTo>
                    <a:pt x="1308073" y="69107"/>
                    <a:pt x="1301525" y="62087"/>
                    <a:pt x="1308073" y="55066"/>
                  </a:cubicBezTo>
                  <a:cubicBezTo>
                    <a:pt x="1324445" y="65597"/>
                    <a:pt x="1327719" y="79638"/>
                    <a:pt x="1324445" y="97189"/>
                  </a:cubicBezTo>
                  <a:cubicBezTo>
                    <a:pt x="1326082" y="91923"/>
                    <a:pt x="1326082" y="86658"/>
                    <a:pt x="1330993" y="83148"/>
                  </a:cubicBezTo>
                  <a:cubicBezTo>
                    <a:pt x="1330993" y="104209"/>
                    <a:pt x="1332631" y="127025"/>
                    <a:pt x="1342453" y="148087"/>
                  </a:cubicBezTo>
                  <a:cubicBezTo>
                    <a:pt x="1345728" y="156862"/>
                    <a:pt x="1358825" y="181434"/>
                    <a:pt x="1349002" y="190209"/>
                  </a:cubicBezTo>
                  <a:cubicBezTo>
                    <a:pt x="1357188" y="186699"/>
                    <a:pt x="1358825" y="195475"/>
                    <a:pt x="1360462" y="198985"/>
                  </a:cubicBezTo>
                  <a:cubicBezTo>
                    <a:pt x="1365373" y="209515"/>
                    <a:pt x="1376833" y="206005"/>
                    <a:pt x="1386656" y="207760"/>
                  </a:cubicBezTo>
                  <a:cubicBezTo>
                    <a:pt x="1404665" y="216536"/>
                    <a:pt x="1401391" y="235842"/>
                    <a:pt x="1385019" y="242862"/>
                  </a:cubicBezTo>
                  <a:cubicBezTo>
                    <a:pt x="1389931" y="242862"/>
                    <a:pt x="1394842" y="242862"/>
                    <a:pt x="1398116" y="246373"/>
                  </a:cubicBezTo>
                  <a:cubicBezTo>
                    <a:pt x="1389931" y="253393"/>
                    <a:pt x="1376833" y="258658"/>
                    <a:pt x="1373559" y="269189"/>
                  </a:cubicBezTo>
                  <a:cubicBezTo>
                    <a:pt x="1371922" y="274454"/>
                    <a:pt x="1367011" y="276209"/>
                    <a:pt x="1363736" y="279720"/>
                  </a:cubicBezTo>
                  <a:cubicBezTo>
                    <a:pt x="1358825" y="286740"/>
                    <a:pt x="1357188" y="293760"/>
                    <a:pt x="1350639" y="299026"/>
                  </a:cubicBezTo>
                  <a:cubicBezTo>
                    <a:pt x="1344091" y="306046"/>
                    <a:pt x="1334268" y="313066"/>
                    <a:pt x="1326082" y="320087"/>
                  </a:cubicBezTo>
                  <a:cubicBezTo>
                    <a:pt x="1316259" y="327107"/>
                    <a:pt x="1309711" y="339393"/>
                    <a:pt x="1301525" y="349924"/>
                  </a:cubicBezTo>
                  <a:cubicBezTo>
                    <a:pt x="1293339" y="358699"/>
                    <a:pt x="1290065" y="365720"/>
                    <a:pt x="1291702" y="376250"/>
                  </a:cubicBezTo>
                  <a:cubicBezTo>
                    <a:pt x="1291702" y="383271"/>
                    <a:pt x="1278605" y="385026"/>
                    <a:pt x="1278605" y="393801"/>
                  </a:cubicBezTo>
                  <a:cubicBezTo>
                    <a:pt x="1276968" y="406087"/>
                    <a:pt x="1268782" y="399067"/>
                    <a:pt x="1260597" y="399067"/>
                  </a:cubicBezTo>
                  <a:cubicBezTo>
                    <a:pt x="1255685" y="399067"/>
                    <a:pt x="1236039" y="407842"/>
                    <a:pt x="1232765" y="413107"/>
                  </a:cubicBezTo>
                  <a:cubicBezTo>
                    <a:pt x="1239314" y="411352"/>
                    <a:pt x="1268782" y="406087"/>
                    <a:pt x="1260597" y="418373"/>
                  </a:cubicBezTo>
                  <a:cubicBezTo>
                    <a:pt x="1263052" y="415740"/>
                    <a:pt x="1266736" y="414424"/>
                    <a:pt x="1270624" y="413327"/>
                  </a:cubicBezTo>
                  <a:lnTo>
                    <a:pt x="1278642" y="410670"/>
                  </a:lnTo>
                  <a:lnTo>
                    <a:pt x="1276333" y="415926"/>
                  </a:lnTo>
                  <a:lnTo>
                    <a:pt x="1276338" y="415923"/>
                  </a:lnTo>
                  <a:lnTo>
                    <a:pt x="1276337" y="415926"/>
                  </a:lnTo>
                  <a:cubicBezTo>
                    <a:pt x="1280493" y="411600"/>
                    <a:pt x="1286727" y="412682"/>
                    <a:pt x="1290883" y="408356"/>
                  </a:cubicBezTo>
                  <a:lnTo>
                    <a:pt x="1285890" y="407447"/>
                  </a:lnTo>
                  <a:lnTo>
                    <a:pt x="1291733" y="404315"/>
                  </a:lnTo>
                  <a:lnTo>
                    <a:pt x="1291647" y="405834"/>
                  </a:lnTo>
                  <a:lnTo>
                    <a:pt x="1291651" y="405831"/>
                  </a:lnTo>
                  <a:lnTo>
                    <a:pt x="1291651" y="405834"/>
                  </a:lnTo>
                  <a:cubicBezTo>
                    <a:pt x="1295217" y="405010"/>
                    <a:pt x="1299948" y="402332"/>
                    <a:pt x="1304920" y="398537"/>
                  </a:cubicBezTo>
                  <a:lnTo>
                    <a:pt x="1308597" y="395039"/>
                  </a:lnTo>
                  <a:lnTo>
                    <a:pt x="1321027" y="387601"/>
                  </a:lnTo>
                  <a:lnTo>
                    <a:pt x="1319904" y="390694"/>
                  </a:lnTo>
                  <a:lnTo>
                    <a:pt x="1319909" y="390689"/>
                  </a:lnTo>
                  <a:lnTo>
                    <a:pt x="1319907" y="390694"/>
                  </a:lnTo>
                  <a:cubicBezTo>
                    <a:pt x="1323377" y="389001"/>
                    <a:pt x="1326846" y="385332"/>
                    <a:pt x="1328726" y="381240"/>
                  </a:cubicBezTo>
                  <a:lnTo>
                    <a:pt x="1328666" y="380243"/>
                  </a:lnTo>
                  <a:lnTo>
                    <a:pt x="1337542" y="370985"/>
                  </a:lnTo>
                  <a:lnTo>
                    <a:pt x="1338350" y="371904"/>
                  </a:lnTo>
                  <a:lnTo>
                    <a:pt x="1329993" y="381863"/>
                  </a:lnTo>
                  <a:lnTo>
                    <a:pt x="1330002" y="381857"/>
                  </a:lnTo>
                  <a:lnTo>
                    <a:pt x="1329997" y="381863"/>
                  </a:lnTo>
                  <a:cubicBezTo>
                    <a:pt x="1334073" y="381285"/>
                    <a:pt x="1336402" y="378972"/>
                    <a:pt x="1338440" y="376225"/>
                  </a:cubicBezTo>
                  <a:lnTo>
                    <a:pt x="1340220" y="374034"/>
                  </a:lnTo>
                  <a:lnTo>
                    <a:pt x="1344142" y="378499"/>
                  </a:lnTo>
                  <a:cubicBezTo>
                    <a:pt x="1347058" y="387878"/>
                    <a:pt x="1341226" y="401699"/>
                    <a:pt x="1347365" y="409597"/>
                  </a:cubicBezTo>
                  <a:cubicBezTo>
                    <a:pt x="1352276" y="413107"/>
                    <a:pt x="1349002" y="425393"/>
                    <a:pt x="1353913" y="427148"/>
                  </a:cubicBezTo>
                  <a:cubicBezTo>
                    <a:pt x="1360462" y="427148"/>
                    <a:pt x="1368648" y="425393"/>
                    <a:pt x="1365373" y="432413"/>
                  </a:cubicBezTo>
                  <a:cubicBezTo>
                    <a:pt x="1378471" y="435924"/>
                    <a:pt x="1399753" y="414862"/>
                    <a:pt x="1401391" y="437679"/>
                  </a:cubicBezTo>
                  <a:cubicBezTo>
                    <a:pt x="1401391" y="430658"/>
                    <a:pt x="1407939" y="430658"/>
                    <a:pt x="1414487" y="428903"/>
                  </a:cubicBezTo>
                  <a:cubicBezTo>
                    <a:pt x="1417762" y="428903"/>
                    <a:pt x="1419399" y="427148"/>
                    <a:pt x="1421036" y="425393"/>
                  </a:cubicBezTo>
                  <a:cubicBezTo>
                    <a:pt x="1422673" y="420128"/>
                    <a:pt x="1429222" y="421883"/>
                    <a:pt x="1434133" y="420128"/>
                  </a:cubicBezTo>
                  <a:cubicBezTo>
                    <a:pt x="1427585" y="439434"/>
                    <a:pt x="1422673" y="451720"/>
                    <a:pt x="1422673" y="471026"/>
                  </a:cubicBezTo>
                  <a:cubicBezTo>
                    <a:pt x="1432496" y="460495"/>
                    <a:pt x="1425947" y="435924"/>
                    <a:pt x="1442319" y="428903"/>
                  </a:cubicBezTo>
                  <a:lnTo>
                    <a:pt x="1451008" y="424861"/>
                  </a:lnTo>
                  <a:lnTo>
                    <a:pt x="1451521" y="426041"/>
                  </a:lnTo>
                  <a:lnTo>
                    <a:pt x="1451525" y="426025"/>
                  </a:lnTo>
                  <a:lnTo>
                    <a:pt x="1451909" y="424442"/>
                  </a:lnTo>
                  <a:lnTo>
                    <a:pt x="1453165" y="423857"/>
                  </a:lnTo>
                  <a:cubicBezTo>
                    <a:pt x="1455825" y="421883"/>
                    <a:pt x="1457871" y="419250"/>
                    <a:pt x="1460327" y="414862"/>
                  </a:cubicBezTo>
                  <a:cubicBezTo>
                    <a:pt x="1471787" y="399067"/>
                    <a:pt x="1473425" y="409597"/>
                    <a:pt x="1484885" y="416618"/>
                  </a:cubicBezTo>
                  <a:cubicBezTo>
                    <a:pt x="1483247" y="413107"/>
                    <a:pt x="1483247" y="409597"/>
                    <a:pt x="1481610" y="407842"/>
                  </a:cubicBezTo>
                  <a:cubicBezTo>
                    <a:pt x="1486522" y="406087"/>
                    <a:pt x="1493070" y="406087"/>
                    <a:pt x="1497982" y="404332"/>
                  </a:cubicBezTo>
                  <a:cubicBezTo>
                    <a:pt x="1493070" y="402577"/>
                    <a:pt x="1486522" y="404332"/>
                    <a:pt x="1479973" y="404332"/>
                  </a:cubicBezTo>
                  <a:cubicBezTo>
                    <a:pt x="1478336" y="397311"/>
                    <a:pt x="1484885" y="397311"/>
                    <a:pt x="1489796" y="393801"/>
                  </a:cubicBezTo>
                  <a:cubicBezTo>
                    <a:pt x="1496345" y="388536"/>
                    <a:pt x="1488159" y="374495"/>
                    <a:pt x="1496345" y="367475"/>
                  </a:cubicBezTo>
                  <a:cubicBezTo>
                    <a:pt x="1506167" y="358699"/>
                    <a:pt x="1504530" y="365720"/>
                    <a:pt x="1511079" y="363964"/>
                  </a:cubicBezTo>
                  <a:cubicBezTo>
                    <a:pt x="1515990" y="362209"/>
                    <a:pt x="1525813" y="351679"/>
                    <a:pt x="1525813" y="362209"/>
                  </a:cubicBezTo>
                  <a:cubicBezTo>
                    <a:pt x="1535636" y="353434"/>
                    <a:pt x="1535636" y="365720"/>
                    <a:pt x="1543821" y="362209"/>
                  </a:cubicBezTo>
                  <a:cubicBezTo>
                    <a:pt x="1540547" y="358699"/>
                    <a:pt x="1540547" y="355189"/>
                    <a:pt x="1542184" y="351679"/>
                  </a:cubicBezTo>
                  <a:cubicBezTo>
                    <a:pt x="1547096" y="351679"/>
                    <a:pt x="1560193" y="355189"/>
                    <a:pt x="1556919" y="362209"/>
                  </a:cubicBezTo>
                  <a:cubicBezTo>
                    <a:pt x="1558556" y="362209"/>
                    <a:pt x="1560193" y="360454"/>
                    <a:pt x="1561830" y="360454"/>
                  </a:cubicBezTo>
                  <a:cubicBezTo>
                    <a:pt x="1563467" y="362209"/>
                    <a:pt x="1563467" y="363964"/>
                    <a:pt x="1565104" y="365720"/>
                  </a:cubicBezTo>
                  <a:cubicBezTo>
                    <a:pt x="1570016" y="362209"/>
                    <a:pt x="1570016" y="362209"/>
                    <a:pt x="1570016" y="367475"/>
                  </a:cubicBezTo>
                  <a:cubicBezTo>
                    <a:pt x="1574927" y="367475"/>
                    <a:pt x="1578201" y="363964"/>
                    <a:pt x="1578201" y="358699"/>
                  </a:cubicBezTo>
                  <a:cubicBezTo>
                    <a:pt x="1574927" y="365720"/>
                    <a:pt x="1584750" y="367475"/>
                    <a:pt x="1583113" y="372740"/>
                  </a:cubicBezTo>
                  <a:cubicBezTo>
                    <a:pt x="1583113" y="369230"/>
                    <a:pt x="1586387" y="365720"/>
                    <a:pt x="1591299" y="367475"/>
                  </a:cubicBezTo>
                  <a:cubicBezTo>
                    <a:pt x="1591299" y="372740"/>
                    <a:pt x="1588024" y="376250"/>
                    <a:pt x="1583113" y="376250"/>
                  </a:cubicBezTo>
                  <a:cubicBezTo>
                    <a:pt x="1591299" y="372740"/>
                    <a:pt x="1597847" y="383271"/>
                    <a:pt x="1606033" y="376250"/>
                  </a:cubicBezTo>
                  <a:cubicBezTo>
                    <a:pt x="1604396" y="385026"/>
                    <a:pt x="1612581" y="379760"/>
                    <a:pt x="1614218" y="374495"/>
                  </a:cubicBezTo>
                  <a:cubicBezTo>
                    <a:pt x="1610944" y="386781"/>
                    <a:pt x="1622404" y="381515"/>
                    <a:pt x="1620767" y="388536"/>
                  </a:cubicBezTo>
                  <a:cubicBezTo>
                    <a:pt x="1624041" y="388536"/>
                    <a:pt x="1625678" y="386781"/>
                    <a:pt x="1627315" y="383271"/>
                  </a:cubicBezTo>
                  <a:cubicBezTo>
                    <a:pt x="1627315" y="390291"/>
                    <a:pt x="1635501" y="388536"/>
                    <a:pt x="1637138" y="393801"/>
                  </a:cubicBezTo>
                  <a:cubicBezTo>
                    <a:pt x="1638775" y="392046"/>
                    <a:pt x="1640413" y="390291"/>
                    <a:pt x="1642050" y="388536"/>
                  </a:cubicBezTo>
                  <a:cubicBezTo>
                    <a:pt x="1643687" y="392046"/>
                    <a:pt x="1643687" y="395556"/>
                    <a:pt x="1646961" y="399067"/>
                  </a:cubicBezTo>
                  <a:cubicBezTo>
                    <a:pt x="1648598" y="397311"/>
                    <a:pt x="1650235" y="395556"/>
                    <a:pt x="1651873" y="393801"/>
                  </a:cubicBezTo>
                  <a:cubicBezTo>
                    <a:pt x="1653510" y="399067"/>
                    <a:pt x="1655147" y="402577"/>
                    <a:pt x="1660058" y="397311"/>
                  </a:cubicBezTo>
                  <a:cubicBezTo>
                    <a:pt x="1656784" y="399067"/>
                    <a:pt x="1655147" y="404332"/>
                    <a:pt x="1658421" y="407842"/>
                  </a:cubicBezTo>
                  <a:cubicBezTo>
                    <a:pt x="1660058" y="404332"/>
                    <a:pt x="1663333" y="400822"/>
                    <a:pt x="1666607" y="400822"/>
                  </a:cubicBezTo>
                  <a:cubicBezTo>
                    <a:pt x="1661695" y="406087"/>
                    <a:pt x="1663333" y="416618"/>
                    <a:pt x="1669881" y="420128"/>
                  </a:cubicBezTo>
                  <a:cubicBezTo>
                    <a:pt x="1671518" y="416618"/>
                    <a:pt x="1668244" y="409597"/>
                    <a:pt x="1674793" y="407842"/>
                  </a:cubicBezTo>
                  <a:cubicBezTo>
                    <a:pt x="1686253" y="402577"/>
                    <a:pt x="1681341" y="411352"/>
                    <a:pt x="1686253" y="411352"/>
                  </a:cubicBezTo>
                  <a:cubicBezTo>
                    <a:pt x="1686253" y="407842"/>
                    <a:pt x="1689527" y="404332"/>
                    <a:pt x="1692801" y="402577"/>
                  </a:cubicBezTo>
                  <a:cubicBezTo>
                    <a:pt x="1691164" y="406087"/>
                    <a:pt x="1691164" y="409597"/>
                    <a:pt x="1691164" y="413107"/>
                  </a:cubicBezTo>
                  <a:cubicBezTo>
                    <a:pt x="1704261" y="406087"/>
                    <a:pt x="1689527" y="427148"/>
                    <a:pt x="1702624" y="420128"/>
                  </a:cubicBezTo>
                  <a:cubicBezTo>
                    <a:pt x="1700987" y="421883"/>
                    <a:pt x="1699350" y="423638"/>
                    <a:pt x="1697713" y="425393"/>
                  </a:cubicBezTo>
                  <a:cubicBezTo>
                    <a:pt x="1700987" y="427148"/>
                    <a:pt x="1705898" y="425393"/>
                    <a:pt x="1707535" y="421883"/>
                  </a:cubicBezTo>
                  <a:cubicBezTo>
                    <a:pt x="1704261" y="428903"/>
                    <a:pt x="1717358" y="425393"/>
                    <a:pt x="1712447" y="434169"/>
                  </a:cubicBezTo>
                  <a:cubicBezTo>
                    <a:pt x="1707535" y="442944"/>
                    <a:pt x="1709173" y="449964"/>
                    <a:pt x="1696075" y="453475"/>
                  </a:cubicBezTo>
                  <a:cubicBezTo>
                    <a:pt x="1700987" y="451720"/>
                    <a:pt x="1704261" y="453475"/>
                    <a:pt x="1705898" y="458740"/>
                  </a:cubicBezTo>
                  <a:cubicBezTo>
                    <a:pt x="1705898" y="451720"/>
                    <a:pt x="1714084" y="441189"/>
                    <a:pt x="1720632" y="449964"/>
                  </a:cubicBezTo>
                  <a:cubicBezTo>
                    <a:pt x="1727181" y="458740"/>
                    <a:pt x="1715721" y="462250"/>
                    <a:pt x="1710810" y="469271"/>
                  </a:cubicBezTo>
                  <a:cubicBezTo>
                    <a:pt x="1707535" y="474536"/>
                    <a:pt x="1702624" y="492087"/>
                    <a:pt x="1704261" y="497352"/>
                  </a:cubicBezTo>
                  <a:cubicBezTo>
                    <a:pt x="1707535" y="504373"/>
                    <a:pt x="1696075" y="509638"/>
                    <a:pt x="1700987" y="514903"/>
                  </a:cubicBezTo>
                  <a:cubicBezTo>
                    <a:pt x="1700987" y="506128"/>
                    <a:pt x="1714084" y="502618"/>
                    <a:pt x="1718995" y="495597"/>
                  </a:cubicBezTo>
                  <a:cubicBezTo>
                    <a:pt x="1722270" y="486822"/>
                    <a:pt x="1718995" y="474536"/>
                    <a:pt x="1723907" y="469271"/>
                  </a:cubicBezTo>
                  <a:cubicBezTo>
                    <a:pt x="1727181" y="465760"/>
                    <a:pt x="1738641" y="458740"/>
                    <a:pt x="1741915" y="464005"/>
                  </a:cubicBezTo>
                  <a:cubicBezTo>
                    <a:pt x="1746827" y="472781"/>
                    <a:pt x="1728818" y="478046"/>
                    <a:pt x="1727181" y="485067"/>
                  </a:cubicBezTo>
                  <a:cubicBezTo>
                    <a:pt x="1733729" y="481556"/>
                    <a:pt x="1735367" y="483311"/>
                    <a:pt x="1733729" y="488577"/>
                  </a:cubicBezTo>
                  <a:cubicBezTo>
                    <a:pt x="1740278" y="485067"/>
                    <a:pt x="1748464" y="462250"/>
                    <a:pt x="1751738" y="474536"/>
                  </a:cubicBezTo>
                  <a:cubicBezTo>
                    <a:pt x="1751738" y="467516"/>
                    <a:pt x="1769747" y="462250"/>
                    <a:pt x="1776295" y="465760"/>
                  </a:cubicBezTo>
                  <a:cubicBezTo>
                    <a:pt x="1774658" y="449964"/>
                    <a:pt x="1812312" y="467516"/>
                    <a:pt x="1817224" y="471026"/>
                  </a:cubicBezTo>
                  <a:cubicBezTo>
                    <a:pt x="1822135" y="472781"/>
                    <a:pt x="1846692" y="481556"/>
                    <a:pt x="1848329" y="486822"/>
                  </a:cubicBezTo>
                  <a:cubicBezTo>
                    <a:pt x="1853241" y="483311"/>
                    <a:pt x="1867975" y="492087"/>
                    <a:pt x="1864701" y="481556"/>
                  </a:cubicBezTo>
                  <a:cubicBezTo>
                    <a:pt x="1872886" y="483311"/>
                    <a:pt x="1877798" y="486822"/>
                    <a:pt x="1884346" y="490332"/>
                  </a:cubicBezTo>
                  <a:cubicBezTo>
                    <a:pt x="1890895" y="493842"/>
                    <a:pt x="1899081" y="492087"/>
                    <a:pt x="1905629" y="499107"/>
                  </a:cubicBezTo>
                  <a:cubicBezTo>
                    <a:pt x="1905629" y="488577"/>
                    <a:pt x="1912178" y="490332"/>
                    <a:pt x="1920363" y="488577"/>
                  </a:cubicBezTo>
                  <a:cubicBezTo>
                    <a:pt x="1936735" y="488577"/>
                    <a:pt x="1951469" y="483311"/>
                    <a:pt x="1967840" y="486822"/>
                  </a:cubicBezTo>
                  <a:cubicBezTo>
                    <a:pt x="1998946" y="492087"/>
                    <a:pt x="2028415" y="516658"/>
                    <a:pt x="2051334" y="532454"/>
                  </a:cubicBezTo>
                  <a:cubicBezTo>
                    <a:pt x="2059520" y="539475"/>
                    <a:pt x="2069343" y="539475"/>
                    <a:pt x="2075891" y="546495"/>
                  </a:cubicBezTo>
                  <a:cubicBezTo>
                    <a:pt x="2082440" y="553516"/>
                    <a:pt x="2087351" y="560536"/>
                    <a:pt x="2092263" y="567556"/>
                  </a:cubicBezTo>
                  <a:cubicBezTo>
                    <a:pt x="2100449" y="576332"/>
                    <a:pt x="2108634" y="579842"/>
                    <a:pt x="2115183" y="586863"/>
                  </a:cubicBezTo>
                  <a:cubicBezTo>
                    <a:pt x="2121731" y="595638"/>
                    <a:pt x="2133191" y="597393"/>
                    <a:pt x="2141377" y="606169"/>
                  </a:cubicBezTo>
                  <a:cubicBezTo>
                    <a:pt x="2147925" y="614944"/>
                    <a:pt x="2159385" y="611434"/>
                    <a:pt x="2167571" y="618454"/>
                  </a:cubicBezTo>
                  <a:cubicBezTo>
                    <a:pt x="2177394" y="627230"/>
                    <a:pt x="2193765" y="623720"/>
                    <a:pt x="2206863" y="621965"/>
                  </a:cubicBezTo>
                  <a:cubicBezTo>
                    <a:pt x="2233057" y="618454"/>
                    <a:pt x="2254339" y="628985"/>
                    <a:pt x="2262525" y="653556"/>
                  </a:cubicBezTo>
                  <a:cubicBezTo>
                    <a:pt x="2264162" y="662332"/>
                    <a:pt x="2269074" y="671107"/>
                    <a:pt x="2269074" y="681638"/>
                  </a:cubicBezTo>
                  <a:cubicBezTo>
                    <a:pt x="2269074" y="685148"/>
                    <a:pt x="2267437" y="690414"/>
                    <a:pt x="2269074" y="690414"/>
                  </a:cubicBezTo>
                  <a:cubicBezTo>
                    <a:pt x="2272348" y="692169"/>
                    <a:pt x="2273985" y="695679"/>
                    <a:pt x="2275622" y="699189"/>
                  </a:cubicBezTo>
                  <a:cubicBezTo>
                    <a:pt x="2280534" y="709720"/>
                    <a:pt x="2288719" y="734291"/>
                    <a:pt x="2282171" y="744822"/>
                  </a:cubicBezTo>
                  <a:cubicBezTo>
                    <a:pt x="2283808" y="743067"/>
                    <a:pt x="2285445" y="739556"/>
                    <a:pt x="2287082" y="737801"/>
                  </a:cubicBezTo>
                  <a:cubicBezTo>
                    <a:pt x="2285445" y="748332"/>
                    <a:pt x="2295268" y="762373"/>
                    <a:pt x="2282171" y="771148"/>
                  </a:cubicBezTo>
                  <a:cubicBezTo>
                    <a:pt x="2283808" y="771148"/>
                    <a:pt x="2287082" y="771148"/>
                    <a:pt x="2288719" y="772903"/>
                  </a:cubicBezTo>
                  <a:cubicBezTo>
                    <a:pt x="2283808" y="781679"/>
                    <a:pt x="2291994" y="793965"/>
                    <a:pt x="2285445" y="800985"/>
                  </a:cubicBezTo>
                  <a:cubicBezTo>
                    <a:pt x="2278897" y="809761"/>
                    <a:pt x="2283808" y="822046"/>
                    <a:pt x="2278897" y="832577"/>
                  </a:cubicBezTo>
                  <a:cubicBezTo>
                    <a:pt x="2272348" y="843107"/>
                    <a:pt x="2270711" y="855393"/>
                    <a:pt x="2264162" y="865924"/>
                  </a:cubicBezTo>
                  <a:cubicBezTo>
                    <a:pt x="2259251" y="878210"/>
                    <a:pt x="2246154" y="885230"/>
                    <a:pt x="2239605" y="897516"/>
                  </a:cubicBezTo>
                  <a:cubicBezTo>
                    <a:pt x="2237968" y="897516"/>
                    <a:pt x="2236331" y="895761"/>
                    <a:pt x="2234694" y="894005"/>
                  </a:cubicBezTo>
                  <a:cubicBezTo>
                    <a:pt x="2234694" y="899271"/>
                    <a:pt x="2233057" y="904536"/>
                    <a:pt x="2228145" y="897516"/>
                  </a:cubicBezTo>
                  <a:cubicBezTo>
                    <a:pt x="2229783" y="901026"/>
                    <a:pt x="2231419" y="901026"/>
                    <a:pt x="2234694" y="902781"/>
                  </a:cubicBezTo>
                  <a:cubicBezTo>
                    <a:pt x="2226508" y="916822"/>
                    <a:pt x="2215048" y="934373"/>
                    <a:pt x="2201951" y="946659"/>
                  </a:cubicBezTo>
                  <a:cubicBezTo>
                    <a:pt x="2195403" y="950169"/>
                    <a:pt x="2188854" y="951924"/>
                    <a:pt x="2183943" y="957189"/>
                  </a:cubicBezTo>
                  <a:cubicBezTo>
                    <a:pt x="2177394" y="960699"/>
                    <a:pt x="2172483" y="967720"/>
                    <a:pt x="2165934" y="971230"/>
                  </a:cubicBezTo>
                  <a:cubicBezTo>
                    <a:pt x="2167571" y="965965"/>
                    <a:pt x="2164297" y="964210"/>
                    <a:pt x="2159385" y="962454"/>
                  </a:cubicBezTo>
                  <a:cubicBezTo>
                    <a:pt x="2159385" y="967720"/>
                    <a:pt x="2165934" y="969475"/>
                    <a:pt x="2164297" y="972985"/>
                  </a:cubicBezTo>
                  <a:cubicBezTo>
                    <a:pt x="2164297" y="978250"/>
                    <a:pt x="2157749" y="985271"/>
                    <a:pt x="2152837" y="978250"/>
                  </a:cubicBezTo>
                  <a:cubicBezTo>
                    <a:pt x="2154474" y="981761"/>
                    <a:pt x="2162660" y="985271"/>
                    <a:pt x="2157749" y="992291"/>
                  </a:cubicBezTo>
                  <a:cubicBezTo>
                    <a:pt x="2156111" y="994046"/>
                    <a:pt x="2144651" y="1004577"/>
                    <a:pt x="2149563" y="994046"/>
                  </a:cubicBezTo>
                  <a:cubicBezTo>
                    <a:pt x="2146289" y="999312"/>
                    <a:pt x="2146289" y="1004577"/>
                    <a:pt x="2141377" y="1009842"/>
                  </a:cubicBezTo>
                  <a:cubicBezTo>
                    <a:pt x="2143014" y="1008087"/>
                    <a:pt x="2146289" y="1008087"/>
                    <a:pt x="2147925" y="1006332"/>
                  </a:cubicBezTo>
                  <a:cubicBezTo>
                    <a:pt x="2136465" y="1022128"/>
                    <a:pt x="2116820" y="1101108"/>
                    <a:pt x="2085714" y="1097597"/>
                  </a:cubicBezTo>
                  <a:cubicBezTo>
                    <a:pt x="2090626" y="1085312"/>
                    <a:pt x="2077529" y="1083557"/>
                    <a:pt x="2074254" y="1073026"/>
                  </a:cubicBezTo>
                  <a:cubicBezTo>
                    <a:pt x="2073436" y="1075659"/>
                    <a:pt x="2071389" y="1080924"/>
                    <a:pt x="2068934" y="1083995"/>
                  </a:cubicBezTo>
                  <a:lnTo>
                    <a:pt x="2065179" y="1086273"/>
                  </a:lnTo>
                  <a:lnTo>
                    <a:pt x="2061157" y="1081801"/>
                  </a:lnTo>
                  <a:cubicBezTo>
                    <a:pt x="2062385" y="1084873"/>
                    <a:pt x="2063715" y="1086189"/>
                    <a:pt x="2065045" y="1086354"/>
                  </a:cubicBezTo>
                  <a:lnTo>
                    <a:pt x="2065179" y="1086273"/>
                  </a:lnTo>
                  <a:lnTo>
                    <a:pt x="2066682" y="1087944"/>
                  </a:lnTo>
                  <a:cubicBezTo>
                    <a:pt x="2068933" y="1089699"/>
                    <a:pt x="2070980" y="1091454"/>
                    <a:pt x="2070980" y="1094087"/>
                  </a:cubicBezTo>
                  <a:cubicBezTo>
                    <a:pt x="2070980" y="1104618"/>
                    <a:pt x="2057883" y="1109883"/>
                    <a:pt x="2061157" y="1120414"/>
                  </a:cubicBezTo>
                  <a:cubicBezTo>
                    <a:pt x="2052971" y="1115148"/>
                    <a:pt x="2054609" y="1129189"/>
                    <a:pt x="2054609" y="1134455"/>
                  </a:cubicBezTo>
                  <a:cubicBezTo>
                    <a:pt x="2054609" y="1132699"/>
                    <a:pt x="2056246" y="1129189"/>
                    <a:pt x="2057883" y="1127434"/>
                  </a:cubicBezTo>
                  <a:cubicBezTo>
                    <a:pt x="2059520" y="1134455"/>
                    <a:pt x="2059520" y="1139720"/>
                    <a:pt x="2059520" y="1146740"/>
                  </a:cubicBezTo>
                  <a:cubicBezTo>
                    <a:pt x="2057883" y="1146740"/>
                    <a:pt x="2056246" y="1144985"/>
                    <a:pt x="2052971" y="1143230"/>
                  </a:cubicBezTo>
                  <a:cubicBezTo>
                    <a:pt x="2057883" y="1146740"/>
                    <a:pt x="2062794" y="1159026"/>
                    <a:pt x="2061157" y="1164291"/>
                  </a:cubicBezTo>
                  <a:cubicBezTo>
                    <a:pt x="2062794" y="1160781"/>
                    <a:pt x="2064431" y="1157271"/>
                    <a:pt x="2066069" y="1153761"/>
                  </a:cubicBezTo>
                  <a:cubicBezTo>
                    <a:pt x="2066069" y="1174822"/>
                    <a:pt x="2059520" y="1192373"/>
                    <a:pt x="2062794" y="1215189"/>
                  </a:cubicBezTo>
                  <a:cubicBezTo>
                    <a:pt x="2064431" y="1232740"/>
                    <a:pt x="2074254" y="1252046"/>
                    <a:pt x="2074254" y="1269597"/>
                  </a:cubicBezTo>
                  <a:cubicBezTo>
                    <a:pt x="2075891" y="1302944"/>
                    <a:pt x="2054609" y="1332781"/>
                    <a:pt x="2064431" y="1366128"/>
                  </a:cubicBezTo>
                  <a:cubicBezTo>
                    <a:pt x="2069343" y="1385434"/>
                    <a:pt x="2056246" y="1387189"/>
                    <a:pt x="2048060" y="1401230"/>
                  </a:cubicBezTo>
                  <a:cubicBezTo>
                    <a:pt x="2038237" y="1417026"/>
                    <a:pt x="2036600" y="1436332"/>
                    <a:pt x="2038237" y="1455638"/>
                  </a:cubicBezTo>
                  <a:cubicBezTo>
                    <a:pt x="2039874" y="1467924"/>
                    <a:pt x="2049697" y="1494251"/>
                    <a:pt x="2031689" y="1501271"/>
                  </a:cubicBezTo>
                  <a:cubicBezTo>
                    <a:pt x="2016955" y="1506536"/>
                    <a:pt x="2028415" y="1534618"/>
                    <a:pt x="2010406" y="1538128"/>
                  </a:cubicBezTo>
                  <a:cubicBezTo>
                    <a:pt x="2023503" y="1548659"/>
                    <a:pt x="2000583" y="1560944"/>
                    <a:pt x="1994035" y="1567965"/>
                  </a:cubicBezTo>
                  <a:cubicBezTo>
                    <a:pt x="1987486" y="1573230"/>
                    <a:pt x="1989123" y="1578495"/>
                    <a:pt x="1985849" y="1585516"/>
                  </a:cubicBezTo>
                  <a:cubicBezTo>
                    <a:pt x="1982575" y="1596047"/>
                    <a:pt x="1977663" y="1606577"/>
                    <a:pt x="1979300" y="1618863"/>
                  </a:cubicBezTo>
                  <a:cubicBezTo>
                    <a:pt x="1980937" y="1625883"/>
                    <a:pt x="1985849" y="1634659"/>
                    <a:pt x="1979300" y="1639924"/>
                  </a:cubicBezTo>
                  <a:cubicBezTo>
                    <a:pt x="1971115" y="1650455"/>
                    <a:pt x="1958017" y="1648700"/>
                    <a:pt x="1948195" y="1655720"/>
                  </a:cubicBezTo>
                  <a:cubicBezTo>
                    <a:pt x="1940009" y="1659230"/>
                    <a:pt x="1933460" y="1666251"/>
                    <a:pt x="1930186" y="1673271"/>
                  </a:cubicBezTo>
                  <a:cubicBezTo>
                    <a:pt x="1928549" y="1678536"/>
                    <a:pt x="1930186" y="1682047"/>
                    <a:pt x="1931823" y="1687312"/>
                  </a:cubicBezTo>
                  <a:cubicBezTo>
                    <a:pt x="1933460" y="1690822"/>
                    <a:pt x="1926912" y="1692577"/>
                    <a:pt x="1930186" y="1697842"/>
                  </a:cubicBezTo>
                  <a:cubicBezTo>
                    <a:pt x="1922001" y="1690822"/>
                    <a:pt x="1900718" y="1694332"/>
                    <a:pt x="1890895" y="1696087"/>
                  </a:cubicBezTo>
                  <a:cubicBezTo>
                    <a:pt x="1885983" y="1697842"/>
                    <a:pt x="1876161" y="1699598"/>
                    <a:pt x="1871249" y="1697842"/>
                  </a:cubicBezTo>
                  <a:cubicBezTo>
                    <a:pt x="1863063" y="1692577"/>
                    <a:pt x="1869612" y="1685557"/>
                    <a:pt x="1867975" y="1680291"/>
                  </a:cubicBezTo>
                  <a:cubicBezTo>
                    <a:pt x="1849966" y="1682047"/>
                    <a:pt x="1864701" y="1689067"/>
                    <a:pt x="1863063" y="1696087"/>
                  </a:cubicBezTo>
                  <a:cubicBezTo>
                    <a:pt x="1859789" y="1704863"/>
                    <a:pt x="1825409" y="1701353"/>
                    <a:pt x="1817224" y="1704863"/>
                  </a:cubicBezTo>
                  <a:cubicBezTo>
                    <a:pt x="1822135" y="1699598"/>
                    <a:pt x="1831958" y="1703108"/>
                    <a:pt x="1838506" y="1699598"/>
                  </a:cubicBezTo>
                  <a:cubicBezTo>
                    <a:pt x="1831958" y="1694332"/>
                    <a:pt x="1823772" y="1690822"/>
                    <a:pt x="1813949" y="1696087"/>
                  </a:cubicBezTo>
                  <a:cubicBezTo>
                    <a:pt x="1805764" y="1701353"/>
                    <a:pt x="1802489" y="1697842"/>
                    <a:pt x="1794304" y="1697842"/>
                  </a:cubicBezTo>
                  <a:cubicBezTo>
                    <a:pt x="1787755" y="1697842"/>
                    <a:pt x="1777932" y="1699598"/>
                    <a:pt x="1776295" y="1706618"/>
                  </a:cubicBezTo>
                  <a:cubicBezTo>
                    <a:pt x="1774658" y="1711883"/>
                    <a:pt x="1784481" y="1713638"/>
                    <a:pt x="1787755" y="1717149"/>
                  </a:cubicBezTo>
                  <a:cubicBezTo>
                    <a:pt x="1779569" y="1724169"/>
                    <a:pt x="1768109" y="1717149"/>
                    <a:pt x="1761561" y="1724169"/>
                  </a:cubicBezTo>
                  <a:cubicBezTo>
                    <a:pt x="1756649" y="1731189"/>
                    <a:pt x="1750101" y="1731189"/>
                    <a:pt x="1743552" y="1736455"/>
                  </a:cubicBezTo>
                  <a:cubicBezTo>
                    <a:pt x="1737004" y="1739965"/>
                    <a:pt x="1743552" y="1745230"/>
                    <a:pt x="1738641" y="1748740"/>
                  </a:cubicBezTo>
                  <a:cubicBezTo>
                    <a:pt x="1730455" y="1754006"/>
                    <a:pt x="1715721" y="1739965"/>
                    <a:pt x="1704261" y="1748740"/>
                  </a:cubicBezTo>
                  <a:cubicBezTo>
                    <a:pt x="1702624" y="1750496"/>
                    <a:pt x="1694438" y="1762781"/>
                    <a:pt x="1691164" y="1761026"/>
                  </a:cubicBezTo>
                  <a:cubicBezTo>
                    <a:pt x="1689527" y="1757516"/>
                    <a:pt x="1691164" y="1752251"/>
                    <a:pt x="1684615" y="1754006"/>
                  </a:cubicBezTo>
                  <a:cubicBezTo>
                    <a:pt x="1687890" y="1762781"/>
                    <a:pt x="1674793" y="1764536"/>
                    <a:pt x="1668244" y="1768047"/>
                  </a:cubicBezTo>
                  <a:cubicBezTo>
                    <a:pt x="1658421" y="1773312"/>
                    <a:pt x="1655147" y="1782087"/>
                    <a:pt x="1648598" y="1789108"/>
                  </a:cubicBezTo>
                  <a:cubicBezTo>
                    <a:pt x="1640413" y="1796128"/>
                    <a:pt x="1628953" y="1797883"/>
                    <a:pt x="1620767" y="1804904"/>
                  </a:cubicBezTo>
                  <a:cubicBezTo>
                    <a:pt x="1612581" y="1810169"/>
                    <a:pt x="1609307" y="1818945"/>
                    <a:pt x="1601121" y="1824210"/>
                  </a:cubicBezTo>
                  <a:cubicBezTo>
                    <a:pt x="1602759" y="1824210"/>
                    <a:pt x="1604396" y="1825965"/>
                    <a:pt x="1606033" y="1827720"/>
                  </a:cubicBezTo>
                  <a:cubicBezTo>
                    <a:pt x="1601121" y="1832985"/>
                    <a:pt x="1594573" y="1840006"/>
                    <a:pt x="1591299" y="1847026"/>
                  </a:cubicBezTo>
                  <a:cubicBezTo>
                    <a:pt x="1589661" y="1843516"/>
                    <a:pt x="1591299" y="1840006"/>
                    <a:pt x="1594573" y="1836496"/>
                  </a:cubicBezTo>
                  <a:cubicBezTo>
                    <a:pt x="1588024" y="1840006"/>
                    <a:pt x="1581476" y="1838251"/>
                    <a:pt x="1576564" y="1834740"/>
                  </a:cubicBezTo>
                  <a:cubicBezTo>
                    <a:pt x="1579839" y="1845271"/>
                    <a:pt x="1573290" y="1852291"/>
                    <a:pt x="1561830" y="1843516"/>
                  </a:cubicBezTo>
                  <a:cubicBezTo>
                    <a:pt x="1561830" y="1848781"/>
                    <a:pt x="1578201" y="1855802"/>
                    <a:pt x="1583113" y="1855802"/>
                  </a:cubicBezTo>
                  <a:cubicBezTo>
                    <a:pt x="1579839" y="1859312"/>
                    <a:pt x="1578201" y="1862822"/>
                    <a:pt x="1576564" y="1868087"/>
                  </a:cubicBezTo>
                  <a:cubicBezTo>
                    <a:pt x="1576564" y="1871598"/>
                    <a:pt x="1566741" y="1869843"/>
                    <a:pt x="1565104" y="1873353"/>
                  </a:cubicBezTo>
                  <a:cubicBezTo>
                    <a:pt x="1568379" y="1871598"/>
                    <a:pt x="1571653" y="1873353"/>
                    <a:pt x="1576564" y="1873353"/>
                  </a:cubicBezTo>
                  <a:cubicBezTo>
                    <a:pt x="1574927" y="1878618"/>
                    <a:pt x="1576564" y="1882128"/>
                    <a:pt x="1574927" y="1887394"/>
                  </a:cubicBezTo>
                  <a:cubicBezTo>
                    <a:pt x="1573290" y="1892659"/>
                    <a:pt x="1566741" y="1894414"/>
                    <a:pt x="1565104" y="1887394"/>
                  </a:cubicBezTo>
                  <a:cubicBezTo>
                    <a:pt x="1566741" y="1890904"/>
                    <a:pt x="1566741" y="1897924"/>
                    <a:pt x="1571653" y="1899679"/>
                  </a:cubicBezTo>
                  <a:cubicBezTo>
                    <a:pt x="1578201" y="1901434"/>
                    <a:pt x="1573290" y="1913720"/>
                    <a:pt x="1574927" y="1918985"/>
                  </a:cubicBezTo>
                  <a:cubicBezTo>
                    <a:pt x="1578201" y="1926006"/>
                    <a:pt x="1588024" y="1938291"/>
                    <a:pt x="1583113" y="1947067"/>
                  </a:cubicBezTo>
                  <a:cubicBezTo>
                    <a:pt x="1591299" y="1945312"/>
                    <a:pt x="1591299" y="1954087"/>
                    <a:pt x="1584750" y="1955843"/>
                  </a:cubicBezTo>
                  <a:cubicBezTo>
                    <a:pt x="1591299" y="1961108"/>
                    <a:pt x="1586387" y="1982169"/>
                    <a:pt x="1591299" y="1990945"/>
                  </a:cubicBezTo>
                  <a:cubicBezTo>
                    <a:pt x="1596210" y="1999720"/>
                    <a:pt x="1588024" y="2019026"/>
                    <a:pt x="1586387" y="2027802"/>
                  </a:cubicBezTo>
                  <a:cubicBezTo>
                    <a:pt x="1584750" y="2026047"/>
                    <a:pt x="1581476" y="2024292"/>
                    <a:pt x="1579839" y="2020781"/>
                  </a:cubicBezTo>
                  <a:cubicBezTo>
                    <a:pt x="1581476" y="2026047"/>
                    <a:pt x="1581476" y="2031312"/>
                    <a:pt x="1588024" y="2031312"/>
                  </a:cubicBezTo>
                  <a:cubicBezTo>
                    <a:pt x="1581476" y="2040087"/>
                    <a:pt x="1571653" y="2045353"/>
                    <a:pt x="1563467" y="2050618"/>
                  </a:cubicBezTo>
                  <a:cubicBezTo>
                    <a:pt x="1555281" y="2057638"/>
                    <a:pt x="1548733" y="2066414"/>
                    <a:pt x="1543821" y="2075189"/>
                  </a:cubicBezTo>
                  <a:cubicBezTo>
                    <a:pt x="1530724" y="2096251"/>
                    <a:pt x="1527450" y="2119067"/>
                    <a:pt x="1520901" y="2143638"/>
                  </a:cubicBezTo>
                  <a:cubicBezTo>
                    <a:pt x="1514353" y="2164700"/>
                    <a:pt x="1502893" y="2184006"/>
                    <a:pt x="1488159" y="2203312"/>
                  </a:cubicBezTo>
                  <a:cubicBezTo>
                    <a:pt x="1475062" y="2220863"/>
                    <a:pt x="1455416" y="2233149"/>
                    <a:pt x="1440682" y="2248945"/>
                  </a:cubicBezTo>
                  <a:cubicBezTo>
                    <a:pt x="1443956" y="2243679"/>
                    <a:pt x="1439045" y="2234904"/>
                    <a:pt x="1437407" y="2229638"/>
                  </a:cubicBezTo>
                  <a:cubicBezTo>
                    <a:pt x="1445593" y="2231394"/>
                    <a:pt x="1448867" y="2231394"/>
                    <a:pt x="1457053" y="2227883"/>
                  </a:cubicBezTo>
                  <a:cubicBezTo>
                    <a:pt x="1461965" y="2222618"/>
                    <a:pt x="1466876" y="2213843"/>
                    <a:pt x="1471787" y="2210332"/>
                  </a:cubicBezTo>
                  <a:cubicBezTo>
                    <a:pt x="1479973" y="2206822"/>
                    <a:pt x="1481610" y="2203312"/>
                    <a:pt x="1481610" y="2194536"/>
                  </a:cubicBezTo>
                  <a:cubicBezTo>
                    <a:pt x="1481610" y="2189271"/>
                    <a:pt x="1483247" y="2180496"/>
                    <a:pt x="1489796" y="2187516"/>
                  </a:cubicBezTo>
                  <a:cubicBezTo>
                    <a:pt x="1486522" y="2180496"/>
                    <a:pt x="1491433" y="2176985"/>
                    <a:pt x="1496345" y="2171720"/>
                  </a:cubicBezTo>
                  <a:cubicBezTo>
                    <a:pt x="1501256" y="2166455"/>
                    <a:pt x="1501256" y="2161189"/>
                    <a:pt x="1501256" y="2155924"/>
                  </a:cubicBezTo>
                  <a:cubicBezTo>
                    <a:pt x="1499619" y="2152414"/>
                    <a:pt x="1494707" y="2138373"/>
                    <a:pt x="1504530" y="2147149"/>
                  </a:cubicBezTo>
                  <a:cubicBezTo>
                    <a:pt x="1506167" y="2143638"/>
                    <a:pt x="1502893" y="2131353"/>
                    <a:pt x="1497982" y="2133108"/>
                  </a:cubicBezTo>
                  <a:cubicBezTo>
                    <a:pt x="1496345" y="2133108"/>
                    <a:pt x="1483247" y="2141883"/>
                    <a:pt x="1483247" y="2145394"/>
                  </a:cubicBezTo>
                  <a:cubicBezTo>
                    <a:pt x="1478336" y="2140128"/>
                    <a:pt x="1476699" y="2136618"/>
                    <a:pt x="1471787" y="2134863"/>
                  </a:cubicBezTo>
                  <a:cubicBezTo>
                    <a:pt x="1465239" y="2133108"/>
                    <a:pt x="1466876" y="2124332"/>
                    <a:pt x="1460327" y="2122577"/>
                  </a:cubicBezTo>
                  <a:cubicBezTo>
                    <a:pt x="1460327" y="2134863"/>
                    <a:pt x="1466876" y="2134863"/>
                    <a:pt x="1473425" y="2145394"/>
                  </a:cubicBezTo>
                  <a:cubicBezTo>
                    <a:pt x="1460327" y="2147149"/>
                    <a:pt x="1470150" y="2161189"/>
                    <a:pt x="1468513" y="2168210"/>
                  </a:cubicBezTo>
                  <a:cubicBezTo>
                    <a:pt x="1468513" y="2164700"/>
                    <a:pt x="1466876" y="2161189"/>
                    <a:pt x="1463602" y="2157679"/>
                  </a:cubicBezTo>
                  <a:cubicBezTo>
                    <a:pt x="1461965" y="2162945"/>
                    <a:pt x="1466876" y="2168210"/>
                    <a:pt x="1463602" y="2173475"/>
                  </a:cubicBezTo>
                  <a:cubicBezTo>
                    <a:pt x="1463602" y="2175230"/>
                    <a:pt x="1458690" y="2175230"/>
                    <a:pt x="1460327" y="2176985"/>
                  </a:cubicBezTo>
                  <a:cubicBezTo>
                    <a:pt x="1461965" y="2189271"/>
                    <a:pt x="1450505" y="2194536"/>
                    <a:pt x="1442319" y="2199802"/>
                  </a:cubicBezTo>
                  <a:cubicBezTo>
                    <a:pt x="1435770" y="2203312"/>
                    <a:pt x="1437407" y="2210332"/>
                    <a:pt x="1435770" y="2217353"/>
                  </a:cubicBezTo>
                  <a:cubicBezTo>
                    <a:pt x="1434133" y="2222618"/>
                    <a:pt x="1421036" y="2234904"/>
                    <a:pt x="1434133" y="2234904"/>
                  </a:cubicBezTo>
                  <a:cubicBezTo>
                    <a:pt x="1427585" y="2240169"/>
                    <a:pt x="1432496" y="2248945"/>
                    <a:pt x="1439045" y="2243679"/>
                  </a:cubicBezTo>
                  <a:cubicBezTo>
                    <a:pt x="1440682" y="2248945"/>
                    <a:pt x="1434133" y="2255965"/>
                    <a:pt x="1432496" y="2261230"/>
                  </a:cubicBezTo>
                  <a:cubicBezTo>
                    <a:pt x="1427585" y="2270006"/>
                    <a:pt x="1427585" y="2280536"/>
                    <a:pt x="1425947" y="2289312"/>
                  </a:cubicBezTo>
                  <a:cubicBezTo>
                    <a:pt x="1422673" y="2308618"/>
                    <a:pt x="1411213" y="2319149"/>
                    <a:pt x="1399753" y="2334945"/>
                  </a:cubicBezTo>
                  <a:cubicBezTo>
                    <a:pt x="1396479" y="2340210"/>
                    <a:pt x="1389931" y="2343720"/>
                    <a:pt x="1386656" y="2343720"/>
                  </a:cubicBezTo>
                  <a:cubicBezTo>
                    <a:pt x="1383382" y="2341965"/>
                    <a:pt x="1378471" y="2333190"/>
                    <a:pt x="1376833" y="2329679"/>
                  </a:cubicBezTo>
                  <a:cubicBezTo>
                    <a:pt x="1371922" y="2322659"/>
                    <a:pt x="1373559" y="2317394"/>
                    <a:pt x="1373559" y="2310373"/>
                  </a:cubicBezTo>
                  <a:cubicBezTo>
                    <a:pt x="1373559" y="2303353"/>
                    <a:pt x="1381745" y="2296332"/>
                    <a:pt x="1385019" y="2289312"/>
                  </a:cubicBezTo>
                  <a:cubicBezTo>
                    <a:pt x="1391568" y="2280536"/>
                    <a:pt x="1378471" y="2275271"/>
                    <a:pt x="1370285" y="2271761"/>
                  </a:cubicBezTo>
                  <a:cubicBezTo>
                    <a:pt x="1362099" y="2268251"/>
                    <a:pt x="1357188" y="2261230"/>
                    <a:pt x="1352276" y="2254210"/>
                  </a:cubicBezTo>
                  <a:cubicBezTo>
                    <a:pt x="1339179" y="2236659"/>
                    <a:pt x="1322808" y="2238414"/>
                    <a:pt x="1309711" y="2226128"/>
                  </a:cubicBezTo>
                  <a:cubicBezTo>
                    <a:pt x="1299888" y="2217353"/>
                    <a:pt x="1288428" y="2212087"/>
                    <a:pt x="1276968" y="2205067"/>
                  </a:cubicBezTo>
                  <a:cubicBezTo>
                    <a:pt x="1272057" y="2203312"/>
                    <a:pt x="1270419" y="2199802"/>
                    <a:pt x="1265508" y="2198047"/>
                  </a:cubicBezTo>
                  <a:cubicBezTo>
                    <a:pt x="1254048" y="2205067"/>
                    <a:pt x="1237677" y="2180496"/>
                    <a:pt x="1224579" y="2171720"/>
                  </a:cubicBezTo>
                  <a:cubicBezTo>
                    <a:pt x="1232765" y="2180496"/>
                    <a:pt x="1204934" y="2194536"/>
                    <a:pt x="1204934" y="2176985"/>
                  </a:cubicBezTo>
                  <a:cubicBezTo>
                    <a:pt x="1206571" y="2161189"/>
                    <a:pt x="1186925" y="2152414"/>
                    <a:pt x="1175465" y="2145394"/>
                  </a:cubicBezTo>
                  <a:cubicBezTo>
                    <a:pt x="1167280" y="2138373"/>
                    <a:pt x="1150908" y="2119067"/>
                    <a:pt x="1137811" y="2127843"/>
                  </a:cubicBezTo>
                  <a:cubicBezTo>
                    <a:pt x="1132900" y="2129598"/>
                    <a:pt x="1132900" y="2134863"/>
                    <a:pt x="1126351" y="2136618"/>
                  </a:cubicBezTo>
                  <a:cubicBezTo>
                    <a:pt x="1119803" y="2138373"/>
                    <a:pt x="1111617" y="2138373"/>
                    <a:pt x="1106705" y="2131353"/>
                  </a:cubicBezTo>
                  <a:cubicBezTo>
                    <a:pt x="1118165" y="2126087"/>
                    <a:pt x="1114891" y="2110291"/>
                    <a:pt x="1127988" y="2105026"/>
                  </a:cubicBezTo>
                  <a:cubicBezTo>
                    <a:pt x="1141085" y="2099761"/>
                    <a:pt x="1144360" y="2085720"/>
                    <a:pt x="1149271" y="2073434"/>
                  </a:cubicBezTo>
                  <a:cubicBezTo>
                    <a:pt x="1155820" y="2061149"/>
                    <a:pt x="1165643" y="2050618"/>
                    <a:pt x="1172191" y="2038332"/>
                  </a:cubicBezTo>
                  <a:cubicBezTo>
                    <a:pt x="1175465" y="2031312"/>
                    <a:pt x="1185288" y="2015516"/>
                    <a:pt x="1193474" y="2024292"/>
                  </a:cubicBezTo>
                  <a:cubicBezTo>
                    <a:pt x="1196748" y="2020781"/>
                    <a:pt x="1193474" y="2017271"/>
                    <a:pt x="1190200" y="2015516"/>
                  </a:cubicBezTo>
                  <a:cubicBezTo>
                    <a:pt x="1196748" y="2006740"/>
                    <a:pt x="1204934" y="1996210"/>
                    <a:pt x="1214757" y="1990945"/>
                  </a:cubicBezTo>
                  <a:cubicBezTo>
                    <a:pt x="1224579" y="1985679"/>
                    <a:pt x="1227854" y="1982169"/>
                    <a:pt x="1234402" y="1975149"/>
                  </a:cubicBezTo>
                  <a:cubicBezTo>
                    <a:pt x="1240951" y="1968128"/>
                    <a:pt x="1250774" y="1966373"/>
                    <a:pt x="1260597" y="1962863"/>
                  </a:cubicBezTo>
                  <a:cubicBezTo>
                    <a:pt x="1267145" y="1959353"/>
                    <a:pt x="1278605" y="1947067"/>
                    <a:pt x="1286791" y="1950577"/>
                  </a:cubicBezTo>
                  <a:cubicBezTo>
                    <a:pt x="1288428" y="1938291"/>
                    <a:pt x="1288428" y="1927761"/>
                    <a:pt x="1288428" y="1915475"/>
                  </a:cubicBezTo>
                  <a:cubicBezTo>
                    <a:pt x="1288428" y="1899679"/>
                    <a:pt x="1286791" y="1892659"/>
                    <a:pt x="1280242" y="1878618"/>
                  </a:cubicBezTo>
                  <a:cubicBezTo>
                    <a:pt x="1276968" y="1868087"/>
                    <a:pt x="1273694" y="1857557"/>
                    <a:pt x="1262234" y="1854047"/>
                  </a:cubicBezTo>
                  <a:cubicBezTo>
                    <a:pt x="1255685" y="1850536"/>
                    <a:pt x="1242588" y="1850536"/>
                    <a:pt x="1240951" y="1859312"/>
                  </a:cubicBezTo>
                  <a:cubicBezTo>
                    <a:pt x="1237677" y="1857557"/>
                    <a:pt x="1232765" y="1859312"/>
                    <a:pt x="1229491" y="1855802"/>
                  </a:cubicBezTo>
                  <a:cubicBezTo>
                    <a:pt x="1226217" y="1855802"/>
                    <a:pt x="1227854" y="1848781"/>
                    <a:pt x="1227854" y="1843516"/>
                  </a:cubicBezTo>
                  <a:cubicBezTo>
                    <a:pt x="1226217" y="1831230"/>
                    <a:pt x="1231128" y="1824210"/>
                    <a:pt x="1232765" y="1811924"/>
                  </a:cubicBezTo>
                  <a:cubicBezTo>
                    <a:pt x="1232765" y="1803149"/>
                    <a:pt x="1231128" y="1790863"/>
                    <a:pt x="1236039" y="1783842"/>
                  </a:cubicBezTo>
                  <a:cubicBezTo>
                    <a:pt x="1239314" y="1775067"/>
                    <a:pt x="1227854" y="1769802"/>
                    <a:pt x="1237677" y="1762781"/>
                  </a:cubicBezTo>
                  <a:cubicBezTo>
                    <a:pt x="1231128" y="1757516"/>
                    <a:pt x="1226217" y="1750496"/>
                    <a:pt x="1216394" y="1750496"/>
                  </a:cubicBezTo>
                  <a:cubicBezTo>
                    <a:pt x="1208208" y="1748740"/>
                    <a:pt x="1200022" y="1755761"/>
                    <a:pt x="1193474" y="1759271"/>
                  </a:cubicBezTo>
                  <a:cubicBezTo>
                    <a:pt x="1168917" y="1766291"/>
                    <a:pt x="1164005" y="1745230"/>
                    <a:pt x="1160731" y="1729434"/>
                  </a:cubicBezTo>
                  <a:cubicBezTo>
                    <a:pt x="1157457" y="1720659"/>
                    <a:pt x="1150908" y="1710128"/>
                    <a:pt x="1147634" y="1701353"/>
                  </a:cubicBezTo>
                  <a:cubicBezTo>
                    <a:pt x="1141085" y="1678536"/>
                    <a:pt x="1134537" y="1671516"/>
                    <a:pt x="1126351" y="1659230"/>
                  </a:cubicBezTo>
                  <a:cubicBezTo>
                    <a:pt x="1116528" y="1657475"/>
                    <a:pt x="1108343" y="1655720"/>
                    <a:pt x="1100157" y="1650455"/>
                  </a:cubicBezTo>
                  <a:cubicBezTo>
                    <a:pt x="1091971" y="1643434"/>
                    <a:pt x="1091971" y="1648700"/>
                    <a:pt x="1083786" y="1659230"/>
                  </a:cubicBezTo>
                  <a:cubicBezTo>
                    <a:pt x="1069051" y="1682047"/>
                    <a:pt x="1070689" y="1659230"/>
                    <a:pt x="1064140" y="1657475"/>
                  </a:cubicBezTo>
                  <a:cubicBezTo>
                    <a:pt x="1054317" y="1657475"/>
                    <a:pt x="1041220" y="1657475"/>
                    <a:pt x="1031397" y="1652210"/>
                  </a:cubicBezTo>
                  <a:cubicBezTo>
                    <a:pt x="1026486" y="1650455"/>
                    <a:pt x="1006840" y="1648700"/>
                    <a:pt x="1005203" y="1641679"/>
                  </a:cubicBezTo>
                  <a:cubicBezTo>
                    <a:pt x="1003566" y="1636414"/>
                    <a:pt x="1008477" y="1631149"/>
                    <a:pt x="1010114" y="1625883"/>
                  </a:cubicBezTo>
                  <a:cubicBezTo>
                    <a:pt x="1011751" y="1620618"/>
                    <a:pt x="1005203" y="1611842"/>
                    <a:pt x="1008477" y="1606577"/>
                  </a:cubicBezTo>
                  <a:cubicBezTo>
                    <a:pt x="1011751" y="1597802"/>
                    <a:pt x="1006840" y="1589026"/>
                    <a:pt x="1010114" y="1578495"/>
                  </a:cubicBezTo>
                  <a:cubicBezTo>
                    <a:pt x="1011751" y="1571475"/>
                    <a:pt x="997017" y="1569720"/>
                    <a:pt x="1005203" y="1560944"/>
                  </a:cubicBezTo>
                  <a:cubicBezTo>
                    <a:pt x="995380" y="1557434"/>
                    <a:pt x="992106" y="1545149"/>
                    <a:pt x="987194" y="1534618"/>
                  </a:cubicBezTo>
                  <a:cubicBezTo>
                    <a:pt x="977372" y="1522332"/>
                    <a:pt x="1011751" y="1522332"/>
                    <a:pt x="997017" y="1511802"/>
                  </a:cubicBezTo>
                  <a:cubicBezTo>
                    <a:pt x="980646" y="1499516"/>
                    <a:pt x="987194" y="1490740"/>
                    <a:pt x="995380" y="1473189"/>
                  </a:cubicBezTo>
                  <a:cubicBezTo>
                    <a:pt x="997017" y="1469679"/>
                    <a:pt x="1003566" y="1459149"/>
                    <a:pt x="1001929" y="1455638"/>
                  </a:cubicBezTo>
                  <a:cubicBezTo>
                    <a:pt x="997017" y="1448618"/>
                    <a:pt x="1001929" y="1443353"/>
                    <a:pt x="1003566" y="1434577"/>
                  </a:cubicBezTo>
                  <a:cubicBezTo>
                    <a:pt x="1011751" y="1411761"/>
                    <a:pt x="1006840" y="1408251"/>
                    <a:pt x="998654" y="1392455"/>
                  </a:cubicBezTo>
                  <a:cubicBezTo>
                    <a:pt x="990469" y="1381924"/>
                    <a:pt x="990469" y="1366128"/>
                    <a:pt x="983920" y="1367883"/>
                  </a:cubicBezTo>
                  <a:cubicBezTo>
                    <a:pt x="972460" y="1373148"/>
                    <a:pt x="956089" y="1359108"/>
                    <a:pt x="951177" y="1346822"/>
                  </a:cubicBezTo>
                  <a:cubicBezTo>
                    <a:pt x="947903" y="1339802"/>
                    <a:pt x="944629" y="1329271"/>
                    <a:pt x="944629" y="1320495"/>
                  </a:cubicBezTo>
                  <a:cubicBezTo>
                    <a:pt x="944629" y="1311720"/>
                    <a:pt x="951177" y="1304699"/>
                    <a:pt x="951177" y="1295924"/>
                  </a:cubicBezTo>
                  <a:cubicBezTo>
                    <a:pt x="933169" y="1301189"/>
                    <a:pt x="913523" y="1299434"/>
                    <a:pt x="893878" y="1297679"/>
                  </a:cubicBezTo>
                  <a:cubicBezTo>
                    <a:pt x="882418" y="1295924"/>
                    <a:pt x="854586" y="1299434"/>
                    <a:pt x="846401" y="1290659"/>
                  </a:cubicBezTo>
                  <a:cubicBezTo>
                    <a:pt x="838215" y="1283638"/>
                    <a:pt x="839852" y="1266087"/>
                    <a:pt x="838215" y="1257312"/>
                  </a:cubicBezTo>
                  <a:cubicBezTo>
                    <a:pt x="834941" y="1243271"/>
                    <a:pt x="818569" y="1236250"/>
                    <a:pt x="818569" y="1223965"/>
                  </a:cubicBezTo>
                  <a:cubicBezTo>
                    <a:pt x="823481" y="1223965"/>
                    <a:pt x="826755" y="1223965"/>
                    <a:pt x="831666" y="1223965"/>
                  </a:cubicBezTo>
                  <a:cubicBezTo>
                    <a:pt x="828392" y="1209924"/>
                    <a:pt x="823481" y="1188863"/>
                    <a:pt x="818569" y="1178332"/>
                  </a:cubicBezTo>
                  <a:cubicBezTo>
                    <a:pt x="815295" y="1173067"/>
                    <a:pt x="815295" y="1171312"/>
                    <a:pt x="815295" y="1166046"/>
                  </a:cubicBezTo>
                  <a:cubicBezTo>
                    <a:pt x="816932" y="1159026"/>
                    <a:pt x="816932" y="1152006"/>
                    <a:pt x="810383" y="1148495"/>
                  </a:cubicBezTo>
                  <a:cubicBezTo>
                    <a:pt x="792375" y="1136210"/>
                    <a:pt x="776004" y="1127434"/>
                    <a:pt x="766181" y="1129189"/>
                  </a:cubicBezTo>
                  <a:cubicBezTo>
                    <a:pt x="736712" y="1132699"/>
                    <a:pt x="743261" y="1129189"/>
                    <a:pt x="735075" y="1129189"/>
                  </a:cubicBezTo>
                  <a:cubicBezTo>
                    <a:pt x="726889" y="1129189"/>
                    <a:pt x="717067" y="1115148"/>
                    <a:pt x="713792" y="1109883"/>
                  </a:cubicBezTo>
                  <a:cubicBezTo>
                    <a:pt x="708881" y="1104618"/>
                    <a:pt x="707244" y="1108128"/>
                    <a:pt x="702332" y="1106373"/>
                  </a:cubicBezTo>
                  <a:cubicBezTo>
                    <a:pt x="697421" y="1106373"/>
                    <a:pt x="685961" y="1099352"/>
                    <a:pt x="682687" y="1097597"/>
                  </a:cubicBezTo>
                  <a:cubicBezTo>
                    <a:pt x="679412" y="1097597"/>
                    <a:pt x="676138" y="1097597"/>
                    <a:pt x="671227" y="1095842"/>
                  </a:cubicBezTo>
                  <a:cubicBezTo>
                    <a:pt x="663041" y="1092332"/>
                    <a:pt x="663041" y="1085312"/>
                    <a:pt x="658130" y="1080046"/>
                  </a:cubicBezTo>
                  <a:cubicBezTo>
                    <a:pt x="653218" y="1074781"/>
                    <a:pt x="653218" y="1076536"/>
                    <a:pt x="646670" y="1078291"/>
                  </a:cubicBezTo>
                  <a:cubicBezTo>
                    <a:pt x="638484" y="1081801"/>
                    <a:pt x="633573" y="1073026"/>
                    <a:pt x="628661" y="1071271"/>
                  </a:cubicBezTo>
                  <a:cubicBezTo>
                    <a:pt x="615564" y="1062495"/>
                    <a:pt x="610653" y="1071271"/>
                    <a:pt x="597555" y="1069516"/>
                  </a:cubicBezTo>
                  <a:cubicBezTo>
                    <a:pt x="581184" y="1066006"/>
                    <a:pt x="579547" y="1064250"/>
                    <a:pt x="571361" y="1053720"/>
                  </a:cubicBezTo>
                  <a:cubicBezTo>
                    <a:pt x="566450" y="1048455"/>
                    <a:pt x="551716" y="1039679"/>
                    <a:pt x="545167" y="1039679"/>
                  </a:cubicBezTo>
                  <a:cubicBezTo>
                    <a:pt x="538619" y="1037924"/>
                    <a:pt x="540256" y="1029148"/>
                    <a:pt x="536981" y="1025638"/>
                  </a:cubicBezTo>
                  <a:cubicBezTo>
                    <a:pt x="533707" y="1022128"/>
                    <a:pt x="527159" y="1023883"/>
                    <a:pt x="527159" y="1018618"/>
                  </a:cubicBezTo>
                  <a:cubicBezTo>
                    <a:pt x="527159" y="1008087"/>
                    <a:pt x="515699" y="999312"/>
                    <a:pt x="514061" y="988781"/>
                  </a:cubicBezTo>
                  <a:cubicBezTo>
                    <a:pt x="514061" y="983516"/>
                    <a:pt x="518973" y="980005"/>
                    <a:pt x="518973" y="972985"/>
                  </a:cubicBezTo>
                  <a:cubicBezTo>
                    <a:pt x="520610" y="969475"/>
                    <a:pt x="512424" y="967720"/>
                    <a:pt x="510787" y="962454"/>
                  </a:cubicBezTo>
                  <a:cubicBezTo>
                    <a:pt x="510787" y="957189"/>
                    <a:pt x="509150" y="951924"/>
                    <a:pt x="509150" y="948414"/>
                  </a:cubicBezTo>
                  <a:cubicBezTo>
                    <a:pt x="509150" y="941393"/>
                    <a:pt x="512424" y="937883"/>
                    <a:pt x="514061" y="932618"/>
                  </a:cubicBezTo>
                  <a:cubicBezTo>
                    <a:pt x="515699" y="922087"/>
                    <a:pt x="517336" y="904536"/>
                    <a:pt x="505876" y="899271"/>
                  </a:cubicBezTo>
                  <a:cubicBezTo>
                    <a:pt x="504239" y="901026"/>
                    <a:pt x="500964" y="906291"/>
                    <a:pt x="497690" y="906291"/>
                  </a:cubicBezTo>
                  <a:cubicBezTo>
                    <a:pt x="486230" y="904536"/>
                    <a:pt x="478044" y="904536"/>
                    <a:pt x="468222" y="906291"/>
                  </a:cubicBezTo>
                  <a:cubicBezTo>
                    <a:pt x="456762" y="908046"/>
                    <a:pt x="437116" y="909801"/>
                    <a:pt x="428930" y="918577"/>
                  </a:cubicBezTo>
                  <a:cubicBezTo>
                    <a:pt x="415833" y="930863"/>
                    <a:pt x="414196" y="939638"/>
                    <a:pt x="396187" y="939638"/>
                  </a:cubicBezTo>
                  <a:cubicBezTo>
                    <a:pt x="392913" y="941393"/>
                    <a:pt x="381453" y="948414"/>
                    <a:pt x="381453" y="953679"/>
                  </a:cubicBezTo>
                  <a:cubicBezTo>
                    <a:pt x="379816" y="960699"/>
                    <a:pt x="369993" y="957189"/>
                    <a:pt x="365082" y="957189"/>
                  </a:cubicBezTo>
                  <a:cubicBezTo>
                    <a:pt x="356896" y="957189"/>
                    <a:pt x="351985" y="962454"/>
                    <a:pt x="350348" y="967720"/>
                  </a:cubicBezTo>
                  <a:cubicBezTo>
                    <a:pt x="348710" y="976495"/>
                    <a:pt x="340525" y="980005"/>
                    <a:pt x="332339" y="983516"/>
                  </a:cubicBezTo>
                  <a:cubicBezTo>
                    <a:pt x="329065" y="983516"/>
                    <a:pt x="315968" y="990536"/>
                    <a:pt x="319242" y="980005"/>
                  </a:cubicBezTo>
                  <a:cubicBezTo>
                    <a:pt x="319242" y="978250"/>
                    <a:pt x="311056" y="976495"/>
                    <a:pt x="304508" y="976495"/>
                  </a:cubicBezTo>
                  <a:cubicBezTo>
                    <a:pt x="286499" y="976495"/>
                    <a:pt x="263579" y="972985"/>
                    <a:pt x="250482" y="974740"/>
                  </a:cubicBezTo>
                  <a:cubicBezTo>
                    <a:pt x="242296" y="974740"/>
                    <a:pt x="234111" y="983516"/>
                    <a:pt x="224288" y="980005"/>
                  </a:cubicBezTo>
                  <a:cubicBezTo>
                    <a:pt x="219377" y="980005"/>
                    <a:pt x="214465" y="971230"/>
                    <a:pt x="207917" y="976495"/>
                  </a:cubicBezTo>
                  <a:cubicBezTo>
                    <a:pt x="206279" y="957189"/>
                    <a:pt x="204642" y="937883"/>
                    <a:pt x="204642" y="920332"/>
                  </a:cubicBezTo>
                  <a:cubicBezTo>
                    <a:pt x="204642" y="911556"/>
                    <a:pt x="204642" y="909801"/>
                    <a:pt x="207917" y="901026"/>
                  </a:cubicBezTo>
                  <a:cubicBezTo>
                    <a:pt x="207917" y="899271"/>
                    <a:pt x="207917" y="897516"/>
                    <a:pt x="206279" y="895761"/>
                  </a:cubicBezTo>
                  <a:cubicBezTo>
                    <a:pt x="203005" y="890495"/>
                    <a:pt x="207917" y="888740"/>
                    <a:pt x="209554" y="883475"/>
                  </a:cubicBezTo>
                  <a:cubicBezTo>
                    <a:pt x="196457" y="885230"/>
                    <a:pt x="183359" y="904536"/>
                    <a:pt x="171900" y="913312"/>
                  </a:cubicBezTo>
                  <a:cubicBezTo>
                    <a:pt x="157165" y="923842"/>
                    <a:pt x="130971" y="918577"/>
                    <a:pt x="112963" y="916822"/>
                  </a:cubicBezTo>
                  <a:cubicBezTo>
                    <a:pt x="116237" y="908046"/>
                    <a:pt x="108051" y="895761"/>
                    <a:pt x="101503" y="890495"/>
                  </a:cubicBezTo>
                  <a:cubicBezTo>
                    <a:pt x="88405" y="879965"/>
                    <a:pt x="67123" y="886985"/>
                    <a:pt x="52388" y="879965"/>
                  </a:cubicBezTo>
                  <a:cubicBezTo>
                    <a:pt x="68760" y="860659"/>
                    <a:pt x="63848" y="855393"/>
                    <a:pt x="45840" y="839597"/>
                  </a:cubicBezTo>
                  <a:cubicBezTo>
                    <a:pt x="42566" y="836087"/>
                    <a:pt x="42566" y="832577"/>
                    <a:pt x="40928" y="829067"/>
                  </a:cubicBezTo>
                  <a:cubicBezTo>
                    <a:pt x="39291" y="823801"/>
                    <a:pt x="32743" y="822046"/>
                    <a:pt x="29468" y="818536"/>
                  </a:cubicBezTo>
                  <a:cubicBezTo>
                    <a:pt x="22920" y="809761"/>
                    <a:pt x="24557" y="799230"/>
                    <a:pt x="13097" y="792210"/>
                  </a:cubicBezTo>
                  <a:cubicBezTo>
                    <a:pt x="24557" y="786944"/>
                    <a:pt x="3274" y="774658"/>
                    <a:pt x="0" y="769393"/>
                  </a:cubicBezTo>
                  <a:cubicBezTo>
                    <a:pt x="3274" y="762373"/>
                    <a:pt x="1637" y="758863"/>
                    <a:pt x="11460" y="757107"/>
                  </a:cubicBezTo>
                  <a:cubicBezTo>
                    <a:pt x="19646" y="755352"/>
                    <a:pt x="9823" y="746577"/>
                    <a:pt x="11460" y="736046"/>
                  </a:cubicBezTo>
                  <a:cubicBezTo>
                    <a:pt x="16371" y="718495"/>
                    <a:pt x="29468" y="716740"/>
                    <a:pt x="42566" y="709720"/>
                  </a:cubicBezTo>
                  <a:cubicBezTo>
                    <a:pt x="50751" y="704454"/>
                    <a:pt x="44203" y="693924"/>
                    <a:pt x="42566" y="685148"/>
                  </a:cubicBezTo>
                  <a:cubicBezTo>
                    <a:pt x="40928" y="678128"/>
                    <a:pt x="45840" y="671107"/>
                    <a:pt x="49114" y="664087"/>
                  </a:cubicBezTo>
                  <a:cubicBezTo>
                    <a:pt x="58937" y="653556"/>
                    <a:pt x="49114" y="636005"/>
                    <a:pt x="58937" y="625475"/>
                  </a:cubicBezTo>
                  <a:cubicBezTo>
                    <a:pt x="63848" y="618454"/>
                    <a:pt x="73671" y="618454"/>
                    <a:pt x="80220" y="613189"/>
                  </a:cubicBezTo>
                  <a:cubicBezTo>
                    <a:pt x="85131" y="609679"/>
                    <a:pt x="85131" y="604414"/>
                    <a:pt x="93317" y="600903"/>
                  </a:cubicBezTo>
                  <a:cubicBezTo>
                    <a:pt x="101503" y="599148"/>
                    <a:pt x="106414" y="590373"/>
                    <a:pt x="116237" y="586863"/>
                  </a:cubicBezTo>
                  <a:cubicBezTo>
                    <a:pt x="124423" y="583352"/>
                    <a:pt x="137520" y="585107"/>
                    <a:pt x="145705" y="583352"/>
                  </a:cubicBezTo>
                  <a:cubicBezTo>
                    <a:pt x="157165" y="579842"/>
                    <a:pt x="165351" y="581597"/>
                    <a:pt x="173537" y="572822"/>
                  </a:cubicBezTo>
                  <a:cubicBezTo>
                    <a:pt x="175174" y="572822"/>
                    <a:pt x="176811" y="567556"/>
                    <a:pt x="188271" y="565801"/>
                  </a:cubicBezTo>
                  <a:cubicBezTo>
                    <a:pt x="193182" y="564046"/>
                    <a:pt x="193182" y="565801"/>
                    <a:pt x="199731" y="567556"/>
                  </a:cubicBezTo>
                  <a:cubicBezTo>
                    <a:pt x="204642" y="567556"/>
                    <a:pt x="209554" y="572822"/>
                    <a:pt x="212828" y="578087"/>
                  </a:cubicBezTo>
                  <a:cubicBezTo>
                    <a:pt x="214465" y="576332"/>
                    <a:pt x="216102" y="574577"/>
                    <a:pt x="217739" y="572822"/>
                  </a:cubicBezTo>
                  <a:cubicBezTo>
                    <a:pt x="225925" y="583352"/>
                    <a:pt x="229199" y="560536"/>
                    <a:pt x="230837" y="555271"/>
                  </a:cubicBezTo>
                  <a:cubicBezTo>
                    <a:pt x="234111" y="535965"/>
                    <a:pt x="237385" y="518413"/>
                    <a:pt x="239022" y="497352"/>
                  </a:cubicBezTo>
                  <a:cubicBezTo>
                    <a:pt x="242296" y="471026"/>
                    <a:pt x="245571" y="444699"/>
                    <a:pt x="250482" y="420128"/>
                  </a:cubicBezTo>
                  <a:cubicBezTo>
                    <a:pt x="253756" y="407842"/>
                    <a:pt x="258668" y="399067"/>
                    <a:pt x="255394" y="386781"/>
                  </a:cubicBezTo>
                  <a:cubicBezTo>
                    <a:pt x="252119" y="376250"/>
                    <a:pt x="243934" y="370985"/>
                    <a:pt x="243934" y="358699"/>
                  </a:cubicBezTo>
                  <a:cubicBezTo>
                    <a:pt x="243934" y="346413"/>
                    <a:pt x="237385" y="344658"/>
                    <a:pt x="227562" y="335883"/>
                  </a:cubicBezTo>
                  <a:cubicBezTo>
                    <a:pt x="216102" y="327107"/>
                    <a:pt x="216102" y="316577"/>
                    <a:pt x="216102" y="306046"/>
                  </a:cubicBezTo>
                  <a:cubicBezTo>
                    <a:pt x="216102" y="299026"/>
                    <a:pt x="214465" y="290250"/>
                    <a:pt x="217739" y="283230"/>
                  </a:cubicBezTo>
                  <a:cubicBezTo>
                    <a:pt x="229199" y="272699"/>
                    <a:pt x="248845" y="267434"/>
                    <a:pt x="258668" y="276209"/>
                  </a:cubicBezTo>
                  <a:cubicBezTo>
                    <a:pt x="266854" y="279720"/>
                    <a:pt x="270128" y="277964"/>
                    <a:pt x="270128" y="267434"/>
                  </a:cubicBezTo>
                  <a:cubicBezTo>
                    <a:pt x="268491" y="253393"/>
                    <a:pt x="243934" y="244617"/>
                    <a:pt x="229199" y="253393"/>
                  </a:cubicBezTo>
                  <a:cubicBezTo>
                    <a:pt x="229199" y="241107"/>
                    <a:pt x="222651" y="223556"/>
                    <a:pt x="227562" y="214781"/>
                  </a:cubicBezTo>
                  <a:cubicBezTo>
                    <a:pt x="234111" y="206005"/>
                    <a:pt x="253756" y="213026"/>
                    <a:pt x="260305" y="213026"/>
                  </a:cubicBezTo>
                  <a:cubicBezTo>
                    <a:pt x="276676" y="213026"/>
                    <a:pt x="293048" y="213026"/>
                    <a:pt x="309419" y="213026"/>
                  </a:cubicBezTo>
                  <a:cubicBezTo>
                    <a:pt x="312693" y="213026"/>
                    <a:pt x="322516" y="213026"/>
                    <a:pt x="322516" y="209515"/>
                  </a:cubicBezTo>
                  <a:cubicBezTo>
                    <a:pt x="324153" y="207760"/>
                    <a:pt x="322516" y="200740"/>
                    <a:pt x="325791" y="198985"/>
                  </a:cubicBezTo>
                  <a:cubicBezTo>
                    <a:pt x="337251" y="191964"/>
                    <a:pt x="333976" y="214781"/>
                    <a:pt x="343799" y="209515"/>
                  </a:cubicBezTo>
                  <a:cubicBezTo>
                    <a:pt x="351985" y="206005"/>
                    <a:pt x="356896" y="197230"/>
                    <a:pt x="363445" y="191964"/>
                  </a:cubicBezTo>
                  <a:cubicBezTo>
                    <a:pt x="376542" y="183189"/>
                    <a:pt x="383090" y="197230"/>
                    <a:pt x="386365" y="202495"/>
                  </a:cubicBezTo>
                  <a:cubicBezTo>
                    <a:pt x="392913" y="216536"/>
                    <a:pt x="392913" y="223556"/>
                    <a:pt x="391276" y="235842"/>
                  </a:cubicBezTo>
                  <a:cubicBezTo>
                    <a:pt x="391276" y="239352"/>
                    <a:pt x="388002" y="246373"/>
                    <a:pt x="394550" y="244617"/>
                  </a:cubicBezTo>
                  <a:cubicBezTo>
                    <a:pt x="402736" y="242862"/>
                    <a:pt x="401099" y="239352"/>
                    <a:pt x="407647" y="244617"/>
                  </a:cubicBezTo>
                  <a:cubicBezTo>
                    <a:pt x="415833" y="253393"/>
                    <a:pt x="422382" y="262169"/>
                    <a:pt x="432205" y="267434"/>
                  </a:cubicBezTo>
                  <a:cubicBezTo>
                    <a:pt x="446939" y="272699"/>
                    <a:pt x="456762" y="263924"/>
                    <a:pt x="468222" y="258658"/>
                  </a:cubicBezTo>
                  <a:cubicBezTo>
                    <a:pt x="491141" y="248128"/>
                    <a:pt x="478044" y="272699"/>
                    <a:pt x="481319" y="277964"/>
                  </a:cubicBezTo>
                  <a:cubicBezTo>
                    <a:pt x="487867" y="276209"/>
                    <a:pt x="496053" y="263924"/>
                    <a:pt x="499327" y="258658"/>
                  </a:cubicBezTo>
                  <a:cubicBezTo>
                    <a:pt x="505876" y="251638"/>
                    <a:pt x="507513" y="246373"/>
                    <a:pt x="517336" y="242862"/>
                  </a:cubicBezTo>
                  <a:cubicBezTo>
                    <a:pt x="525521" y="241107"/>
                    <a:pt x="530433" y="239352"/>
                    <a:pt x="536981" y="234087"/>
                  </a:cubicBezTo>
                  <a:cubicBezTo>
                    <a:pt x="540256" y="230577"/>
                    <a:pt x="551716" y="223556"/>
                    <a:pt x="551716" y="234087"/>
                  </a:cubicBezTo>
                  <a:cubicBezTo>
                    <a:pt x="558264" y="223556"/>
                    <a:pt x="566450" y="220046"/>
                    <a:pt x="569724" y="207760"/>
                  </a:cubicBezTo>
                  <a:cubicBezTo>
                    <a:pt x="571361" y="198985"/>
                    <a:pt x="574636" y="198985"/>
                    <a:pt x="584458" y="197230"/>
                  </a:cubicBezTo>
                  <a:cubicBezTo>
                    <a:pt x="587733" y="195475"/>
                    <a:pt x="602467" y="188454"/>
                    <a:pt x="604104" y="186699"/>
                  </a:cubicBezTo>
                  <a:cubicBezTo>
                    <a:pt x="615564" y="170903"/>
                    <a:pt x="607378" y="169148"/>
                    <a:pt x="594281" y="170903"/>
                  </a:cubicBezTo>
                  <a:cubicBezTo>
                    <a:pt x="587733" y="170903"/>
                    <a:pt x="577910" y="170903"/>
                    <a:pt x="572998" y="167393"/>
                  </a:cubicBezTo>
                  <a:cubicBezTo>
                    <a:pt x="569724" y="165638"/>
                    <a:pt x="572998" y="155107"/>
                    <a:pt x="572998" y="151597"/>
                  </a:cubicBezTo>
                  <a:cubicBezTo>
                    <a:pt x="566450" y="137556"/>
                    <a:pt x="561538" y="132291"/>
                    <a:pt x="561538" y="109474"/>
                  </a:cubicBezTo>
                  <a:cubicBezTo>
                    <a:pt x="561538" y="98944"/>
                    <a:pt x="553353" y="93678"/>
                    <a:pt x="545167" y="84903"/>
                  </a:cubicBezTo>
                  <a:cubicBezTo>
                    <a:pt x="540256" y="81393"/>
                    <a:pt x="525521" y="65597"/>
                    <a:pt x="532070" y="58576"/>
                  </a:cubicBezTo>
                  <a:cubicBezTo>
                    <a:pt x="536981" y="60331"/>
                    <a:pt x="540256" y="67352"/>
                    <a:pt x="545167" y="67352"/>
                  </a:cubicBezTo>
                  <a:cubicBezTo>
                    <a:pt x="553353" y="67352"/>
                    <a:pt x="568087" y="63842"/>
                    <a:pt x="569724" y="72617"/>
                  </a:cubicBezTo>
                  <a:cubicBezTo>
                    <a:pt x="571361" y="79638"/>
                    <a:pt x="574636" y="81393"/>
                    <a:pt x="582821" y="81393"/>
                  </a:cubicBezTo>
                  <a:cubicBezTo>
                    <a:pt x="597555" y="79638"/>
                    <a:pt x="605741" y="84903"/>
                    <a:pt x="607378" y="81393"/>
                  </a:cubicBezTo>
                  <a:cubicBezTo>
                    <a:pt x="618838" y="63842"/>
                    <a:pt x="627024" y="104209"/>
                    <a:pt x="643395" y="100699"/>
                  </a:cubicBezTo>
                  <a:cubicBezTo>
                    <a:pt x="653218" y="98944"/>
                    <a:pt x="643395" y="83148"/>
                    <a:pt x="648307" y="74372"/>
                  </a:cubicBezTo>
                  <a:cubicBezTo>
                    <a:pt x="651581" y="70862"/>
                    <a:pt x="659767" y="72617"/>
                    <a:pt x="664678" y="67352"/>
                  </a:cubicBezTo>
                  <a:cubicBezTo>
                    <a:pt x="671227" y="60331"/>
                    <a:pt x="677775" y="70862"/>
                    <a:pt x="684324" y="69107"/>
                  </a:cubicBezTo>
                  <a:cubicBezTo>
                    <a:pt x="694147" y="65597"/>
                    <a:pt x="718704" y="60331"/>
                    <a:pt x="723615" y="51556"/>
                  </a:cubicBezTo>
                  <a:cubicBezTo>
                    <a:pt x="723615" y="51556"/>
                    <a:pt x="735075" y="44536"/>
                    <a:pt x="736712" y="44536"/>
                  </a:cubicBezTo>
                  <a:cubicBezTo>
                    <a:pt x="743261" y="44536"/>
                    <a:pt x="751447" y="48046"/>
                    <a:pt x="754721" y="41025"/>
                  </a:cubicBezTo>
                  <a:cubicBezTo>
                    <a:pt x="761269" y="30495"/>
                    <a:pt x="785826" y="23474"/>
                    <a:pt x="769455" y="2413"/>
                  </a:cubicBezTo>
                  <a:cubicBezTo>
                    <a:pt x="777641" y="658"/>
                    <a:pt x="784189" y="2413"/>
                    <a:pt x="792375" y="658"/>
                  </a:cubicBezTo>
                  <a:close/>
                </a:path>
              </a:pathLst>
            </a:custGeom>
            <a:solidFill>
              <a:schemeClr val="accent1"/>
            </a:solidFill>
            <a:ln w="3175"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schemeClr val="accent1"/>
                </a:solidFill>
              </a:endParaRPr>
            </a:p>
          </p:txBody>
        </p:sp>
      </p:grpSp>
    </p:spTree>
    <p:extLst>
      <p:ext uri="{BB962C8B-B14F-4D97-AF65-F5344CB8AC3E}">
        <p14:creationId xmlns:p14="http://schemas.microsoft.com/office/powerpoint/2010/main" val="90970806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1000"/>
                                        <p:tgtEl>
                                          <p:spTgt spid="62"/>
                                        </p:tgtEl>
                                      </p:cBhvr>
                                    </p:animEffect>
                                    <p:anim calcmode="lin" valueType="num">
                                      <p:cBhvr>
                                        <p:cTn id="8" dur="1000" fill="hold"/>
                                        <p:tgtEl>
                                          <p:spTgt spid="62"/>
                                        </p:tgtEl>
                                        <p:attrNameLst>
                                          <p:attrName>ppt_x</p:attrName>
                                        </p:attrNameLst>
                                      </p:cBhvr>
                                      <p:tavLst>
                                        <p:tav tm="0">
                                          <p:val>
                                            <p:strVal val="#ppt_x"/>
                                          </p:val>
                                        </p:tav>
                                        <p:tav tm="100000">
                                          <p:val>
                                            <p:strVal val="#ppt_x"/>
                                          </p:val>
                                        </p:tav>
                                      </p:tavLst>
                                    </p:anim>
                                    <p:anim calcmode="lin" valueType="num">
                                      <p:cBhvr>
                                        <p:cTn id="9" dur="1000" fill="hold"/>
                                        <p:tgtEl>
                                          <p:spTgt spid="6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129"/>
                                        </p:tgtEl>
                                        <p:attrNameLst>
                                          <p:attrName>style.visibility</p:attrName>
                                        </p:attrNameLst>
                                      </p:cBhvr>
                                      <p:to>
                                        <p:strVal val="visible"/>
                                      </p:to>
                                    </p:set>
                                    <p:animEffect transition="in" filter="fade">
                                      <p:cBhvr>
                                        <p:cTn id="16" dur="500"/>
                                        <p:tgtEl>
                                          <p:spTgt spid="129"/>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par>
                          <p:cTn id="25" fill="hold">
                            <p:stCondLst>
                              <p:cond delay="2500"/>
                            </p:stCondLst>
                            <p:childTnLst>
                              <p:par>
                                <p:cTn id="26" presetID="10" presetClass="entr" presetSubtype="0"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par>
                          <p:cTn id="29" fill="hold">
                            <p:stCondLst>
                              <p:cond delay="3000"/>
                            </p:stCondLst>
                            <p:childTnLst>
                              <p:par>
                                <p:cTn id="30" presetID="10" presetClass="entr" presetSubtype="0"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par>
                          <p:cTn id="33" fill="hold">
                            <p:stCondLst>
                              <p:cond delay="3500"/>
                            </p:stCondLst>
                            <p:childTnLst>
                              <p:par>
                                <p:cTn id="34" presetID="10" presetClass="entr" presetSubtype="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19362628_xxl.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7840" b="7840"/>
          <a:stretch>
            <a:fillRect/>
          </a:stretch>
        </p:blipFill>
        <p:spPr>
          <a:xfrm>
            <a:off x="0" y="0"/>
            <a:ext cx="24399875" cy="13716000"/>
          </a:xfrm>
        </p:spPr>
      </p:pic>
      <p:sp>
        <p:nvSpPr>
          <p:cNvPr id="128" name="Rectangle 127"/>
          <p:cNvSpPr>
            <a:spLocks noChangeAspect="1"/>
          </p:cNvSpPr>
          <p:nvPr/>
        </p:nvSpPr>
        <p:spPr>
          <a:xfrm>
            <a:off x="16322" y="197484"/>
            <a:ext cx="24399930" cy="13716002"/>
          </a:xfrm>
          <a:prstGeom prst="rect">
            <a:avLst/>
          </a:prstGeom>
          <a:solidFill>
            <a:schemeClr val="accent5">
              <a:lumMod val="50000"/>
              <a:alpha val="82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828434" fontAlgn="auto">
              <a:spcBef>
                <a:spcPts val="0"/>
              </a:spcBef>
              <a:spcAft>
                <a:spcPts val="0"/>
              </a:spcAft>
              <a:defRPr/>
            </a:pPr>
            <a:endParaRPr lang="en-US" dirty="0"/>
          </a:p>
        </p:txBody>
      </p:sp>
      <p:grpSp>
        <p:nvGrpSpPr>
          <p:cNvPr id="129" name="Group 128"/>
          <p:cNvGrpSpPr/>
          <p:nvPr/>
        </p:nvGrpSpPr>
        <p:grpSpPr>
          <a:xfrm>
            <a:off x="11010113" y="2917891"/>
            <a:ext cx="2412348" cy="2412976"/>
            <a:chOff x="10914389" y="3398630"/>
            <a:chExt cx="2545697" cy="2546360"/>
          </a:xfrm>
          <a:solidFill>
            <a:schemeClr val="bg1"/>
          </a:solidFill>
        </p:grpSpPr>
        <p:sp>
          <p:nvSpPr>
            <p:cNvPr id="130" name="Freeform 9"/>
            <p:cNvSpPr>
              <a:spLocks noEditPoints="1"/>
            </p:cNvSpPr>
            <p:nvPr/>
          </p:nvSpPr>
          <p:spPr bwMode="auto">
            <a:xfrm>
              <a:off x="10914389" y="3398630"/>
              <a:ext cx="2545697" cy="2546360"/>
            </a:xfrm>
            <a:custGeom>
              <a:avLst/>
              <a:gdLst>
                <a:gd name="T0" fmla="*/ 512 w 1024"/>
                <a:gd name="T1" fmla="*/ 0 h 1024"/>
                <a:gd name="T2" fmla="*/ 0 w 1024"/>
                <a:gd name="T3" fmla="*/ 512 h 1024"/>
                <a:gd name="T4" fmla="*/ 512 w 1024"/>
                <a:gd name="T5" fmla="*/ 1024 h 1024"/>
                <a:gd name="T6" fmla="*/ 1024 w 1024"/>
                <a:gd name="T7" fmla="*/ 512 h 1024"/>
                <a:gd name="T8" fmla="*/ 512 w 1024"/>
                <a:gd name="T9" fmla="*/ 0 h 1024"/>
                <a:gd name="T10" fmla="*/ 512 w 1024"/>
                <a:gd name="T11" fmla="*/ 951 h 1024"/>
                <a:gd name="T12" fmla="*/ 73 w 1024"/>
                <a:gd name="T13" fmla="*/ 512 h 1024"/>
                <a:gd name="T14" fmla="*/ 512 w 1024"/>
                <a:gd name="T15" fmla="*/ 73 h 1024"/>
                <a:gd name="T16" fmla="*/ 951 w 1024"/>
                <a:gd name="T17" fmla="*/ 512 h 1024"/>
                <a:gd name="T18" fmla="*/ 512 w 1024"/>
                <a:gd name="T19" fmla="*/ 951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4" h="1024">
                  <a:moveTo>
                    <a:pt x="512" y="0"/>
                  </a:moveTo>
                  <a:cubicBezTo>
                    <a:pt x="229" y="0"/>
                    <a:pt x="0" y="229"/>
                    <a:pt x="0" y="512"/>
                  </a:cubicBezTo>
                  <a:cubicBezTo>
                    <a:pt x="0" y="795"/>
                    <a:pt x="229" y="1024"/>
                    <a:pt x="512" y="1024"/>
                  </a:cubicBezTo>
                  <a:cubicBezTo>
                    <a:pt x="795" y="1024"/>
                    <a:pt x="1024" y="795"/>
                    <a:pt x="1024" y="512"/>
                  </a:cubicBezTo>
                  <a:cubicBezTo>
                    <a:pt x="1024" y="229"/>
                    <a:pt x="795" y="0"/>
                    <a:pt x="512" y="0"/>
                  </a:cubicBezTo>
                  <a:close/>
                  <a:moveTo>
                    <a:pt x="512" y="951"/>
                  </a:moveTo>
                  <a:cubicBezTo>
                    <a:pt x="270" y="951"/>
                    <a:pt x="73" y="754"/>
                    <a:pt x="73" y="512"/>
                  </a:cubicBezTo>
                  <a:cubicBezTo>
                    <a:pt x="73" y="270"/>
                    <a:pt x="270" y="73"/>
                    <a:pt x="512" y="73"/>
                  </a:cubicBezTo>
                  <a:cubicBezTo>
                    <a:pt x="754" y="73"/>
                    <a:pt x="951" y="270"/>
                    <a:pt x="951" y="512"/>
                  </a:cubicBezTo>
                  <a:cubicBezTo>
                    <a:pt x="951" y="754"/>
                    <a:pt x="754" y="951"/>
                    <a:pt x="512" y="95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lIns="182843" tIns="91422" rIns="182843" bIns="91422"/>
            <a:lstStyle/>
            <a:p>
              <a:pPr defTabSz="1828434" fontAlgn="auto">
                <a:spcBef>
                  <a:spcPts val="0"/>
                </a:spcBef>
                <a:spcAft>
                  <a:spcPts val="0"/>
                </a:spcAft>
                <a:defRPr/>
              </a:pPr>
              <a:endParaRPr lang="id-ID">
                <a:latin typeface="+mn-lt"/>
                <a:ea typeface="+mn-ea"/>
                <a:cs typeface="+mn-cs"/>
              </a:endParaRPr>
            </a:p>
          </p:txBody>
        </p:sp>
        <p:grpSp>
          <p:nvGrpSpPr>
            <p:cNvPr id="131" name="Group 130"/>
            <p:cNvGrpSpPr/>
            <p:nvPr/>
          </p:nvGrpSpPr>
          <p:grpSpPr>
            <a:xfrm>
              <a:off x="11795226" y="4278110"/>
              <a:ext cx="787195" cy="787400"/>
              <a:chOff x="6350" y="4763"/>
              <a:chExt cx="2898775" cy="2898776"/>
            </a:xfrm>
            <a:grpFill/>
          </p:grpSpPr>
          <p:sp>
            <p:nvSpPr>
              <p:cNvPr id="132" name="Freeform 131"/>
              <p:cNvSpPr>
                <a:spLocks/>
              </p:cNvSpPr>
              <p:nvPr/>
            </p:nvSpPr>
            <p:spPr bwMode="auto">
              <a:xfrm>
                <a:off x="6350" y="4763"/>
                <a:ext cx="727075" cy="723900"/>
              </a:xfrm>
              <a:custGeom>
                <a:avLst/>
                <a:gdLst>
                  <a:gd name="T0" fmla="*/ 168 w 193"/>
                  <a:gd name="T1" fmla="*/ 0 h 192"/>
                  <a:gd name="T2" fmla="*/ 24 w 193"/>
                  <a:gd name="T3" fmla="*/ 0 h 192"/>
                  <a:gd name="T4" fmla="*/ 0 w 193"/>
                  <a:gd name="T5" fmla="*/ 24 h 192"/>
                  <a:gd name="T6" fmla="*/ 0 w 193"/>
                  <a:gd name="T7" fmla="*/ 168 h 192"/>
                  <a:gd name="T8" fmla="*/ 24 w 193"/>
                  <a:gd name="T9" fmla="*/ 192 h 192"/>
                  <a:gd name="T10" fmla="*/ 168 w 193"/>
                  <a:gd name="T11" fmla="*/ 192 h 192"/>
                  <a:gd name="T12" fmla="*/ 193 w 193"/>
                  <a:gd name="T13" fmla="*/ 168 h 192"/>
                  <a:gd name="T14" fmla="*/ 193 w 193"/>
                  <a:gd name="T15" fmla="*/ 24 h 192"/>
                  <a:gd name="T16" fmla="*/ 168 w 193"/>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192">
                    <a:moveTo>
                      <a:pt x="168" y="0"/>
                    </a:moveTo>
                    <a:cubicBezTo>
                      <a:pt x="24" y="0"/>
                      <a:pt x="24" y="0"/>
                      <a:pt x="24" y="0"/>
                    </a:cubicBezTo>
                    <a:cubicBezTo>
                      <a:pt x="11" y="0"/>
                      <a:pt x="0" y="11"/>
                      <a:pt x="0" y="24"/>
                    </a:cubicBezTo>
                    <a:cubicBezTo>
                      <a:pt x="0" y="168"/>
                      <a:pt x="0" y="168"/>
                      <a:pt x="0" y="168"/>
                    </a:cubicBezTo>
                    <a:cubicBezTo>
                      <a:pt x="0" y="182"/>
                      <a:pt x="11" y="192"/>
                      <a:pt x="24" y="192"/>
                    </a:cubicBezTo>
                    <a:cubicBezTo>
                      <a:pt x="168" y="192"/>
                      <a:pt x="168" y="192"/>
                      <a:pt x="168" y="192"/>
                    </a:cubicBezTo>
                    <a:cubicBezTo>
                      <a:pt x="182" y="192"/>
                      <a:pt x="193" y="182"/>
                      <a:pt x="193" y="168"/>
                    </a:cubicBezTo>
                    <a:cubicBezTo>
                      <a:pt x="193" y="24"/>
                      <a:pt x="193" y="24"/>
                      <a:pt x="193" y="24"/>
                    </a:cubicBezTo>
                    <a:cubicBezTo>
                      <a:pt x="193" y="11"/>
                      <a:pt x="182" y="0"/>
                      <a:pt x="168"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828434" fontAlgn="auto">
                  <a:spcBef>
                    <a:spcPts val="0"/>
                  </a:spcBef>
                  <a:spcAft>
                    <a:spcPts val="0"/>
                  </a:spcAft>
                  <a:defRPr/>
                </a:pPr>
                <a:endParaRPr lang="id-ID">
                  <a:latin typeface="+mn-lt"/>
                  <a:ea typeface="+mn-ea"/>
                  <a:cs typeface="+mn-cs"/>
                </a:endParaRPr>
              </a:p>
            </p:txBody>
          </p:sp>
          <p:sp>
            <p:nvSpPr>
              <p:cNvPr id="133" name="Freeform 132"/>
              <p:cNvSpPr>
                <a:spLocks/>
              </p:cNvSpPr>
              <p:nvPr/>
            </p:nvSpPr>
            <p:spPr bwMode="auto">
              <a:xfrm>
                <a:off x="6350" y="1093788"/>
                <a:ext cx="727075" cy="722313"/>
              </a:xfrm>
              <a:custGeom>
                <a:avLst/>
                <a:gdLst>
                  <a:gd name="T0" fmla="*/ 168 w 193"/>
                  <a:gd name="T1" fmla="*/ 0 h 192"/>
                  <a:gd name="T2" fmla="*/ 24 w 193"/>
                  <a:gd name="T3" fmla="*/ 0 h 192"/>
                  <a:gd name="T4" fmla="*/ 0 w 193"/>
                  <a:gd name="T5" fmla="*/ 24 h 192"/>
                  <a:gd name="T6" fmla="*/ 0 w 193"/>
                  <a:gd name="T7" fmla="*/ 168 h 192"/>
                  <a:gd name="T8" fmla="*/ 24 w 193"/>
                  <a:gd name="T9" fmla="*/ 192 h 192"/>
                  <a:gd name="T10" fmla="*/ 168 w 193"/>
                  <a:gd name="T11" fmla="*/ 192 h 192"/>
                  <a:gd name="T12" fmla="*/ 193 w 193"/>
                  <a:gd name="T13" fmla="*/ 168 h 192"/>
                  <a:gd name="T14" fmla="*/ 193 w 193"/>
                  <a:gd name="T15" fmla="*/ 24 h 192"/>
                  <a:gd name="T16" fmla="*/ 168 w 193"/>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192">
                    <a:moveTo>
                      <a:pt x="168" y="0"/>
                    </a:moveTo>
                    <a:cubicBezTo>
                      <a:pt x="24" y="0"/>
                      <a:pt x="24" y="0"/>
                      <a:pt x="24" y="0"/>
                    </a:cubicBezTo>
                    <a:cubicBezTo>
                      <a:pt x="11" y="0"/>
                      <a:pt x="0" y="11"/>
                      <a:pt x="0" y="24"/>
                    </a:cubicBezTo>
                    <a:cubicBezTo>
                      <a:pt x="0" y="168"/>
                      <a:pt x="0" y="168"/>
                      <a:pt x="0" y="168"/>
                    </a:cubicBezTo>
                    <a:cubicBezTo>
                      <a:pt x="0" y="181"/>
                      <a:pt x="11" y="192"/>
                      <a:pt x="24" y="192"/>
                    </a:cubicBezTo>
                    <a:cubicBezTo>
                      <a:pt x="168" y="192"/>
                      <a:pt x="168" y="192"/>
                      <a:pt x="168" y="192"/>
                    </a:cubicBezTo>
                    <a:cubicBezTo>
                      <a:pt x="182" y="192"/>
                      <a:pt x="193" y="181"/>
                      <a:pt x="193" y="168"/>
                    </a:cubicBezTo>
                    <a:cubicBezTo>
                      <a:pt x="193" y="24"/>
                      <a:pt x="193" y="24"/>
                      <a:pt x="193" y="24"/>
                    </a:cubicBezTo>
                    <a:cubicBezTo>
                      <a:pt x="193" y="11"/>
                      <a:pt x="182" y="0"/>
                      <a:pt x="168"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828434" fontAlgn="auto">
                  <a:spcBef>
                    <a:spcPts val="0"/>
                  </a:spcBef>
                  <a:spcAft>
                    <a:spcPts val="0"/>
                  </a:spcAft>
                  <a:defRPr/>
                </a:pPr>
                <a:endParaRPr lang="id-ID">
                  <a:latin typeface="+mn-lt"/>
                  <a:ea typeface="+mn-ea"/>
                  <a:cs typeface="+mn-cs"/>
                </a:endParaRPr>
              </a:p>
            </p:txBody>
          </p:sp>
          <p:sp>
            <p:nvSpPr>
              <p:cNvPr id="163" name="Freeform 162"/>
              <p:cNvSpPr>
                <a:spLocks/>
              </p:cNvSpPr>
              <p:nvPr/>
            </p:nvSpPr>
            <p:spPr bwMode="auto">
              <a:xfrm>
                <a:off x="6350" y="2178051"/>
                <a:ext cx="727075" cy="725488"/>
              </a:xfrm>
              <a:custGeom>
                <a:avLst/>
                <a:gdLst>
                  <a:gd name="T0" fmla="*/ 168 w 193"/>
                  <a:gd name="T1" fmla="*/ 0 h 193"/>
                  <a:gd name="T2" fmla="*/ 24 w 193"/>
                  <a:gd name="T3" fmla="*/ 0 h 193"/>
                  <a:gd name="T4" fmla="*/ 0 w 193"/>
                  <a:gd name="T5" fmla="*/ 25 h 193"/>
                  <a:gd name="T6" fmla="*/ 0 w 193"/>
                  <a:gd name="T7" fmla="*/ 169 h 193"/>
                  <a:gd name="T8" fmla="*/ 24 w 193"/>
                  <a:gd name="T9" fmla="*/ 193 h 193"/>
                  <a:gd name="T10" fmla="*/ 168 w 193"/>
                  <a:gd name="T11" fmla="*/ 193 h 193"/>
                  <a:gd name="T12" fmla="*/ 193 w 193"/>
                  <a:gd name="T13" fmla="*/ 169 h 193"/>
                  <a:gd name="T14" fmla="*/ 193 w 193"/>
                  <a:gd name="T15" fmla="*/ 25 h 193"/>
                  <a:gd name="T16" fmla="*/ 168 w 193"/>
                  <a:gd name="T1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193">
                    <a:moveTo>
                      <a:pt x="168" y="0"/>
                    </a:moveTo>
                    <a:cubicBezTo>
                      <a:pt x="24" y="0"/>
                      <a:pt x="24" y="0"/>
                      <a:pt x="24" y="0"/>
                    </a:cubicBezTo>
                    <a:cubicBezTo>
                      <a:pt x="11" y="0"/>
                      <a:pt x="0" y="11"/>
                      <a:pt x="0" y="25"/>
                    </a:cubicBezTo>
                    <a:cubicBezTo>
                      <a:pt x="0" y="169"/>
                      <a:pt x="0" y="169"/>
                      <a:pt x="0" y="169"/>
                    </a:cubicBezTo>
                    <a:cubicBezTo>
                      <a:pt x="0" y="182"/>
                      <a:pt x="11" y="193"/>
                      <a:pt x="24" y="193"/>
                    </a:cubicBezTo>
                    <a:cubicBezTo>
                      <a:pt x="168" y="193"/>
                      <a:pt x="168" y="193"/>
                      <a:pt x="168" y="193"/>
                    </a:cubicBezTo>
                    <a:cubicBezTo>
                      <a:pt x="182" y="193"/>
                      <a:pt x="193" y="182"/>
                      <a:pt x="193" y="169"/>
                    </a:cubicBezTo>
                    <a:cubicBezTo>
                      <a:pt x="193" y="25"/>
                      <a:pt x="193" y="25"/>
                      <a:pt x="193" y="25"/>
                    </a:cubicBezTo>
                    <a:cubicBezTo>
                      <a:pt x="193" y="11"/>
                      <a:pt x="182" y="0"/>
                      <a:pt x="168"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828434" fontAlgn="auto">
                  <a:spcBef>
                    <a:spcPts val="0"/>
                  </a:spcBef>
                  <a:spcAft>
                    <a:spcPts val="0"/>
                  </a:spcAft>
                  <a:defRPr/>
                </a:pPr>
                <a:endParaRPr lang="id-ID">
                  <a:latin typeface="+mn-lt"/>
                  <a:ea typeface="+mn-ea"/>
                  <a:cs typeface="+mn-cs"/>
                </a:endParaRPr>
              </a:p>
            </p:txBody>
          </p:sp>
          <p:sp>
            <p:nvSpPr>
              <p:cNvPr id="164" name="Freeform 8"/>
              <p:cNvSpPr>
                <a:spLocks/>
              </p:cNvSpPr>
              <p:nvPr/>
            </p:nvSpPr>
            <p:spPr bwMode="auto">
              <a:xfrm>
                <a:off x="1095375" y="4763"/>
                <a:ext cx="1809750" cy="723900"/>
              </a:xfrm>
              <a:custGeom>
                <a:avLst/>
                <a:gdLst>
                  <a:gd name="T0" fmla="*/ 457 w 481"/>
                  <a:gd name="T1" fmla="*/ 0 h 192"/>
                  <a:gd name="T2" fmla="*/ 24 w 481"/>
                  <a:gd name="T3" fmla="*/ 0 h 192"/>
                  <a:gd name="T4" fmla="*/ 0 w 481"/>
                  <a:gd name="T5" fmla="*/ 24 h 192"/>
                  <a:gd name="T6" fmla="*/ 0 w 481"/>
                  <a:gd name="T7" fmla="*/ 168 h 192"/>
                  <a:gd name="T8" fmla="*/ 24 w 481"/>
                  <a:gd name="T9" fmla="*/ 192 h 192"/>
                  <a:gd name="T10" fmla="*/ 457 w 481"/>
                  <a:gd name="T11" fmla="*/ 192 h 192"/>
                  <a:gd name="T12" fmla="*/ 481 w 481"/>
                  <a:gd name="T13" fmla="*/ 168 h 192"/>
                  <a:gd name="T14" fmla="*/ 481 w 481"/>
                  <a:gd name="T15" fmla="*/ 24 h 192"/>
                  <a:gd name="T16" fmla="*/ 457 w 481"/>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1" h="192">
                    <a:moveTo>
                      <a:pt x="457" y="0"/>
                    </a:moveTo>
                    <a:cubicBezTo>
                      <a:pt x="24" y="0"/>
                      <a:pt x="24" y="0"/>
                      <a:pt x="24" y="0"/>
                    </a:cubicBezTo>
                    <a:cubicBezTo>
                      <a:pt x="11" y="0"/>
                      <a:pt x="0" y="11"/>
                      <a:pt x="0" y="24"/>
                    </a:cubicBezTo>
                    <a:cubicBezTo>
                      <a:pt x="0" y="168"/>
                      <a:pt x="0" y="168"/>
                      <a:pt x="0" y="168"/>
                    </a:cubicBezTo>
                    <a:cubicBezTo>
                      <a:pt x="0" y="182"/>
                      <a:pt x="11" y="192"/>
                      <a:pt x="24" y="192"/>
                    </a:cubicBezTo>
                    <a:cubicBezTo>
                      <a:pt x="457" y="192"/>
                      <a:pt x="457" y="192"/>
                      <a:pt x="457" y="192"/>
                    </a:cubicBezTo>
                    <a:cubicBezTo>
                      <a:pt x="470" y="192"/>
                      <a:pt x="481" y="182"/>
                      <a:pt x="481" y="168"/>
                    </a:cubicBezTo>
                    <a:cubicBezTo>
                      <a:pt x="481" y="24"/>
                      <a:pt x="481" y="24"/>
                      <a:pt x="481" y="24"/>
                    </a:cubicBezTo>
                    <a:cubicBezTo>
                      <a:pt x="481" y="11"/>
                      <a:pt x="470" y="0"/>
                      <a:pt x="457"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828434" fontAlgn="auto">
                  <a:spcBef>
                    <a:spcPts val="0"/>
                  </a:spcBef>
                  <a:spcAft>
                    <a:spcPts val="0"/>
                  </a:spcAft>
                  <a:defRPr/>
                </a:pPr>
                <a:endParaRPr lang="id-ID">
                  <a:latin typeface="+mn-lt"/>
                  <a:ea typeface="+mn-ea"/>
                  <a:cs typeface="+mn-cs"/>
                </a:endParaRPr>
              </a:p>
            </p:txBody>
          </p:sp>
          <p:sp>
            <p:nvSpPr>
              <p:cNvPr id="165" name="Freeform 9"/>
              <p:cNvSpPr>
                <a:spLocks/>
              </p:cNvSpPr>
              <p:nvPr/>
            </p:nvSpPr>
            <p:spPr bwMode="auto">
              <a:xfrm>
                <a:off x="1095375" y="1093788"/>
                <a:ext cx="1809750" cy="722313"/>
              </a:xfrm>
              <a:custGeom>
                <a:avLst/>
                <a:gdLst>
                  <a:gd name="T0" fmla="*/ 457 w 481"/>
                  <a:gd name="T1" fmla="*/ 0 h 192"/>
                  <a:gd name="T2" fmla="*/ 24 w 481"/>
                  <a:gd name="T3" fmla="*/ 0 h 192"/>
                  <a:gd name="T4" fmla="*/ 0 w 481"/>
                  <a:gd name="T5" fmla="*/ 24 h 192"/>
                  <a:gd name="T6" fmla="*/ 0 w 481"/>
                  <a:gd name="T7" fmla="*/ 168 h 192"/>
                  <a:gd name="T8" fmla="*/ 24 w 481"/>
                  <a:gd name="T9" fmla="*/ 192 h 192"/>
                  <a:gd name="T10" fmla="*/ 457 w 481"/>
                  <a:gd name="T11" fmla="*/ 192 h 192"/>
                  <a:gd name="T12" fmla="*/ 481 w 481"/>
                  <a:gd name="T13" fmla="*/ 168 h 192"/>
                  <a:gd name="T14" fmla="*/ 481 w 481"/>
                  <a:gd name="T15" fmla="*/ 24 h 192"/>
                  <a:gd name="T16" fmla="*/ 457 w 481"/>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1" h="192">
                    <a:moveTo>
                      <a:pt x="457" y="0"/>
                    </a:moveTo>
                    <a:cubicBezTo>
                      <a:pt x="24" y="0"/>
                      <a:pt x="24" y="0"/>
                      <a:pt x="24" y="0"/>
                    </a:cubicBezTo>
                    <a:cubicBezTo>
                      <a:pt x="11" y="0"/>
                      <a:pt x="0" y="11"/>
                      <a:pt x="0" y="24"/>
                    </a:cubicBezTo>
                    <a:cubicBezTo>
                      <a:pt x="0" y="168"/>
                      <a:pt x="0" y="168"/>
                      <a:pt x="0" y="168"/>
                    </a:cubicBezTo>
                    <a:cubicBezTo>
                      <a:pt x="0" y="181"/>
                      <a:pt x="11" y="192"/>
                      <a:pt x="24" y="192"/>
                    </a:cubicBezTo>
                    <a:cubicBezTo>
                      <a:pt x="457" y="192"/>
                      <a:pt x="457" y="192"/>
                      <a:pt x="457" y="192"/>
                    </a:cubicBezTo>
                    <a:cubicBezTo>
                      <a:pt x="470" y="192"/>
                      <a:pt x="481" y="181"/>
                      <a:pt x="481" y="168"/>
                    </a:cubicBezTo>
                    <a:cubicBezTo>
                      <a:pt x="481" y="24"/>
                      <a:pt x="481" y="24"/>
                      <a:pt x="481" y="24"/>
                    </a:cubicBezTo>
                    <a:cubicBezTo>
                      <a:pt x="481" y="11"/>
                      <a:pt x="470" y="0"/>
                      <a:pt x="457"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828434" fontAlgn="auto">
                  <a:spcBef>
                    <a:spcPts val="0"/>
                  </a:spcBef>
                  <a:spcAft>
                    <a:spcPts val="0"/>
                  </a:spcAft>
                  <a:defRPr/>
                </a:pPr>
                <a:endParaRPr lang="id-ID">
                  <a:latin typeface="+mn-lt"/>
                  <a:ea typeface="+mn-ea"/>
                  <a:cs typeface="+mn-cs"/>
                </a:endParaRPr>
              </a:p>
            </p:txBody>
          </p:sp>
          <p:sp>
            <p:nvSpPr>
              <p:cNvPr id="166" name="Freeform 10"/>
              <p:cNvSpPr>
                <a:spLocks/>
              </p:cNvSpPr>
              <p:nvPr/>
            </p:nvSpPr>
            <p:spPr bwMode="auto">
              <a:xfrm>
                <a:off x="1095375" y="2178051"/>
                <a:ext cx="1809750" cy="725488"/>
              </a:xfrm>
              <a:custGeom>
                <a:avLst/>
                <a:gdLst>
                  <a:gd name="T0" fmla="*/ 457 w 481"/>
                  <a:gd name="T1" fmla="*/ 0 h 193"/>
                  <a:gd name="T2" fmla="*/ 24 w 481"/>
                  <a:gd name="T3" fmla="*/ 0 h 193"/>
                  <a:gd name="T4" fmla="*/ 0 w 481"/>
                  <a:gd name="T5" fmla="*/ 25 h 193"/>
                  <a:gd name="T6" fmla="*/ 0 w 481"/>
                  <a:gd name="T7" fmla="*/ 169 h 193"/>
                  <a:gd name="T8" fmla="*/ 24 w 481"/>
                  <a:gd name="T9" fmla="*/ 193 h 193"/>
                  <a:gd name="T10" fmla="*/ 457 w 481"/>
                  <a:gd name="T11" fmla="*/ 193 h 193"/>
                  <a:gd name="T12" fmla="*/ 481 w 481"/>
                  <a:gd name="T13" fmla="*/ 169 h 193"/>
                  <a:gd name="T14" fmla="*/ 481 w 481"/>
                  <a:gd name="T15" fmla="*/ 25 h 193"/>
                  <a:gd name="T16" fmla="*/ 457 w 481"/>
                  <a:gd name="T1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1" h="193">
                    <a:moveTo>
                      <a:pt x="457" y="0"/>
                    </a:moveTo>
                    <a:cubicBezTo>
                      <a:pt x="24" y="0"/>
                      <a:pt x="24" y="0"/>
                      <a:pt x="24" y="0"/>
                    </a:cubicBezTo>
                    <a:cubicBezTo>
                      <a:pt x="11" y="0"/>
                      <a:pt x="0" y="11"/>
                      <a:pt x="0" y="25"/>
                    </a:cubicBezTo>
                    <a:cubicBezTo>
                      <a:pt x="0" y="169"/>
                      <a:pt x="0" y="169"/>
                      <a:pt x="0" y="169"/>
                    </a:cubicBezTo>
                    <a:cubicBezTo>
                      <a:pt x="0" y="182"/>
                      <a:pt x="11" y="193"/>
                      <a:pt x="24" y="193"/>
                    </a:cubicBezTo>
                    <a:cubicBezTo>
                      <a:pt x="457" y="193"/>
                      <a:pt x="457" y="193"/>
                      <a:pt x="457" y="193"/>
                    </a:cubicBezTo>
                    <a:cubicBezTo>
                      <a:pt x="470" y="193"/>
                      <a:pt x="481" y="182"/>
                      <a:pt x="481" y="169"/>
                    </a:cubicBezTo>
                    <a:cubicBezTo>
                      <a:pt x="481" y="25"/>
                      <a:pt x="481" y="25"/>
                      <a:pt x="481" y="25"/>
                    </a:cubicBezTo>
                    <a:cubicBezTo>
                      <a:pt x="481" y="11"/>
                      <a:pt x="470" y="0"/>
                      <a:pt x="457"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828434" fontAlgn="auto">
                  <a:spcBef>
                    <a:spcPts val="0"/>
                  </a:spcBef>
                  <a:spcAft>
                    <a:spcPts val="0"/>
                  </a:spcAft>
                  <a:defRPr/>
                </a:pPr>
                <a:endParaRPr lang="id-ID">
                  <a:latin typeface="+mn-lt"/>
                  <a:ea typeface="+mn-ea"/>
                  <a:cs typeface="+mn-cs"/>
                </a:endParaRPr>
              </a:p>
            </p:txBody>
          </p:sp>
        </p:grpSp>
      </p:grpSp>
      <p:grpSp>
        <p:nvGrpSpPr>
          <p:cNvPr id="62" name="Group 61"/>
          <p:cNvGrpSpPr/>
          <p:nvPr/>
        </p:nvGrpSpPr>
        <p:grpSpPr>
          <a:xfrm>
            <a:off x="6008975" y="483017"/>
            <a:ext cx="12359700" cy="2079087"/>
            <a:chOff x="5988388" y="483017"/>
            <a:chExt cx="12359700" cy="2079087"/>
          </a:xfrm>
        </p:grpSpPr>
        <p:sp>
          <p:nvSpPr>
            <p:cNvPr id="64" name="TextBox 63"/>
            <p:cNvSpPr txBox="1"/>
            <p:nvPr/>
          </p:nvSpPr>
          <p:spPr>
            <a:xfrm>
              <a:off x="5988388" y="483017"/>
              <a:ext cx="12359700" cy="1446532"/>
            </a:xfrm>
            <a:prstGeom prst="rect">
              <a:avLst/>
            </a:prstGeom>
            <a:noFill/>
          </p:spPr>
          <p:txBody>
            <a:bodyPr wrap="square" lIns="91422" tIns="45711" rIns="91422" bIns="45711" rtlCol="0">
              <a:spAutoFit/>
            </a:bodyPr>
            <a:lstStyle/>
            <a:p>
              <a:pPr algn="ctr"/>
              <a:r>
                <a:rPr lang="es-US" sz="8800" b="1" dirty="0" err="1" smtClean="0">
                  <a:solidFill>
                    <a:schemeClr val="bg1"/>
                  </a:solidFill>
                  <a:latin typeface="Lato Regular"/>
                  <a:cs typeface="Lato Regular"/>
                </a:rPr>
                <a:t>Peru</a:t>
              </a:r>
              <a:endParaRPr lang="id-ID" sz="8800" b="1" dirty="0" smtClean="0">
                <a:solidFill>
                  <a:schemeClr val="bg1"/>
                </a:solidFill>
                <a:latin typeface="Lato Regular"/>
                <a:cs typeface="Lato Regular"/>
              </a:endParaRPr>
            </a:p>
          </p:txBody>
        </p:sp>
        <p:sp>
          <p:nvSpPr>
            <p:cNvPr id="78" name="Rectangle 77"/>
            <p:cNvSpPr/>
            <p:nvPr/>
          </p:nvSpPr>
          <p:spPr>
            <a:xfrm>
              <a:off x="11412311" y="2470667"/>
              <a:ext cx="1553038" cy="91437"/>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79" name="Subtitle 2"/>
            <p:cNvSpPr txBox="1">
              <a:spLocks/>
            </p:cNvSpPr>
            <p:nvPr/>
          </p:nvSpPr>
          <p:spPr>
            <a:xfrm>
              <a:off x="6361236" y="1634834"/>
              <a:ext cx="11655185"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3100" dirty="0" smtClean="0">
                  <a:solidFill>
                    <a:schemeClr val="bg1">
                      <a:lumMod val="95000"/>
                    </a:schemeClr>
                  </a:solidFill>
                  <a:latin typeface="Lato Light"/>
                  <a:cs typeface="Lato Light"/>
                </a:rPr>
                <a:t>Achievements </a:t>
              </a:r>
              <a:r>
                <a:rPr lang="en-US" sz="3100" dirty="0" smtClean="0">
                  <a:solidFill>
                    <a:schemeClr val="accent1"/>
                  </a:solidFill>
                  <a:latin typeface="Lato Light"/>
                  <a:cs typeface="Lato Light"/>
                </a:rPr>
                <a:t>and current status</a:t>
              </a:r>
              <a:endParaRPr lang="en-US" sz="3100" dirty="0">
                <a:solidFill>
                  <a:schemeClr val="accent1"/>
                </a:solidFill>
                <a:latin typeface="Lato Light"/>
                <a:cs typeface="Lato Light"/>
              </a:endParaRPr>
            </a:p>
          </p:txBody>
        </p:sp>
      </p:grpSp>
      <p:grpSp>
        <p:nvGrpSpPr>
          <p:cNvPr id="2" name="Group 1"/>
          <p:cNvGrpSpPr/>
          <p:nvPr/>
        </p:nvGrpSpPr>
        <p:grpSpPr>
          <a:xfrm>
            <a:off x="810948" y="6164278"/>
            <a:ext cx="11011892" cy="1022366"/>
            <a:chOff x="6763349" y="5499169"/>
            <a:chExt cx="11011892" cy="1022366"/>
          </a:xfrm>
        </p:grpSpPr>
        <p:sp>
          <p:nvSpPr>
            <p:cNvPr id="101" name="TextBox 100"/>
            <p:cNvSpPr txBox="1"/>
            <p:nvPr/>
          </p:nvSpPr>
          <p:spPr>
            <a:xfrm>
              <a:off x="7719190" y="5499169"/>
              <a:ext cx="10056051" cy="960227"/>
            </a:xfrm>
            <a:prstGeom prst="rect">
              <a:avLst/>
            </a:prstGeom>
            <a:noFill/>
          </p:spPr>
          <p:txBody>
            <a:bodyPr wrap="square" lIns="219419" tIns="109710" rIns="219419" bIns="109710" rtlCol="0">
              <a:spAutoFit/>
            </a:bodyPr>
            <a:lstStyle/>
            <a:p>
              <a:pPr algn="just"/>
              <a:r>
                <a:rPr lang="en-US" sz="2400" dirty="0" smtClean="0">
                  <a:solidFill>
                    <a:schemeClr val="bg1">
                      <a:lumMod val="95000"/>
                    </a:schemeClr>
                  </a:solidFill>
                  <a:latin typeface="Lato Light"/>
                  <a:ea typeface="Open Sans Light" panose="020B0306030504020204" pitchFamily="34" charset="0"/>
                  <a:cs typeface="Lato Light"/>
                </a:rPr>
                <a:t>Feasibility study completed – sectors and technologies identified and socialized with partner NDB.</a:t>
              </a:r>
              <a:endParaRPr lang="en-US" sz="2400" dirty="0">
                <a:solidFill>
                  <a:schemeClr val="bg1">
                    <a:lumMod val="95000"/>
                  </a:schemeClr>
                </a:solidFill>
                <a:latin typeface="Lato Light"/>
                <a:ea typeface="Open Sans Light" panose="020B0306030504020204" pitchFamily="34" charset="0"/>
                <a:cs typeface="Lato Light"/>
              </a:endParaRPr>
            </a:p>
          </p:txBody>
        </p:sp>
        <p:sp>
          <p:nvSpPr>
            <p:cNvPr id="113" name="Round Same Side Corner Rectangle 112"/>
            <p:cNvSpPr/>
            <p:nvPr/>
          </p:nvSpPr>
          <p:spPr>
            <a:xfrm rot="10800000" flipH="1">
              <a:off x="7736447" y="5598472"/>
              <a:ext cx="109697" cy="913591"/>
            </a:xfrm>
            <a:prstGeom prst="round2SameRect">
              <a:avLst>
                <a:gd name="adj1" fmla="val 50000"/>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dirty="0"/>
            </a:p>
          </p:txBody>
        </p:sp>
        <p:sp>
          <p:nvSpPr>
            <p:cNvPr id="120" name="Round Same Side Corner Rectangle 119"/>
            <p:cNvSpPr/>
            <p:nvPr/>
          </p:nvSpPr>
          <p:spPr>
            <a:xfrm rot="10800000" flipH="1">
              <a:off x="7736447" y="5607944"/>
              <a:ext cx="109697" cy="913591"/>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88" name="Freeform 222"/>
            <p:cNvSpPr>
              <a:spLocks noEditPoints="1"/>
            </p:cNvSpPr>
            <p:nvPr/>
          </p:nvSpPr>
          <p:spPr bwMode="auto">
            <a:xfrm>
              <a:off x="6763349" y="5765073"/>
              <a:ext cx="646914" cy="649763"/>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3" name="Group 2"/>
          <p:cNvGrpSpPr/>
          <p:nvPr/>
        </p:nvGrpSpPr>
        <p:grpSpPr>
          <a:xfrm>
            <a:off x="794474" y="7629601"/>
            <a:ext cx="11028367" cy="1004584"/>
            <a:chOff x="6746875" y="6964492"/>
            <a:chExt cx="11028367" cy="1004584"/>
          </a:xfrm>
        </p:grpSpPr>
        <p:sp>
          <p:nvSpPr>
            <p:cNvPr id="103" name="TextBox 102"/>
            <p:cNvSpPr txBox="1"/>
            <p:nvPr/>
          </p:nvSpPr>
          <p:spPr>
            <a:xfrm>
              <a:off x="7719190" y="6964492"/>
              <a:ext cx="10056052" cy="960227"/>
            </a:xfrm>
            <a:prstGeom prst="rect">
              <a:avLst/>
            </a:prstGeom>
            <a:noFill/>
          </p:spPr>
          <p:txBody>
            <a:bodyPr wrap="square" lIns="219419" tIns="109710" rIns="219419" bIns="109710" rtlCol="0">
              <a:spAutoFit/>
            </a:bodyPr>
            <a:lstStyle/>
            <a:p>
              <a:pPr algn="just"/>
              <a:r>
                <a:rPr lang="en-US" sz="2400" dirty="0" smtClean="0">
                  <a:solidFill>
                    <a:schemeClr val="bg1">
                      <a:lumMod val="95000"/>
                    </a:schemeClr>
                  </a:solidFill>
                  <a:latin typeface="Lato Light"/>
                  <a:ea typeface="Open Sans Light" panose="020B0306030504020204" pitchFamily="34" charset="0"/>
                  <a:cs typeface="Lato Light"/>
                </a:rPr>
                <a:t>Stakeholders approach currently in progress – Insurance companies (La </a:t>
              </a:r>
              <a:r>
                <a:rPr lang="en-US" sz="2400" dirty="0" err="1" smtClean="0">
                  <a:solidFill>
                    <a:schemeClr val="bg1">
                      <a:lumMod val="95000"/>
                    </a:schemeClr>
                  </a:solidFill>
                  <a:latin typeface="Lato Light"/>
                  <a:ea typeface="Open Sans Light" panose="020B0306030504020204" pitchFamily="34" charset="0"/>
                  <a:cs typeface="Lato Light"/>
                </a:rPr>
                <a:t>Positiva</a:t>
              </a:r>
              <a:r>
                <a:rPr lang="en-US" sz="2400" dirty="0" smtClean="0">
                  <a:solidFill>
                    <a:schemeClr val="bg1">
                      <a:lumMod val="95000"/>
                    </a:schemeClr>
                  </a:solidFill>
                  <a:latin typeface="Lato Light"/>
                  <a:ea typeface="Open Sans Light" panose="020B0306030504020204" pitchFamily="34" charset="0"/>
                  <a:cs typeface="Lato Light"/>
                </a:rPr>
                <a:t>, MAPFRE); professional associations, validators.</a:t>
              </a:r>
              <a:endParaRPr lang="en-US" sz="2400" dirty="0">
                <a:solidFill>
                  <a:schemeClr val="bg1">
                    <a:lumMod val="95000"/>
                  </a:schemeClr>
                </a:solidFill>
                <a:latin typeface="Lato Light"/>
                <a:ea typeface="Open Sans Light" panose="020B0306030504020204" pitchFamily="34" charset="0"/>
                <a:cs typeface="Lato Light"/>
              </a:endParaRPr>
            </a:p>
          </p:txBody>
        </p:sp>
        <p:sp>
          <p:nvSpPr>
            <p:cNvPr id="114" name="Round Same Side Corner Rectangle 113"/>
            <p:cNvSpPr/>
            <p:nvPr/>
          </p:nvSpPr>
          <p:spPr>
            <a:xfrm rot="10800000" flipH="1">
              <a:off x="7736447" y="7055485"/>
              <a:ext cx="109697" cy="913591"/>
            </a:xfrm>
            <a:prstGeom prst="round2SameRect">
              <a:avLst>
                <a:gd name="adj1" fmla="val 50000"/>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89" name="Freeform 222"/>
            <p:cNvSpPr>
              <a:spLocks noEditPoints="1"/>
            </p:cNvSpPr>
            <p:nvPr/>
          </p:nvSpPr>
          <p:spPr bwMode="auto">
            <a:xfrm>
              <a:off x="6746875" y="7189165"/>
              <a:ext cx="646914" cy="649763"/>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 name="Group 3"/>
          <p:cNvGrpSpPr/>
          <p:nvPr/>
        </p:nvGrpSpPr>
        <p:grpSpPr>
          <a:xfrm>
            <a:off x="810948" y="9140283"/>
            <a:ext cx="11011893" cy="996276"/>
            <a:chOff x="6763349" y="8475174"/>
            <a:chExt cx="11011893" cy="996276"/>
          </a:xfrm>
        </p:grpSpPr>
        <p:sp>
          <p:nvSpPr>
            <p:cNvPr id="111" name="TextBox 110"/>
            <p:cNvSpPr txBox="1"/>
            <p:nvPr/>
          </p:nvSpPr>
          <p:spPr>
            <a:xfrm>
              <a:off x="7719190" y="8475174"/>
              <a:ext cx="10056052" cy="960227"/>
            </a:xfrm>
            <a:prstGeom prst="rect">
              <a:avLst/>
            </a:prstGeom>
            <a:noFill/>
          </p:spPr>
          <p:txBody>
            <a:bodyPr wrap="square" lIns="219419" tIns="109710" rIns="219419" bIns="109710" rtlCol="0">
              <a:spAutoFit/>
            </a:bodyPr>
            <a:lstStyle/>
            <a:p>
              <a:pPr algn="just"/>
              <a:r>
                <a:rPr lang="en-US" sz="2400" dirty="0" smtClean="0">
                  <a:solidFill>
                    <a:schemeClr val="bg1">
                      <a:lumMod val="95000"/>
                    </a:schemeClr>
                  </a:solidFill>
                  <a:latin typeface="Lato Light"/>
                  <a:ea typeface="Open Sans Light" panose="020B0306030504020204" pitchFamily="34" charset="0"/>
                  <a:cs typeface="Lato Light"/>
                </a:rPr>
                <a:t>Market research plan, questionnaire, </a:t>
              </a:r>
              <a:r>
                <a:rPr lang="en-US" sz="2400" dirty="0" err="1" smtClean="0">
                  <a:solidFill>
                    <a:schemeClr val="bg1">
                      <a:lumMod val="95000"/>
                    </a:schemeClr>
                  </a:solidFill>
                  <a:latin typeface="Lato Light"/>
                  <a:ea typeface="Open Sans Light" panose="020B0306030504020204" pitchFamily="34" charset="0"/>
                  <a:cs typeface="Lato Light"/>
                </a:rPr>
                <a:t>ToRs</a:t>
              </a:r>
              <a:r>
                <a:rPr lang="en-US" sz="2400" dirty="0" smtClean="0">
                  <a:solidFill>
                    <a:schemeClr val="bg1">
                      <a:lumMod val="95000"/>
                    </a:schemeClr>
                  </a:solidFill>
                  <a:latin typeface="Lato Light"/>
                  <a:ea typeface="Open Sans Light" panose="020B0306030504020204" pitchFamily="34" charset="0"/>
                  <a:cs typeface="Lato Light"/>
                </a:rPr>
                <a:t> currently being developed, approaching candidates.</a:t>
              </a:r>
              <a:endParaRPr lang="en-US" sz="2400" dirty="0">
                <a:solidFill>
                  <a:schemeClr val="bg1">
                    <a:lumMod val="95000"/>
                  </a:schemeClr>
                </a:solidFill>
                <a:latin typeface="Lato Light"/>
                <a:ea typeface="Open Sans Light" panose="020B0306030504020204" pitchFamily="34" charset="0"/>
                <a:cs typeface="Lato Light"/>
              </a:endParaRPr>
            </a:p>
          </p:txBody>
        </p:sp>
        <p:sp>
          <p:nvSpPr>
            <p:cNvPr id="115" name="Round Same Side Corner Rectangle 114"/>
            <p:cNvSpPr/>
            <p:nvPr/>
          </p:nvSpPr>
          <p:spPr>
            <a:xfrm rot="10800000" flipH="1">
              <a:off x="7736447" y="8557859"/>
              <a:ext cx="109697" cy="913591"/>
            </a:xfrm>
            <a:prstGeom prst="round2SameRect">
              <a:avLst>
                <a:gd name="adj1" fmla="val 50000"/>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90" name="Freeform 222"/>
            <p:cNvSpPr>
              <a:spLocks noEditPoints="1"/>
            </p:cNvSpPr>
            <p:nvPr/>
          </p:nvSpPr>
          <p:spPr bwMode="auto">
            <a:xfrm>
              <a:off x="6763349" y="8718798"/>
              <a:ext cx="646914" cy="649763"/>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9" name="Group 8"/>
          <p:cNvGrpSpPr/>
          <p:nvPr/>
        </p:nvGrpSpPr>
        <p:grpSpPr>
          <a:xfrm>
            <a:off x="822668" y="10582928"/>
            <a:ext cx="11000172" cy="987965"/>
            <a:chOff x="822668" y="10582928"/>
            <a:chExt cx="11000172" cy="987965"/>
          </a:xfrm>
        </p:grpSpPr>
        <p:grpSp>
          <p:nvGrpSpPr>
            <p:cNvPr id="5" name="Group 4"/>
            <p:cNvGrpSpPr/>
            <p:nvPr/>
          </p:nvGrpSpPr>
          <p:grpSpPr>
            <a:xfrm>
              <a:off x="1766789" y="10582928"/>
              <a:ext cx="10056051" cy="987965"/>
              <a:chOff x="7719190" y="9917819"/>
              <a:chExt cx="10056051" cy="987965"/>
            </a:xfrm>
          </p:grpSpPr>
          <p:sp>
            <p:nvSpPr>
              <p:cNvPr id="112" name="TextBox 111"/>
              <p:cNvSpPr txBox="1"/>
              <p:nvPr/>
            </p:nvSpPr>
            <p:spPr>
              <a:xfrm>
                <a:off x="7719190" y="9917819"/>
                <a:ext cx="10056051" cy="590895"/>
              </a:xfrm>
              <a:prstGeom prst="rect">
                <a:avLst/>
              </a:prstGeom>
              <a:noFill/>
            </p:spPr>
            <p:txBody>
              <a:bodyPr wrap="square" lIns="219419" tIns="109710" rIns="219419" bIns="109710" rtlCol="0">
                <a:spAutoFit/>
              </a:bodyPr>
              <a:lstStyle/>
              <a:p>
                <a:pPr algn="just"/>
                <a:r>
                  <a:rPr lang="en-US" sz="2400" dirty="0" smtClean="0">
                    <a:solidFill>
                      <a:schemeClr val="bg1">
                        <a:lumMod val="95000"/>
                      </a:schemeClr>
                    </a:solidFill>
                    <a:latin typeface="Lato Light"/>
                    <a:ea typeface="Open Sans Light" panose="020B0306030504020204" pitchFamily="34" charset="0"/>
                    <a:cs typeface="Lato Light"/>
                  </a:rPr>
                  <a:t>TSPs identification – currently approaching potential providers.</a:t>
                </a:r>
                <a:endParaRPr lang="en-US" sz="2400" dirty="0">
                  <a:solidFill>
                    <a:schemeClr val="bg1">
                      <a:lumMod val="95000"/>
                    </a:schemeClr>
                  </a:solidFill>
                  <a:latin typeface="Lato Light"/>
                  <a:ea typeface="Open Sans Light" panose="020B0306030504020204" pitchFamily="34" charset="0"/>
                  <a:cs typeface="Lato Light"/>
                </a:endParaRPr>
              </a:p>
            </p:txBody>
          </p:sp>
          <p:sp>
            <p:nvSpPr>
              <p:cNvPr id="116" name="Round Same Side Corner Rectangle 115"/>
              <p:cNvSpPr/>
              <p:nvPr/>
            </p:nvSpPr>
            <p:spPr>
              <a:xfrm rot="10800000" flipH="1">
                <a:off x="7736447" y="9992193"/>
                <a:ext cx="109697" cy="913591"/>
              </a:xfrm>
              <a:prstGeom prst="round2SameRect">
                <a:avLst>
                  <a:gd name="adj1" fmla="val 50000"/>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grpSp>
        <p:sp>
          <p:nvSpPr>
            <p:cNvPr id="38" name="Freeform 222"/>
            <p:cNvSpPr>
              <a:spLocks noEditPoints="1"/>
            </p:cNvSpPr>
            <p:nvPr/>
          </p:nvSpPr>
          <p:spPr bwMode="auto">
            <a:xfrm>
              <a:off x="822668" y="10819978"/>
              <a:ext cx="646914" cy="649763"/>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15956280" y="2917891"/>
            <a:ext cx="7156630" cy="10486822"/>
            <a:chOff x="17889446" y="5332063"/>
            <a:chExt cx="5223464" cy="8072650"/>
          </a:xfrm>
        </p:grpSpPr>
        <p:sp>
          <p:nvSpPr>
            <p:cNvPr id="110" name="Peru"/>
            <p:cNvSpPr>
              <a:spLocks/>
            </p:cNvSpPr>
            <p:nvPr/>
          </p:nvSpPr>
          <p:spPr bwMode="auto">
            <a:xfrm>
              <a:off x="17889446" y="6813836"/>
              <a:ext cx="1485735" cy="2181939"/>
            </a:xfrm>
            <a:custGeom>
              <a:avLst/>
              <a:gdLst>
                <a:gd name="T0" fmla="*/ 25 w 474"/>
                <a:gd name="T1" fmla="*/ 123 h 628"/>
                <a:gd name="T2" fmla="*/ 32 w 474"/>
                <a:gd name="T3" fmla="*/ 137 h 628"/>
                <a:gd name="T4" fmla="*/ 51 w 474"/>
                <a:gd name="T5" fmla="*/ 151 h 628"/>
                <a:gd name="T6" fmla="*/ 86 w 474"/>
                <a:gd name="T7" fmla="*/ 163 h 628"/>
                <a:gd name="T8" fmla="*/ 104 w 474"/>
                <a:gd name="T9" fmla="*/ 122 h 628"/>
                <a:gd name="T10" fmla="*/ 116 w 474"/>
                <a:gd name="T11" fmla="*/ 108 h 628"/>
                <a:gd name="T12" fmla="*/ 209 w 474"/>
                <a:gd name="T13" fmla="*/ 30 h 628"/>
                <a:gd name="T14" fmla="*/ 201 w 474"/>
                <a:gd name="T15" fmla="*/ 3 h 628"/>
                <a:gd name="T16" fmla="*/ 236 w 474"/>
                <a:gd name="T17" fmla="*/ 11 h 628"/>
                <a:gd name="T18" fmla="*/ 262 w 474"/>
                <a:gd name="T19" fmla="*/ 39 h 628"/>
                <a:gd name="T20" fmla="*/ 294 w 474"/>
                <a:gd name="T21" fmla="*/ 80 h 628"/>
                <a:gd name="T22" fmla="*/ 322 w 474"/>
                <a:gd name="T23" fmla="*/ 84 h 628"/>
                <a:gd name="T24" fmla="*/ 374 w 474"/>
                <a:gd name="T25" fmla="*/ 75 h 628"/>
                <a:gd name="T26" fmla="*/ 396 w 474"/>
                <a:gd name="T27" fmla="*/ 102 h 628"/>
                <a:gd name="T28" fmla="*/ 404 w 474"/>
                <a:gd name="T29" fmla="*/ 140 h 628"/>
                <a:gd name="T30" fmla="*/ 398 w 474"/>
                <a:gd name="T31" fmla="*/ 148 h 628"/>
                <a:gd name="T32" fmla="*/ 326 w 474"/>
                <a:gd name="T33" fmla="*/ 161 h 628"/>
                <a:gd name="T34" fmla="*/ 299 w 474"/>
                <a:gd name="T35" fmla="*/ 197 h 628"/>
                <a:gd name="T36" fmla="*/ 279 w 474"/>
                <a:gd name="T37" fmla="*/ 232 h 628"/>
                <a:gd name="T38" fmla="*/ 271 w 474"/>
                <a:gd name="T39" fmla="*/ 253 h 628"/>
                <a:gd name="T40" fmla="*/ 290 w 474"/>
                <a:gd name="T41" fmla="*/ 288 h 628"/>
                <a:gd name="T42" fmla="*/ 300 w 474"/>
                <a:gd name="T43" fmla="*/ 320 h 628"/>
                <a:gd name="T44" fmla="*/ 373 w 474"/>
                <a:gd name="T45" fmla="*/ 339 h 628"/>
                <a:gd name="T46" fmla="*/ 393 w 474"/>
                <a:gd name="T47" fmla="*/ 341 h 628"/>
                <a:gd name="T48" fmla="*/ 424 w 474"/>
                <a:gd name="T49" fmla="*/ 373 h 628"/>
                <a:gd name="T50" fmla="*/ 465 w 474"/>
                <a:gd name="T51" fmla="*/ 420 h 628"/>
                <a:gd name="T52" fmla="*/ 462 w 474"/>
                <a:gd name="T53" fmla="*/ 471 h 628"/>
                <a:gd name="T54" fmla="*/ 455 w 474"/>
                <a:gd name="T55" fmla="*/ 506 h 628"/>
                <a:gd name="T56" fmla="*/ 436 w 474"/>
                <a:gd name="T57" fmla="*/ 525 h 628"/>
                <a:gd name="T58" fmla="*/ 441 w 474"/>
                <a:gd name="T59" fmla="*/ 544 h 628"/>
                <a:gd name="T60" fmla="*/ 467 w 474"/>
                <a:gd name="T61" fmla="*/ 553 h 628"/>
                <a:gd name="T62" fmla="*/ 471 w 474"/>
                <a:gd name="T63" fmla="*/ 570 h 628"/>
                <a:gd name="T64" fmla="*/ 457 w 474"/>
                <a:gd name="T65" fmla="*/ 594 h 628"/>
                <a:gd name="T66" fmla="*/ 449 w 474"/>
                <a:gd name="T67" fmla="*/ 620 h 628"/>
                <a:gd name="T68" fmla="*/ 402 w 474"/>
                <a:gd name="T69" fmla="*/ 610 h 628"/>
                <a:gd name="T70" fmla="*/ 323 w 474"/>
                <a:gd name="T71" fmla="*/ 561 h 628"/>
                <a:gd name="T72" fmla="*/ 256 w 474"/>
                <a:gd name="T73" fmla="*/ 529 h 628"/>
                <a:gd name="T74" fmla="*/ 206 w 474"/>
                <a:gd name="T75" fmla="*/ 485 h 628"/>
                <a:gd name="T76" fmla="*/ 204 w 474"/>
                <a:gd name="T77" fmla="*/ 473 h 628"/>
                <a:gd name="T78" fmla="*/ 167 w 474"/>
                <a:gd name="T79" fmla="*/ 410 h 628"/>
                <a:gd name="T80" fmla="*/ 147 w 474"/>
                <a:gd name="T81" fmla="*/ 385 h 628"/>
                <a:gd name="T82" fmla="*/ 130 w 474"/>
                <a:gd name="T83" fmla="*/ 353 h 628"/>
                <a:gd name="T84" fmla="*/ 70 w 474"/>
                <a:gd name="T85" fmla="*/ 254 h 628"/>
                <a:gd name="T86" fmla="*/ 13 w 474"/>
                <a:gd name="T87" fmla="*/ 199 h 628"/>
                <a:gd name="T88" fmla="*/ 10 w 474"/>
                <a:gd name="T89" fmla="*/ 17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4" h="628">
                  <a:moveTo>
                    <a:pt x="1" y="153"/>
                  </a:moveTo>
                  <a:cubicBezTo>
                    <a:pt x="5" y="145"/>
                    <a:pt x="8" y="139"/>
                    <a:pt x="15" y="132"/>
                  </a:cubicBezTo>
                  <a:cubicBezTo>
                    <a:pt x="19" y="129"/>
                    <a:pt x="21" y="125"/>
                    <a:pt x="25" y="123"/>
                  </a:cubicBezTo>
                  <a:cubicBezTo>
                    <a:pt x="28" y="121"/>
                    <a:pt x="34" y="118"/>
                    <a:pt x="34" y="115"/>
                  </a:cubicBezTo>
                  <a:cubicBezTo>
                    <a:pt x="39" y="116"/>
                    <a:pt x="44" y="132"/>
                    <a:pt x="40" y="134"/>
                  </a:cubicBezTo>
                  <a:cubicBezTo>
                    <a:pt x="37" y="135"/>
                    <a:pt x="34" y="134"/>
                    <a:pt x="32" y="137"/>
                  </a:cubicBezTo>
                  <a:cubicBezTo>
                    <a:pt x="29" y="140"/>
                    <a:pt x="30" y="144"/>
                    <a:pt x="34" y="144"/>
                  </a:cubicBezTo>
                  <a:cubicBezTo>
                    <a:pt x="31" y="149"/>
                    <a:pt x="32" y="154"/>
                    <a:pt x="38" y="149"/>
                  </a:cubicBezTo>
                  <a:cubicBezTo>
                    <a:pt x="43" y="144"/>
                    <a:pt x="46" y="147"/>
                    <a:pt x="51" y="151"/>
                  </a:cubicBezTo>
                  <a:cubicBezTo>
                    <a:pt x="56" y="154"/>
                    <a:pt x="61" y="149"/>
                    <a:pt x="64" y="154"/>
                  </a:cubicBezTo>
                  <a:cubicBezTo>
                    <a:pt x="68" y="159"/>
                    <a:pt x="68" y="167"/>
                    <a:pt x="76" y="168"/>
                  </a:cubicBezTo>
                  <a:cubicBezTo>
                    <a:pt x="84" y="170"/>
                    <a:pt x="84" y="169"/>
                    <a:pt x="86" y="163"/>
                  </a:cubicBezTo>
                  <a:cubicBezTo>
                    <a:pt x="100" y="118"/>
                    <a:pt x="111" y="103"/>
                    <a:pt x="95" y="151"/>
                  </a:cubicBezTo>
                  <a:cubicBezTo>
                    <a:pt x="93" y="158"/>
                    <a:pt x="97" y="138"/>
                    <a:pt x="101" y="132"/>
                  </a:cubicBezTo>
                  <a:cubicBezTo>
                    <a:pt x="103" y="128"/>
                    <a:pt x="104" y="126"/>
                    <a:pt x="104" y="122"/>
                  </a:cubicBezTo>
                  <a:cubicBezTo>
                    <a:pt x="104" y="120"/>
                    <a:pt x="109" y="112"/>
                    <a:pt x="110" y="119"/>
                  </a:cubicBezTo>
                  <a:cubicBezTo>
                    <a:pt x="111" y="117"/>
                    <a:pt x="112" y="116"/>
                    <a:pt x="111" y="114"/>
                  </a:cubicBezTo>
                  <a:cubicBezTo>
                    <a:pt x="111" y="112"/>
                    <a:pt x="115" y="110"/>
                    <a:pt x="116" y="108"/>
                  </a:cubicBezTo>
                  <a:cubicBezTo>
                    <a:pt x="119" y="104"/>
                    <a:pt x="124" y="101"/>
                    <a:pt x="129" y="99"/>
                  </a:cubicBezTo>
                  <a:cubicBezTo>
                    <a:pt x="141" y="94"/>
                    <a:pt x="155" y="93"/>
                    <a:pt x="166" y="86"/>
                  </a:cubicBezTo>
                  <a:cubicBezTo>
                    <a:pt x="188" y="73"/>
                    <a:pt x="204" y="53"/>
                    <a:pt x="209" y="30"/>
                  </a:cubicBezTo>
                  <a:cubicBezTo>
                    <a:pt x="211" y="32"/>
                    <a:pt x="213" y="33"/>
                    <a:pt x="216" y="32"/>
                  </a:cubicBezTo>
                  <a:cubicBezTo>
                    <a:pt x="213" y="26"/>
                    <a:pt x="216" y="20"/>
                    <a:pt x="211" y="14"/>
                  </a:cubicBezTo>
                  <a:cubicBezTo>
                    <a:pt x="210" y="12"/>
                    <a:pt x="200" y="5"/>
                    <a:pt x="201" y="3"/>
                  </a:cubicBezTo>
                  <a:cubicBezTo>
                    <a:pt x="205" y="3"/>
                    <a:pt x="209" y="4"/>
                    <a:pt x="213" y="3"/>
                  </a:cubicBezTo>
                  <a:cubicBezTo>
                    <a:pt x="217" y="1"/>
                    <a:pt x="215" y="0"/>
                    <a:pt x="219" y="1"/>
                  </a:cubicBezTo>
                  <a:cubicBezTo>
                    <a:pt x="226" y="4"/>
                    <a:pt x="232" y="6"/>
                    <a:pt x="236" y="11"/>
                  </a:cubicBezTo>
                  <a:cubicBezTo>
                    <a:pt x="243" y="17"/>
                    <a:pt x="246" y="20"/>
                    <a:pt x="249" y="28"/>
                  </a:cubicBezTo>
                  <a:cubicBezTo>
                    <a:pt x="250" y="31"/>
                    <a:pt x="249" y="34"/>
                    <a:pt x="254" y="34"/>
                  </a:cubicBezTo>
                  <a:cubicBezTo>
                    <a:pt x="260" y="35"/>
                    <a:pt x="258" y="37"/>
                    <a:pt x="262" y="39"/>
                  </a:cubicBezTo>
                  <a:cubicBezTo>
                    <a:pt x="269" y="45"/>
                    <a:pt x="275" y="42"/>
                    <a:pt x="277" y="51"/>
                  </a:cubicBezTo>
                  <a:cubicBezTo>
                    <a:pt x="279" y="59"/>
                    <a:pt x="279" y="60"/>
                    <a:pt x="288" y="63"/>
                  </a:cubicBezTo>
                  <a:cubicBezTo>
                    <a:pt x="298" y="65"/>
                    <a:pt x="289" y="75"/>
                    <a:pt x="294" y="80"/>
                  </a:cubicBezTo>
                  <a:cubicBezTo>
                    <a:pt x="296" y="82"/>
                    <a:pt x="300" y="83"/>
                    <a:pt x="304" y="83"/>
                  </a:cubicBezTo>
                  <a:cubicBezTo>
                    <a:pt x="307" y="83"/>
                    <a:pt x="309" y="83"/>
                    <a:pt x="312" y="82"/>
                  </a:cubicBezTo>
                  <a:cubicBezTo>
                    <a:pt x="315" y="82"/>
                    <a:pt x="319" y="84"/>
                    <a:pt x="322" y="84"/>
                  </a:cubicBezTo>
                  <a:cubicBezTo>
                    <a:pt x="329" y="84"/>
                    <a:pt x="337" y="80"/>
                    <a:pt x="340" y="75"/>
                  </a:cubicBezTo>
                  <a:cubicBezTo>
                    <a:pt x="343" y="69"/>
                    <a:pt x="351" y="79"/>
                    <a:pt x="355" y="80"/>
                  </a:cubicBezTo>
                  <a:cubicBezTo>
                    <a:pt x="361" y="80"/>
                    <a:pt x="370" y="73"/>
                    <a:pt x="374" y="75"/>
                  </a:cubicBezTo>
                  <a:cubicBezTo>
                    <a:pt x="377" y="77"/>
                    <a:pt x="379" y="81"/>
                    <a:pt x="382" y="82"/>
                  </a:cubicBezTo>
                  <a:cubicBezTo>
                    <a:pt x="385" y="84"/>
                    <a:pt x="392" y="84"/>
                    <a:pt x="394" y="85"/>
                  </a:cubicBezTo>
                  <a:cubicBezTo>
                    <a:pt x="401" y="92"/>
                    <a:pt x="401" y="94"/>
                    <a:pt x="396" y="102"/>
                  </a:cubicBezTo>
                  <a:cubicBezTo>
                    <a:pt x="391" y="108"/>
                    <a:pt x="382" y="119"/>
                    <a:pt x="381" y="126"/>
                  </a:cubicBezTo>
                  <a:cubicBezTo>
                    <a:pt x="379" y="134"/>
                    <a:pt x="391" y="128"/>
                    <a:pt x="395" y="131"/>
                  </a:cubicBezTo>
                  <a:cubicBezTo>
                    <a:pt x="399" y="134"/>
                    <a:pt x="402" y="137"/>
                    <a:pt x="404" y="140"/>
                  </a:cubicBezTo>
                  <a:cubicBezTo>
                    <a:pt x="405" y="142"/>
                    <a:pt x="407" y="143"/>
                    <a:pt x="406" y="144"/>
                  </a:cubicBezTo>
                  <a:cubicBezTo>
                    <a:pt x="406" y="147"/>
                    <a:pt x="403" y="148"/>
                    <a:pt x="401" y="145"/>
                  </a:cubicBezTo>
                  <a:cubicBezTo>
                    <a:pt x="400" y="146"/>
                    <a:pt x="399" y="147"/>
                    <a:pt x="398" y="148"/>
                  </a:cubicBezTo>
                  <a:cubicBezTo>
                    <a:pt x="393" y="141"/>
                    <a:pt x="381" y="138"/>
                    <a:pt x="375" y="145"/>
                  </a:cubicBezTo>
                  <a:cubicBezTo>
                    <a:pt x="367" y="153"/>
                    <a:pt x="351" y="151"/>
                    <a:pt x="340" y="153"/>
                  </a:cubicBezTo>
                  <a:cubicBezTo>
                    <a:pt x="334" y="154"/>
                    <a:pt x="331" y="160"/>
                    <a:pt x="326" y="161"/>
                  </a:cubicBezTo>
                  <a:cubicBezTo>
                    <a:pt x="320" y="163"/>
                    <a:pt x="322" y="165"/>
                    <a:pt x="318" y="168"/>
                  </a:cubicBezTo>
                  <a:cubicBezTo>
                    <a:pt x="308" y="175"/>
                    <a:pt x="302" y="173"/>
                    <a:pt x="302" y="185"/>
                  </a:cubicBezTo>
                  <a:cubicBezTo>
                    <a:pt x="302" y="189"/>
                    <a:pt x="302" y="193"/>
                    <a:pt x="299" y="197"/>
                  </a:cubicBezTo>
                  <a:cubicBezTo>
                    <a:pt x="296" y="200"/>
                    <a:pt x="293" y="204"/>
                    <a:pt x="294" y="208"/>
                  </a:cubicBezTo>
                  <a:cubicBezTo>
                    <a:pt x="295" y="213"/>
                    <a:pt x="300" y="220"/>
                    <a:pt x="294" y="223"/>
                  </a:cubicBezTo>
                  <a:cubicBezTo>
                    <a:pt x="288" y="226"/>
                    <a:pt x="284" y="228"/>
                    <a:pt x="279" y="232"/>
                  </a:cubicBezTo>
                  <a:cubicBezTo>
                    <a:pt x="276" y="235"/>
                    <a:pt x="274" y="239"/>
                    <a:pt x="275" y="243"/>
                  </a:cubicBezTo>
                  <a:cubicBezTo>
                    <a:pt x="276" y="245"/>
                    <a:pt x="277" y="247"/>
                    <a:pt x="278" y="249"/>
                  </a:cubicBezTo>
                  <a:cubicBezTo>
                    <a:pt x="275" y="250"/>
                    <a:pt x="273" y="251"/>
                    <a:pt x="271" y="253"/>
                  </a:cubicBezTo>
                  <a:cubicBezTo>
                    <a:pt x="263" y="260"/>
                    <a:pt x="285" y="266"/>
                    <a:pt x="276" y="270"/>
                  </a:cubicBezTo>
                  <a:cubicBezTo>
                    <a:pt x="281" y="273"/>
                    <a:pt x="284" y="278"/>
                    <a:pt x="285" y="282"/>
                  </a:cubicBezTo>
                  <a:cubicBezTo>
                    <a:pt x="286" y="285"/>
                    <a:pt x="288" y="286"/>
                    <a:pt x="290" y="288"/>
                  </a:cubicBezTo>
                  <a:cubicBezTo>
                    <a:pt x="293" y="289"/>
                    <a:pt x="293" y="292"/>
                    <a:pt x="295" y="295"/>
                  </a:cubicBezTo>
                  <a:cubicBezTo>
                    <a:pt x="298" y="299"/>
                    <a:pt x="305" y="301"/>
                    <a:pt x="307" y="306"/>
                  </a:cubicBezTo>
                  <a:cubicBezTo>
                    <a:pt x="310" y="312"/>
                    <a:pt x="304" y="316"/>
                    <a:pt x="300" y="320"/>
                  </a:cubicBezTo>
                  <a:cubicBezTo>
                    <a:pt x="309" y="324"/>
                    <a:pt x="321" y="320"/>
                    <a:pt x="329" y="325"/>
                  </a:cubicBezTo>
                  <a:cubicBezTo>
                    <a:pt x="335" y="328"/>
                    <a:pt x="340" y="336"/>
                    <a:pt x="338" y="341"/>
                  </a:cubicBezTo>
                  <a:cubicBezTo>
                    <a:pt x="349" y="343"/>
                    <a:pt x="363" y="345"/>
                    <a:pt x="373" y="339"/>
                  </a:cubicBezTo>
                  <a:cubicBezTo>
                    <a:pt x="379" y="335"/>
                    <a:pt x="387" y="322"/>
                    <a:pt x="396" y="322"/>
                  </a:cubicBezTo>
                  <a:cubicBezTo>
                    <a:pt x="395" y="325"/>
                    <a:pt x="392" y="326"/>
                    <a:pt x="394" y="329"/>
                  </a:cubicBezTo>
                  <a:cubicBezTo>
                    <a:pt x="397" y="333"/>
                    <a:pt x="392" y="337"/>
                    <a:pt x="393" y="341"/>
                  </a:cubicBezTo>
                  <a:cubicBezTo>
                    <a:pt x="393" y="352"/>
                    <a:pt x="394" y="364"/>
                    <a:pt x="396" y="375"/>
                  </a:cubicBezTo>
                  <a:cubicBezTo>
                    <a:pt x="400" y="372"/>
                    <a:pt x="403" y="378"/>
                    <a:pt x="407" y="378"/>
                  </a:cubicBezTo>
                  <a:cubicBezTo>
                    <a:pt x="414" y="377"/>
                    <a:pt x="418" y="373"/>
                    <a:pt x="424" y="373"/>
                  </a:cubicBezTo>
                  <a:cubicBezTo>
                    <a:pt x="430" y="373"/>
                    <a:pt x="435" y="373"/>
                    <a:pt x="437" y="378"/>
                  </a:cubicBezTo>
                  <a:cubicBezTo>
                    <a:pt x="439" y="385"/>
                    <a:pt x="446" y="392"/>
                    <a:pt x="451" y="399"/>
                  </a:cubicBezTo>
                  <a:cubicBezTo>
                    <a:pt x="455" y="406"/>
                    <a:pt x="460" y="413"/>
                    <a:pt x="465" y="420"/>
                  </a:cubicBezTo>
                  <a:cubicBezTo>
                    <a:pt x="469" y="426"/>
                    <a:pt x="473" y="430"/>
                    <a:pt x="466" y="435"/>
                  </a:cubicBezTo>
                  <a:cubicBezTo>
                    <a:pt x="460" y="438"/>
                    <a:pt x="459" y="445"/>
                    <a:pt x="461" y="451"/>
                  </a:cubicBezTo>
                  <a:cubicBezTo>
                    <a:pt x="463" y="456"/>
                    <a:pt x="462" y="462"/>
                    <a:pt x="462" y="471"/>
                  </a:cubicBezTo>
                  <a:cubicBezTo>
                    <a:pt x="462" y="474"/>
                    <a:pt x="467" y="479"/>
                    <a:pt x="468" y="483"/>
                  </a:cubicBezTo>
                  <a:cubicBezTo>
                    <a:pt x="463" y="493"/>
                    <a:pt x="463" y="493"/>
                    <a:pt x="463" y="493"/>
                  </a:cubicBezTo>
                  <a:cubicBezTo>
                    <a:pt x="459" y="496"/>
                    <a:pt x="457" y="501"/>
                    <a:pt x="455" y="506"/>
                  </a:cubicBezTo>
                  <a:cubicBezTo>
                    <a:pt x="452" y="514"/>
                    <a:pt x="461" y="514"/>
                    <a:pt x="461" y="521"/>
                  </a:cubicBezTo>
                  <a:cubicBezTo>
                    <a:pt x="461" y="525"/>
                    <a:pt x="457" y="527"/>
                    <a:pt x="456" y="531"/>
                  </a:cubicBezTo>
                  <a:cubicBezTo>
                    <a:pt x="451" y="528"/>
                    <a:pt x="439" y="517"/>
                    <a:pt x="436" y="525"/>
                  </a:cubicBezTo>
                  <a:cubicBezTo>
                    <a:pt x="435" y="531"/>
                    <a:pt x="438" y="529"/>
                    <a:pt x="439" y="536"/>
                  </a:cubicBezTo>
                  <a:cubicBezTo>
                    <a:pt x="439" y="537"/>
                    <a:pt x="433" y="531"/>
                    <a:pt x="435" y="533"/>
                  </a:cubicBezTo>
                  <a:cubicBezTo>
                    <a:pt x="435" y="534"/>
                    <a:pt x="428" y="540"/>
                    <a:pt x="441" y="544"/>
                  </a:cubicBezTo>
                  <a:cubicBezTo>
                    <a:pt x="442" y="539"/>
                    <a:pt x="450" y="547"/>
                    <a:pt x="454" y="547"/>
                  </a:cubicBezTo>
                  <a:cubicBezTo>
                    <a:pt x="456" y="546"/>
                    <a:pt x="455" y="549"/>
                    <a:pt x="454" y="553"/>
                  </a:cubicBezTo>
                  <a:cubicBezTo>
                    <a:pt x="458" y="554"/>
                    <a:pt x="466" y="556"/>
                    <a:pt x="467" y="553"/>
                  </a:cubicBezTo>
                  <a:cubicBezTo>
                    <a:pt x="467" y="553"/>
                    <a:pt x="471" y="554"/>
                    <a:pt x="472" y="554"/>
                  </a:cubicBezTo>
                  <a:cubicBezTo>
                    <a:pt x="469" y="567"/>
                    <a:pt x="471" y="564"/>
                    <a:pt x="473" y="566"/>
                  </a:cubicBezTo>
                  <a:cubicBezTo>
                    <a:pt x="471" y="568"/>
                    <a:pt x="474" y="568"/>
                    <a:pt x="471" y="570"/>
                  </a:cubicBezTo>
                  <a:cubicBezTo>
                    <a:pt x="468" y="574"/>
                    <a:pt x="464" y="580"/>
                    <a:pt x="460" y="584"/>
                  </a:cubicBezTo>
                  <a:cubicBezTo>
                    <a:pt x="458" y="586"/>
                    <a:pt x="455" y="587"/>
                    <a:pt x="454" y="589"/>
                  </a:cubicBezTo>
                  <a:cubicBezTo>
                    <a:pt x="451" y="592"/>
                    <a:pt x="457" y="591"/>
                    <a:pt x="457" y="594"/>
                  </a:cubicBezTo>
                  <a:cubicBezTo>
                    <a:pt x="458" y="598"/>
                    <a:pt x="460" y="597"/>
                    <a:pt x="459" y="599"/>
                  </a:cubicBezTo>
                  <a:cubicBezTo>
                    <a:pt x="432" y="628"/>
                    <a:pt x="450" y="603"/>
                    <a:pt x="449" y="605"/>
                  </a:cubicBezTo>
                  <a:cubicBezTo>
                    <a:pt x="446" y="610"/>
                    <a:pt x="453" y="615"/>
                    <a:pt x="449" y="620"/>
                  </a:cubicBezTo>
                  <a:cubicBezTo>
                    <a:pt x="446" y="625"/>
                    <a:pt x="440" y="626"/>
                    <a:pt x="434" y="626"/>
                  </a:cubicBezTo>
                  <a:cubicBezTo>
                    <a:pt x="427" y="626"/>
                    <a:pt x="423" y="622"/>
                    <a:pt x="418" y="619"/>
                  </a:cubicBezTo>
                  <a:cubicBezTo>
                    <a:pt x="413" y="615"/>
                    <a:pt x="407" y="613"/>
                    <a:pt x="402" y="610"/>
                  </a:cubicBezTo>
                  <a:cubicBezTo>
                    <a:pt x="392" y="604"/>
                    <a:pt x="393" y="593"/>
                    <a:pt x="381" y="589"/>
                  </a:cubicBezTo>
                  <a:cubicBezTo>
                    <a:pt x="367" y="584"/>
                    <a:pt x="358" y="573"/>
                    <a:pt x="343" y="570"/>
                  </a:cubicBezTo>
                  <a:cubicBezTo>
                    <a:pt x="336" y="568"/>
                    <a:pt x="329" y="564"/>
                    <a:pt x="323" y="561"/>
                  </a:cubicBezTo>
                  <a:cubicBezTo>
                    <a:pt x="316" y="557"/>
                    <a:pt x="308" y="556"/>
                    <a:pt x="301" y="553"/>
                  </a:cubicBezTo>
                  <a:cubicBezTo>
                    <a:pt x="294" y="549"/>
                    <a:pt x="288" y="544"/>
                    <a:pt x="281" y="541"/>
                  </a:cubicBezTo>
                  <a:cubicBezTo>
                    <a:pt x="272" y="537"/>
                    <a:pt x="264" y="533"/>
                    <a:pt x="256" y="529"/>
                  </a:cubicBezTo>
                  <a:cubicBezTo>
                    <a:pt x="249" y="526"/>
                    <a:pt x="245" y="519"/>
                    <a:pt x="240" y="514"/>
                  </a:cubicBezTo>
                  <a:cubicBezTo>
                    <a:pt x="233" y="508"/>
                    <a:pt x="223" y="505"/>
                    <a:pt x="218" y="497"/>
                  </a:cubicBezTo>
                  <a:cubicBezTo>
                    <a:pt x="215" y="493"/>
                    <a:pt x="211" y="487"/>
                    <a:pt x="206" y="485"/>
                  </a:cubicBezTo>
                  <a:cubicBezTo>
                    <a:pt x="202" y="482"/>
                    <a:pt x="208" y="474"/>
                    <a:pt x="200" y="475"/>
                  </a:cubicBezTo>
                  <a:cubicBezTo>
                    <a:pt x="200" y="474"/>
                    <a:pt x="200" y="473"/>
                    <a:pt x="201" y="472"/>
                  </a:cubicBezTo>
                  <a:cubicBezTo>
                    <a:pt x="202" y="472"/>
                    <a:pt x="203" y="473"/>
                    <a:pt x="204" y="473"/>
                  </a:cubicBezTo>
                  <a:cubicBezTo>
                    <a:pt x="207" y="461"/>
                    <a:pt x="201" y="454"/>
                    <a:pt x="193" y="444"/>
                  </a:cubicBezTo>
                  <a:cubicBezTo>
                    <a:pt x="187" y="434"/>
                    <a:pt x="182" y="424"/>
                    <a:pt x="172" y="417"/>
                  </a:cubicBezTo>
                  <a:cubicBezTo>
                    <a:pt x="170" y="414"/>
                    <a:pt x="167" y="413"/>
                    <a:pt x="167" y="410"/>
                  </a:cubicBezTo>
                  <a:cubicBezTo>
                    <a:pt x="168" y="406"/>
                    <a:pt x="166" y="402"/>
                    <a:pt x="164" y="399"/>
                  </a:cubicBezTo>
                  <a:cubicBezTo>
                    <a:pt x="162" y="396"/>
                    <a:pt x="159" y="393"/>
                    <a:pt x="156" y="391"/>
                  </a:cubicBezTo>
                  <a:cubicBezTo>
                    <a:pt x="153" y="389"/>
                    <a:pt x="148" y="388"/>
                    <a:pt x="147" y="385"/>
                  </a:cubicBezTo>
                  <a:cubicBezTo>
                    <a:pt x="146" y="383"/>
                    <a:pt x="147" y="382"/>
                    <a:pt x="147" y="380"/>
                  </a:cubicBezTo>
                  <a:cubicBezTo>
                    <a:pt x="147" y="377"/>
                    <a:pt x="144" y="373"/>
                    <a:pt x="142" y="370"/>
                  </a:cubicBezTo>
                  <a:cubicBezTo>
                    <a:pt x="139" y="364"/>
                    <a:pt x="134" y="359"/>
                    <a:pt x="130" y="353"/>
                  </a:cubicBezTo>
                  <a:cubicBezTo>
                    <a:pt x="126" y="348"/>
                    <a:pt x="124" y="342"/>
                    <a:pt x="122" y="336"/>
                  </a:cubicBezTo>
                  <a:cubicBezTo>
                    <a:pt x="115" y="323"/>
                    <a:pt x="106" y="313"/>
                    <a:pt x="101" y="300"/>
                  </a:cubicBezTo>
                  <a:cubicBezTo>
                    <a:pt x="95" y="282"/>
                    <a:pt x="78" y="271"/>
                    <a:pt x="70" y="254"/>
                  </a:cubicBezTo>
                  <a:cubicBezTo>
                    <a:pt x="60" y="234"/>
                    <a:pt x="42" y="220"/>
                    <a:pt x="19" y="212"/>
                  </a:cubicBezTo>
                  <a:cubicBezTo>
                    <a:pt x="17" y="211"/>
                    <a:pt x="9" y="210"/>
                    <a:pt x="9" y="207"/>
                  </a:cubicBezTo>
                  <a:cubicBezTo>
                    <a:pt x="8" y="204"/>
                    <a:pt x="8" y="199"/>
                    <a:pt x="13" y="199"/>
                  </a:cubicBezTo>
                  <a:cubicBezTo>
                    <a:pt x="23" y="200"/>
                    <a:pt x="19" y="192"/>
                    <a:pt x="16" y="188"/>
                  </a:cubicBezTo>
                  <a:cubicBezTo>
                    <a:pt x="12" y="182"/>
                    <a:pt x="7" y="180"/>
                    <a:pt x="7" y="173"/>
                  </a:cubicBezTo>
                  <a:cubicBezTo>
                    <a:pt x="8" y="172"/>
                    <a:pt x="9" y="171"/>
                    <a:pt x="10" y="170"/>
                  </a:cubicBezTo>
                  <a:cubicBezTo>
                    <a:pt x="9" y="169"/>
                    <a:pt x="5" y="166"/>
                    <a:pt x="5" y="165"/>
                  </a:cubicBezTo>
                  <a:cubicBezTo>
                    <a:pt x="0" y="160"/>
                    <a:pt x="3" y="158"/>
                    <a:pt x="1" y="153"/>
                  </a:cubicBezTo>
                </a:path>
              </a:pathLst>
            </a:custGeom>
            <a:solidFill>
              <a:schemeClr val="accent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schemeClr val="accent1"/>
                </a:solidFill>
              </a:endParaRPr>
            </a:p>
          </p:txBody>
        </p:sp>
        <p:sp>
          <p:nvSpPr>
            <p:cNvPr id="117" name="Bolivia"/>
            <p:cNvSpPr>
              <a:spLocks/>
            </p:cNvSpPr>
            <p:nvPr/>
          </p:nvSpPr>
          <p:spPr bwMode="auto">
            <a:xfrm>
              <a:off x="19246803" y="7964599"/>
              <a:ext cx="1416850" cy="1571896"/>
            </a:xfrm>
            <a:custGeom>
              <a:avLst/>
              <a:gdLst>
                <a:gd name="T0" fmla="*/ 27 w 452"/>
                <a:gd name="T1" fmla="*/ 45 h 453"/>
                <a:gd name="T2" fmla="*/ 39 w 452"/>
                <a:gd name="T3" fmla="*/ 47 h 453"/>
                <a:gd name="T4" fmla="*/ 52 w 452"/>
                <a:gd name="T5" fmla="*/ 35 h 453"/>
                <a:gd name="T6" fmla="*/ 87 w 452"/>
                <a:gd name="T7" fmla="*/ 20 h 453"/>
                <a:gd name="T8" fmla="*/ 130 w 452"/>
                <a:gd name="T9" fmla="*/ 3 h 453"/>
                <a:gd name="T10" fmla="*/ 147 w 452"/>
                <a:gd name="T11" fmla="*/ 35 h 453"/>
                <a:gd name="T12" fmla="*/ 150 w 452"/>
                <a:gd name="T13" fmla="*/ 49 h 453"/>
                <a:gd name="T14" fmla="*/ 163 w 452"/>
                <a:gd name="T15" fmla="*/ 72 h 453"/>
                <a:gd name="T16" fmla="*/ 175 w 452"/>
                <a:gd name="T17" fmla="*/ 82 h 453"/>
                <a:gd name="T18" fmla="*/ 188 w 452"/>
                <a:gd name="T19" fmla="*/ 92 h 453"/>
                <a:gd name="T20" fmla="*/ 208 w 452"/>
                <a:gd name="T21" fmla="*/ 96 h 453"/>
                <a:gd name="T22" fmla="*/ 226 w 452"/>
                <a:gd name="T23" fmla="*/ 102 h 453"/>
                <a:gd name="T24" fmla="*/ 247 w 452"/>
                <a:gd name="T25" fmla="*/ 112 h 453"/>
                <a:gd name="T26" fmla="*/ 283 w 452"/>
                <a:gd name="T27" fmla="*/ 131 h 453"/>
                <a:gd name="T28" fmla="*/ 326 w 452"/>
                <a:gd name="T29" fmla="*/ 139 h 453"/>
                <a:gd name="T30" fmla="*/ 343 w 452"/>
                <a:gd name="T31" fmla="*/ 185 h 453"/>
                <a:gd name="T32" fmla="*/ 347 w 452"/>
                <a:gd name="T33" fmla="*/ 204 h 453"/>
                <a:gd name="T34" fmla="*/ 375 w 452"/>
                <a:gd name="T35" fmla="*/ 226 h 453"/>
                <a:gd name="T36" fmla="*/ 412 w 452"/>
                <a:gd name="T37" fmla="*/ 239 h 453"/>
                <a:gd name="T38" fmla="*/ 432 w 452"/>
                <a:gd name="T39" fmla="*/ 267 h 453"/>
                <a:gd name="T40" fmla="*/ 444 w 452"/>
                <a:gd name="T41" fmla="*/ 278 h 453"/>
                <a:gd name="T42" fmla="*/ 447 w 452"/>
                <a:gd name="T43" fmla="*/ 315 h 453"/>
                <a:gd name="T44" fmla="*/ 445 w 452"/>
                <a:gd name="T45" fmla="*/ 350 h 453"/>
                <a:gd name="T46" fmla="*/ 421 w 452"/>
                <a:gd name="T47" fmla="*/ 338 h 453"/>
                <a:gd name="T48" fmla="*/ 325 w 452"/>
                <a:gd name="T49" fmla="*/ 339 h 453"/>
                <a:gd name="T50" fmla="*/ 296 w 452"/>
                <a:gd name="T51" fmla="*/ 372 h 453"/>
                <a:gd name="T52" fmla="*/ 290 w 452"/>
                <a:gd name="T53" fmla="*/ 430 h 453"/>
                <a:gd name="T54" fmla="*/ 251 w 452"/>
                <a:gd name="T55" fmla="*/ 422 h 453"/>
                <a:gd name="T56" fmla="*/ 234 w 452"/>
                <a:gd name="T57" fmla="*/ 451 h 453"/>
                <a:gd name="T58" fmla="*/ 178 w 452"/>
                <a:gd name="T59" fmla="*/ 424 h 453"/>
                <a:gd name="T60" fmla="*/ 151 w 452"/>
                <a:gd name="T61" fmla="*/ 428 h 453"/>
                <a:gd name="T62" fmla="*/ 122 w 452"/>
                <a:gd name="T63" fmla="*/ 452 h 453"/>
                <a:gd name="T64" fmla="*/ 96 w 452"/>
                <a:gd name="T65" fmla="*/ 416 h 453"/>
                <a:gd name="T66" fmla="*/ 75 w 452"/>
                <a:gd name="T67" fmla="*/ 383 h 453"/>
                <a:gd name="T68" fmla="*/ 66 w 452"/>
                <a:gd name="T69" fmla="*/ 367 h 453"/>
                <a:gd name="T70" fmla="*/ 65 w 452"/>
                <a:gd name="T71" fmla="*/ 344 h 453"/>
                <a:gd name="T72" fmla="*/ 64 w 452"/>
                <a:gd name="T73" fmla="*/ 327 h 453"/>
                <a:gd name="T74" fmla="*/ 43 w 452"/>
                <a:gd name="T75" fmla="*/ 286 h 453"/>
                <a:gd name="T76" fmla="*/ 25 w 452"/>
                <a:gd name="T77" fmla="*/ 255 h 453"/>
                <a:gd name="T78" fmla="*/ 39 w 452"/>
                <a:gd name="T79" fmla="*/ 239 h 453"/>
                <a:gd name="T80" fmla="*/ 42 w 452"/>
                <a:gd name="T81" fmla="*/ 230 h 453"/>
                <a:gd name="T82" fmla="*/ 43 w 452"/>
                <a:gd name="T83" fmla="*/ 214 h 453"/>
                <a:gd name="T84" fmla="*/ 27 w 452"/>
                <a:gd name="T85" fmla="*/ 188 h 453"/>
                <a:gd name="T86" fmla="*/ 31 w 452"/>
                <a:gd name="T87" fmla="*/ 157 h 453"/>
                <a:gd name="T88" fmla="*/ 29 w 452"/>
                <a:gd name="T89" fmla="*/ 127 h 453"/>
                <a:gd name="T90" fmla="*/ 34 w 452"/>
                <a:gd name="T91" fmla="*/ 9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2" h="453">
                  <a:moveTo>
                    <a:pt x="0" y="43"/>
                  </a:moveTo>
                  <a:cubicBezTo>
                    <a:pt x="9" y="43"/>
                    <a:pt x="18" y="44"/>
                    <a:pt x="27" y="45"/>
                  </a:cubicBezTo>
                  <a:cubicBezTo>
                    <a:pt x="31" y="45"/>
                    <a:pt x="29" y="45"/>
                    <a:pt x="30" y="47"/>
                  </a:cubicBezTo>
                  <a:cubicBezTo>
                    <a:pt x="31" y="51"/>
                    <a:pt x="37" y="47"/>
                    <a:pt x="39" y="47"/>
                  </a:cubicBezTo>
                  <a:cubicBezTo>
                    <a:pt x="41" y="46"/>
                    <a:pt x="45" y="45"/>
                    <a:pt x="46" y="43"/>
                  </a:cubicBezTo>
                  <a:cubicBezTo>
                    <a:pt x="48" y="41"/>
                    <a:pt x="49" y="37"/>
                    <a:pt x="52" y="35"/>
                  </a:cubicBezTo>
                  <a:cubicBezTo>
                    <a:pt x="59" y="30"/>
                    <a:pt x="64" y="38"/>
                    <a:pt x="68" y="30"/>
                  </a:cubicBezTo>
                  <a:cubicBezTo>
                    <a:pt x="71" y="23"/>
                    <a:pt x="81" y="23"/>
                    <a:pt x="87" y="20"/>
                  </a:cubicBezTo>
                  <a:cubicBezTo>
                    <a:pt x="93" y="16"/>
                    <a:pt x="96" y="9"/>
                    <a:pt x="103" y="7"/>
                  </a:cubicBezTo>
                  <a:cubicBezTo>
                    <a:pt x="111" y="5"/>
                    <a:pt x="121" y="2"/>
                    <a:pt x="130" y="3"/>
                  </a:cubicBezTo>
                  <a:cubicBezTo>
                    <a:pt x="140" y="4"/>
                    <a:pt x="138" y="5"/>
                    <a:pt x="144" y="0"/>
                  </a:cubicBezTo>
                  <a:cubicBezTo>
                    <a:pt x="159" y="8"/>
                    <a:pt x="143" y="24"/>
                    <a:pt x="147" y="35"/>
                  </a:cubicBezTo>
                  <a:cubicBezTo>
                    <a:pt x="148" y="37"/>
                    <a:pt x="151" y="39"/>
                    <a:pt x="152" y="41"/>
                  </a:cubicBezTo>
                  <a:cubicBezTo>
                    <a:pt x="153" y="44"/>
                    <a:pt x="150" y="47"/>
                    <a:pt x="150" y="49"/>
                  </a:cubicBezTo>
                  <a:cubicBezTo>
                    <a:pt x="147" y="56"/>
                    <a:pt x="156" y="60"/>
                    <a:pt x="158" y="66"/>
                  </a:cubicBezTo>
                  <a:cubicBezTo>
                    <a:pt x="159" y="69"/>
                    <a:pt x="159" y="69"/>
                    <a:pt x="163" y="72"/>
                  </a:cubicBezTo>
                  <a:cubicBezTo>
                    <a:pt x="165" y="74"/>
                    <a:pt x="164" y="78"/>
                    <a:pt x="167" y="79"/>
                  </a:cubicBezTo>
                  <a:cubicBezTo>
                    <a:pt x="170" y="81"/>
                    <a:pt x="171" y="79"/>
                    <a:pt x="175" y="82"/>
                  </a:cubicBezTo>
                  <a:cubicBezTo>
                    <a:pt x="178" y="84"/>
                    <a:pt x="181" y="85"/>
                    <a:pt x="184" y="87"/>
                  </a:cubicBezTo>
                  <a:cubicBezTo>
                    <a:pt x="185" y="88"/>
                    <a:pt x="187" y="91"/>
                    <a:pt x="188" y="92"/>
                  </a:cubicBezTo>
                  <a:cubicBezTo>
                    <a:pt x="190" y="94"/>
                    <a:pt x="192" y="95"/>
                    <a:pt x="196" y="96"/>
                  </a:cubicBezTo>
                  <a:cubicBezTo>
                    <a:pt x="200" y="97"/>
                    <a:pt x="204" y="98"/>
                    <a:pt x="208" y="96"/>
                  </a:cubicBezTo>
                  <a:cubicBezTo>
                    <a:pt x="212" y="94"/>
                    <a:pt x="215" y="95"/>
                    <a:pt x="218" y="97"/>
                  </a:cubicBezTo>
                  <a:cubicBezTo>
                    <a:pt x="221" y="99"/>
                    <a:pt x="223" y="101"/>
                    <a:pt x="226" y="102"/>
                  </a:cubicBezTo>
                  <a:cubicBezTo>
                    <a:pt x="230" y="104"/>
                    <a:pt x="230" y="100"/>
                    <a:pt x="234" y="101"/>
                  </a:cubicBezTo>
                  <a:cubicBezTo>
                    <a:pt x="239" y="102"/>
                    <a:pt x="240" y="111"/>
                    <a:pt x="247" y="112"/>
                  </a:cubicBezTo>
                  <a:cubicBezTo>
                    <a:pt x="254" y="113"/>
                    <a:pt x="258" y="117"/>
                    <a:pt x="265" y="118"/>
                  </a:cubicBezTo>
                  <a:cubicBezTo>
                    <a:pt x="274" y="118"/>
                    <a:pt x="275" y="129"/>
                    <a:pt x="283" y="131"/>
                  </a:cubicBezTo>
                  <a:cubicBezTo>
                    <a:pt x="289" y="132"/>
                    <a:pt x="295" y="131"/>
                    <a:pt x="301" y="131"/>
                  </a:cubicBezTo>
                  <a:cubicBezTo>
                    <a:pt x="310" y="129"/>
                    <a:pt x="319" y="135"/>
                    <a:pt x="326" y="139"/>
                  </a:cubicBezTo>
                  <a:cubicBezTo>
                    <a:pt x="338" y="145"/>
                    <a:pt x="330" y="150"/>
                    <a:pt x="335" y="158"/>
                  </a:cubicBezTo>
                  <a:cubicBezTo>
                    <a:pt x="339" y="167"/>
                    <a:pt x="341" y="175"/>
                    <a:pt x="343" y="185"/>
                  </a:cubicBezTo>
                  <a:cubicBezTo>
                    <a:pt x="341" y="185"/>
                    <a:pt x="338" y="185"/>
                    <a:pt x="335" y="185"/>
                  </a:cubicBezTo>
                  <a:cubicBezTo>
                    <a:pt x="335" y="192"/>
                    <a:pt x="346" y="196"/>
                    <a:pt x="347" y="204"/>
                  </a:cubicBezTo>
                  <a:cubicBezTo>
                    <a:pt x="348" y="209"/>
                    <a:pt x="347" y="216"/>
                    <a:pt x="350" y="221"/>
                  </a:cubicBezTo>
                  <a:cubicBezTo>
                    <a:pt x="354" y="228"/>
                    <a:pt x="368" y="226"/>
                    <a:pt x="375" y="226"/>
                  </a:cubicBezTo>
                  <a:cubicBezTo>
                    <a:pt x="389" y="227"/>
                    <a:pt x="403" y="229"/>
                    <a:pt x="416" y="226"/>
                  </a:cubicBezTo>
                  <a:cubicBezTo>
                    <a:pt x="416" y="231"/>
                    <a:pt x="413" y="235"/>
                    <a:pt x="412" y="239"/>
                  </a:cubicBezTo>
                  <a:cubicBezTo>
                    <a:pt x="412" y="243"/>
                    <a:pt x="414" y="248"/>
                    <a:pt x="415" y="251"/>
                  </a:cubicBezTo>
                  <a:cubicBezTo>
                    <a:pt x="417" y="257"/>
                    <a:pt x="424" y="266"/>
                    <a:pt x="432" y="267"/>
                  </a:cubicBezTo>
                  <a:cubicBezTo>
                    <a:pt x="436" y="268"/>
                    <a:pt x="438" y="265"/>
                    <a:pt x="439" y="269"/>
                  </a:cubicBezTo>
                  <a:cubicBezTo>
                    <a:pt x="441" y="272"/>
                    <a:pt x="442" y="275"/>
                    <a:pt x="444" y="278"/>
                  </a:cubicBezTo>
                  <a:cubicBezTo>
                    <a:pt x="447" y="286"/>
                    <a:pt x="452" y="290"/>
                    <a:pt x="450" y="299"/>
                  </a:cubicBezTo>
                  <a:cubicBezTo>
                    <a:pt x="449" y="303"/>
                    <a:pt x="445" y="311"/>
                    <a:pt x="447" y="315"/>
                  </a:cubicBezTo>
                  <a:cubicBezTo>
                    <a:pt x="449" y="321"/>
                    <a:pt x="444" y="326"/>
                    <a:pt x="441" y="332"/>
                  </a:cubicBezTo>
                  <a:cubicBezTo>
                    <a:pt x="437" y="340"/>
                    <a:pt x="437" y="344"/>
                    <a:pt x="445" y="350"/>
                  </a:cubicBezTo>
                  <a:cubicBezTo>
                    <a:pt x="450" y="354"/>
                    <a:pt x="441" y="356"/>
                    <a:pt x="437" y="359"/>
                  </a:cubicBezTo>
                  <a:cubicBezTo>
                    <a:pt x="440" y="351"/>
                    <a:pt x="428" y="342"/>
                    <a:pt x="421" y="338"/>
                  </a:cubicBezTo>
                  <a:cubicBezTo>
                    <a:pt x="414" y="334"/>
                    <a:pt x="405" y="331"/>
                    <a:pt x="397" y="330"/>
                  </a:cubicBezTo>
                  <a:cubicBezTo>
                    <a:pt x="373" y="325"/>
                    <a:pt x="347" y="337"/>
                    <a:pt x="325" y="339"/>
                  </a:cubicBezTo>
                  <a:cubicBezTo>
                    <a:pt x="313" y="340"/>
                    <a:pt x="308" y="341"/>
                    <a:pt x="306" y="351"/>
                  </a:cubicBezTo>
                  <a:cubicBezTo>
                    <a:pt x="304" y="359"/>
                    <a:pt x="297" y="364"/>
                    <a:pt x="296" y="372"/>
                  </a:cubicBezTo>
                  <a:cubicBezTo>
                    <a:pt x="294" y="380"/>
                    <a:pt x="298" y="387"/>
                    <a:pt x="296" y="395"/>
                  </a:cubicBezTo>
                  <a:cubicBezTo>
                    <a:pt x="293" y="407"/>
                    <a:pt x="293" y="419"/>
                    <a:pt x="290" y="430"/>
                  </a:cubicBezTo>
                  <a:cubicBezTo>
                    <a:pt x="279" y="425"/>
                    <a:pt x="284" y="421"/>
                    <a:pt x="274" y="421"/>
                  </a:cubicBezTo>
                  <a:cubicBezTo>
                    <a:pt x="267" y="422"/>
                    <a:pt x="258" y="420"/>
                    <a:pt x="251" y="422"/>
                  </a:cubicBezTo>
                  <a:cubicBezTo>
                    <a:pt x="243" y="424"/>
                    <a:pt x="244" y="419"/>
                    <a:pt x="240" y="428"/>
                  </a:cubicBezTo>
                  <a:cubicBezTo>
                    <a:pt x="236" y="436"/>
                    <a:pt x="235" y="443"/>
                    <a:pt x="234" y="451"/>
                  </a:cubicBezTo>
                  <a:cubicBezTo>
                    <a:pt x="223" y="439"/>
                    <a:pt x="225" y="428"/>
                    <a:pt x="205" y="425"/>
                  </a:cubicBezTo>
                  <a:cubicBezTo>
                    <a:pt x="197" y="424"/>
                    <a:pt x="186" y="427"/>
                    <a:pt x="178" y="424"/>
                  </a:cubicBezTo>
                  <a:cubicBezTo>
                    <a:pt x="172" y="422"/>
                    <a:pt x="169" y="415"/>
                    <a:pt x="161" y="414"/>
                  </a:cubicBezTo>
                  <a:cubicBezTo>
                    <a:pt x="160" y="423"/>
                    <a:pt x="161" y="425"/>
                    <a:pt x="151" y="428"/>
                  </a:cubicBezTo>
                  <a:cubicBezTo>
                    <a:pt x="146" y="430"/>
                    <a:pt x="140" y="438"/>
                    <a:pt x="137" y="442"/>
                  </a:cubicBezTo>
                  <a:cubicBezTo>
                    <a:pt x="133" y="448"/>
                    <a:pt x="131" y="451"/>
                    <a:pt x="122" y="452"/>
                  </a:cubicBezTo>
                  <a:cubicBezTo>
                    <a:pt x="118" y="453"/>
                    <a:pt x="112" y="451"/>
                    <a:pt x="111" y="449"/>
                  </a:cubicBezTo>
                  <a:cubicBezTo>
                    <a:pt x="104" y="436"/>
                    <a:pt x="103" y="427"/>
                    <a:pt x="96" y="416"/>
                  </a:cubicBezTo>
                  <a:cubicBezTo>
                    <a:pt x="89" y="407"/>
                    <a:pt x="90" y="399"/>
                    <a:pt x="86" y="393"/>
                  </a:cubicBezTo>
                  <a:cubicBezTo>
                    <a:pt x="83" y="389"/>
                    <a:pt x="78" y="386"/>
                    <a:pt x="75" y="383"/>
                  </a:cubicBezTo>
                  <a:cubicBezTo>
                    <a:pt x="72" y="378"/>
                    <a:pt x="77" y="374"/>
                    <a:pt x="75" y="374"/>
                  </a:cubicBezTo>
                  <a:cubicBezTo>
                    <a:pt x="71" y="374"/>
                    <a:pt x="68" y="370"/>
                    <a:pt x="66" y="367"/>
                  </a:cubicBezTo>
                  <a:cubicBezTo>
                    <a:pt x="64" y="364"/>
                    <a:pt x="69" y="361"/>
                    <a:pt x="63" y="357"/>
                  </a:cubicBezTo>
                  <a:cubicBezTo>
                    <a:pt x="73" y="352"/>
                    <a:pt x="73" y="352"/>
                    <a:pt x="65" y="344"/>
                  </a:cubicBezTo>
                  <a:cubicBezTo>
                    <a:pt x="64" y="343"/>
                    <a:pt x="69" y="338"/>
                    <a:pt x="69" y="337"/>
                  </a:cubicBezTo>
                  <a:cubicBezTo>
                    <a:pt x="71" y="333"/>
                    <a:pt x="69" y="330"/>
                    <a:pt x="64" y="327"/>
                  </a:cubicBezTo>
                  <a:cubicBezTo>
                    <a:pt x="55" y="321"/>
                    <a:pt x="51" y="315"/>
                    <a:pt x="48" y="305"/>
                  </a:cubicBezTo>
                  <a:cubicBezTo>
                    <a:pt x="46" y="301"/>
                    <a:pt x="38" y="290"/>
                    <a:pt x="43" y="286"/>
                  </a:cubicBezTo>
                  <a:cubicBezTo>
                    <a:pt x="27" y="283"/>
                    <a:pt x="26" y="261"/>
                    <a:pt x="20" y="260"/>
                  </a:cubicBezTo>
                  <a:cubicBezTo>
                    <a:pt x="20" y="257"/>
                    <a:pt x="22" y="256"/>
                    <a:pt x="25" y="255"/>
                  </a:cubicBezTo>
                  <a:cubicBezTo>
                    <a:pt x="28" y="252"/>
                    <a:pt x="30" y="249"/>
                    <a:pt x="32" y="246"/>
                  </a:cubicBezTo>
                  <a:cubicBezTo>
                    <a:pt x="34" y="243"/>
                    <a:pt x="36" y="241"/>
                    <a:pt x="39" y="239"/>
                  </a:cubicBezTo>
                  <a:cubicBezTo>
                    <a:pt x="39" y="238"/>
                    <a:pt x="38" y="234"/>
                    <a:pt x="39" y="234"/>
                  </a:cubicBezTo>
                  <a:cubicBezTo>
                    <a:pt x="42" y="236"/>
                    <a:pt x="48" y="237"/>
                    <a:pt x="42" y="230"/>
                  </a:cubicBezTo>
                  <a:cubicBezTo>
                    <a:pt x="44" y="231"/>
                    <a:pt x="52" y="224"/>
                    <a:pt x="52" y="226"/>
                  </a:cubicBezTo>
                  <a:cubicBezTo>
                    <a:pt x="51" y="219"/>
                    <a:pt x="37" y="231"/>
                    <a:pt x="43" y="214"/>
                  </a:cubicBezTo>
                  <a:cubicBezTo>
                    <a:pt x="34" y="213"/>
                    <a:pt x="41" y="211"/>
                    <a:pt x="23" y="201"/>
                  </a:cubicBezTo>
                  <a:cubicBezTo>
                    <a:pt x="24" y="197"/>
                    <a:pt x="30" y="192"/>
                    <a:pt x="27" y="188"/>
                  </a:cubicBezTo>
                  <a:cubicBezTo>
                    <a:pt x="24" y="181"/>
                    <a:pt x="18" y="180"/>
                    <a:pt x="23" y="172"/>
                  </a:cubicBezTo>
                  <a:cubicBezTo>
                    <a:pt x="26" y="166"/>
                    <a:pt x="29" y="162"/>
                    <a:pt x="31" y="157"/>
                  </a:cubicBezTo>
                  <a:cubicBezTo>
                    <a:pt x="34" y="151"/>
                    <a:pt x="35" y="151"/>
                    <a:pt x="31" y="144"/>
                  </a:cubicBezTo>
                  <a:cubicBezTo>
                    <a:pt x="27" y="138"/>
                    <a:pt x="30" y="133"/>
                    <a:pt x="29" y="127"/>
                  </a:cubicBezTo>
                  <a:cubicBezTo>
                    <a:pt x="28" y="122"/>
                    <a:pt x="25" y="111"/>
                    <a:pt x="29" y="106"/>
                  </a:cubicBezTo>
                  <a:cubicBezTo>
                    <a:pt x="34" y="102"/>
                    <a:pt x="38" y="99"/>
                    <a:pt x="34" y="93"/>
                  </a:cubicBezTo>
                  <a:cubicBezTo>
                    <a:pt x="23" y="76"/>
                    <a:pt x="11" y="60"/>
                    <a:pt x="0" y="43"/>
                  </a:cubicBezTo>
                </a:path>
              </a:pathLst>
            </a:custGeom>
            <a:solidFill>
              <a:schemeClr val="bg1">
                <a:lumMod val="85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schemeClr val="accent1"/>
                </a:solidFill>
              </a:endParaRPr>
            </a:p>
          </p:txBody>
        </p:sp>
        <p:sp>
          <p:nvSpPr>
            <p:cNvPr id="121" name="Venezuela"/>
            <p:cNvSpPr>
              <a:spLocks/>
            </p:cNvSpPr>
            <p:nvPr/>
          </p:nvSpPr>
          <p:spPr bwMode="auto">
            <a:xfrm>
              <a:off x="18802675" y="5353647"/>
              <a:ext cx="1510611" cy="1376134"/>
            </a:xfrm>
            <a:custGeom>
              <a:avLst/>
              <a:gdLst>
                <a:gd name="connsiteX0" fmla="*/ 695646 w 788985"/>
                <a:gd name="connsiteY0" fmla="*/ 223148 h 695512"/>
                <a:gd name="connsiteX1" fmla="*/ 703941 w 788985"/>
                <a:gd name="connsiteY1" fmla="*/ 228944 h 695512"/>
                <a:gd name="connsiteX2" fmla="*/ 706846 w 788985"/>
                <a:gd name="connsiteY2" fmla="*/ 226747 h 695512"/>
                <a:gd name="connsiteX3" fmla="*/ 723401 w 788985"/>
                <a:gd name="connsiteY3" fmla="*/ 218578 h 695512"/>
                <a:gd name="connsiteX4" fmla="*/ 716859 w 788985"/>
                <a:gd name="connsiteY4" fmla="*/ 225585 h 695512"/>
                <a:gd name="connsiteX5" fmla="*/ 711953 w 788985"/>
                <a:gd name="connsiteY5" fmla="*/ 220330 h 695512"/>
                <a:gd name="connsiteX6" fmla="*/ 723401 w 788985"/>
                <a:gd name="connsiteY6" fmla="*/ 218578 h 695512"/>
                <a:gd name="connsiteX7" fmla="*/ 729125 w 788985"/>
                <a:gd name="connsiteY7" fmla="*/ 215074 h 695512"/>
                <a:gd name="connsiteX8" fmla="*/ 734849 w 788985"/>
                <a:gd name="connsiteY8" fmla="*/ 216825 h 695512"/>
                <a:gd name="connsiteX9" fmla="*/ 728307 w 788985"/>
                <a:gd name="connsiteY9" fmla="*/ 218577 h 695512"/>
                <a:gd name="connsiteX10" fmla="*/ 729125 w 788985"/>
                <a:gd name="connsiteY10" fmla="*/ 215074 h 695512"/>
                <a:gd name="connsiteX11" fmla="*/ 726672 w 788985"/>
                <a:gd name="connsiteY11" fmla="*/ 213322 h 695512"/>
                <a:gd name="connsiteX12" fmla="*/ 721765 w 788985"/>
                <a:gd name="connsiteY12" fmla="*/ 216825 h 695512"/>
                <a:gd name="connsiteX13" fmla="*/ 715224 w 788985"/>
                <a:gd name="connsiteY13" fmla="*/ 215073 h 695512"/>
                <a:gd name="connsiteX14" fmla="*/ 726672 w 788985"/>
                <a:gd name="connsiteY14" fmla="*/ 213322 h 695512"/>
                <a:gd name="connsiteX15" fmla="*/ 729942 w 788985"/>
                <a:gd name="connsiteY15" fmla="*/ 206315 h 695512"/>
                <a:gd name="connsiteX16" fmla="*/ 715224 w 788985"/>
                <a:gd name="connsiteY16" fmla="*/ 213322 h 695512"/>
                <a:gd name="connsiteX17" fmla="*/ 729942 w 788985"/>
                <a:gd name="connsiteY17" fmla="*/ 206315 h 695512"/>
                <a:gd name="connsiteX18" fmla="*/ 733213 w 788985"/>
                <a:gd name="connsiteY18" fmla="*/ 195804 h 695512"/>
                <a:gd name="connsiteX19" fmla="*/ 729942 w 788985"/>
                <a:gd name="connsiteY19" fmla="*/ 201059 h 695512"/>
                <a:gd name="connsiteX20" fmla="*/ 725036 w 788985"/>
                <a:gd name="connsiteY20" fmla="*/ 201059 h 695512"/>
                <a:gd name="connsiteX21" fmla="*/ 733213 w 788985"/>
                <a:gd name="connsiteY21" fmla="*/ 195804 h 695512"/>
                <a:gd name="connsiteX22" fmla="*/ 733213 w 788985"/>
                <a:gd name="connsiteY22" fmla="*/ 190549 h 695512"/>
                <a:gd name="connsiteX23" fmla="*/ 720130 w 788985"/>
                <a:gd name="connsiteY23" fmla="*/ 201060 h 695512"/>
                <a:gd name="connsiteX24" fmla="*/ 733213 w 788985"/>
                <a:gd name="connsiteY24" fmla="*/ 190549 h 695512"/>
                <a:gd name="connsiteX25" fmla="*/ 734849 w 788985"/>
                <a:gd name="connsiteY25" fmla="*/ 183541 h 695512"/>
                <a:gd name="connsiteX26" fmla="*/ 733213 w 788985"/>
                <a:gd name="connsiteY26" fmla="*/ 188796 h 695512"/>
                <a:gd name="connsiteX27" fmla="*/ 734849 w 788985"/>
                <a:gd name="connsiteY27" fmla="*/ 183541 h 695512"/>
                <a:gd name="connsiteX28" fmla="*/ 212819 w 788985"/>
                <a:gd name="connsiteY28" fmla="*/ 922 h 695512"/>
                <a:gd name="connsiteX29" fmla="*/ 222642 w 788985"/>
                <a:gd name="connsiteY29" fmla="*/ 34248 h 695512"/>
                <a:gd name="connsiteX30" fmla="*/ 243923 w 788985"/>
                <a:gd name="connsiteY30" fmla="*/ 43018 h 695512"/>
                <a:gd name="connsiteX31" fmla="*/ 260294 w 788985"/>
                <a:gd name="connsiteY31" fmla="*/ 43018 h 695512"/>
                <a:gd name="connsiteX32" fmla="*/ 301221 w 788985"/>
                <a:gd name="connsiteY32" fmla="*/ 69329 h 695512"/>
                <a:gd name="connsiteX33" fmla="*/ 312681 w 788985"/>
                <a:gd name="connsiteY33" fmla="*/ 104409 h 695512"/>
                <a:gd name="connsiteX34" fmla="*/ 383075 w 788985"/>
                <a:gd name="connsiteY34" fmla="*/ 97393 h 695512"/>
                <a:gd name="connsiteX35" fmla="*/ 432187 w 788985"/>
                <a:gd name="connsiteY35" fmla="*/ 106163 h 695512"/>
                <a:gd name="connsiteX36" fmla="*/ 451832 w 788985"/>
                <a:gd name="connsiteY36" fmla="*/ 120195 h 695512"/>
                <a:gd name="connsiteX37" fmla="*/ 471477 w 788985"/>
                <a:gd name="connsiteY37" fmla="*/ 123703 h 695512"/>
                <a:gd name="connsiteX38" fmla="*/ 482936 w 788985"/>
                <a:gd name="connsiteY38" fmla="*/ 128965 h 695512"/>
                <a:gd name="connsiteX39" fmla="*/ 522226 w 788985"/>
                <a:gd name="connsiteY39" fmla="*/ 116687 h 695512"/>
                <a:gd name="connsiteX40" fmla="*/ 538596 w 788985"/>
                <a:gd name="connsiteY40" fmla="*/ 106163 h 695512"/>
                <a:gd name="connsiteX41" fmla="*/ 553330 w 788985"/>
                <a:gd name="connsiteY41" fmla="*/ 106163 h 695512"/>
                <a:gd name="connsiteX42" fmla="*/ 569701 w 788985"/>
                <a:gd name="connsiteY42" fmla="*/ 104409 h 695512"/>
                <a:gd name="connsiteX43" fmla="*/ 535322 w 788985"/>
                <a:gd name="connsiteY43" fmla="*/ 95639 h 695512"/>
                <a:gd name="connsiteX44" fmla="*/ 550056 w 788985"/>
                <a:gd name="connsiteY44" fmla="*/ 95639 h 695512"/>
                <a:gd name="connsiteX45" fmla="*/ 563153 w 788985"/>
                <a:gd name="connsiteY45" fmla="*/ 90377 h 695512"/>
                <a:gd name="connsiteX46" fmla="*/ 571338 w 788985"/>
                <a:gd name="connsiteY46" fmla="*/ 93885 h 695512"/>
                <a:gd name="connsiteX47" fmla="*/ 590983 w 788985"/>
                <a:gd name="connsiteY47" fmla="*/ 93885 h 695512"/>
                <a:gd name="connsiteX48" fmla="*/ 631910 w 788985"/>
                <a:gd name="connsiteY48" fmla="*/ 90377 h 695512"/>
                <a:gd name="connsiteX49" fmla="*/ 677748 w 788985"/>
                <a:gd name="connsiteY49" fmla="*/ 88623 h 695512"/>
                <a:gd name="connsiteX50" fmla="*/ 649917 w 788985"/>
                <a:gd name="connsiteY50" fmla="*/ 99147 h 695512"/>
                <a:gd name="connsiteX51" fmla="*/ 631910 w 788985"/>
                <a:gd name="connsiteY51" fmla="*/ 100901 h 695512"/>
                <a:gd name="connsiteX52" fmla="*/ 621269 w 788985"/>
                <a:gd name="connsiteY52" fmla="*/ 100682 h 695512"/>
                <a:gd name="connsiteX53" fmla="*/ 616943 w 788985"/>
                <a:gd name="connsiteY53" fmla="*/ 102197 h 695512"/>
                <a:gd name="connsiteX54" fmla="*/ 616767 w 788985"/>
                <a:gd name="connsiteY54" fmla="*/ 101997 h 695512"/>
                <a:gd name="connsiteX55" fmla="*/ 610628 w 788985"/>
                <a:gd name="connsiteY55" fmla="*/ 104409 h 695512"/>
                <a:gd name="connsiteX56" fmla="*/ 616943 w 788985"/>
                <a:gd name="connsiteY56" fmla="*/ 102197 h 695512"/>
                <a:gd name="connsiteX57" fmla="*/ 620450 w 788985"/>
                <a:gd name="connsiteY57" fmla="*/ 106163 h 695512"/>
                <a:gd name="connsiteX58" fmla="*/ 612265 w 788985"/>
                <a:gd name="connsiteY58" fmla="*/ 113179 h 695512"/>
                <a:gd name="connsiteX59" fmla="*/ 630273 w 788985"/>
                <a:gd name="connsiteY59" fmla="*/ 123703 h 695512"/>
                <a:gd name="connsiteX60" fmla="*/ 608991 w 788985"/>
                <a:gd name="connsiteY60" fmla="*/ 127211 h 695512"/>
                <a:gd name="connsiteX61" fmla="*/ 631910 w 788985"/>
                <a:gd name="connsiteY61" fmla="*/ 120195 h 695512"/>
                <a:gd name="connsiteX62" fmla="*/ 641732 w 788985"/>
                <a:gd name="connsiteY62" fmla="*/ 130719 h 695512"/>
                <a:gd name="connsiteX63" fmla="*/ 646643 w 788985"/>
                <a:gd name="connsiteY63" fmla="*/ 150013 h 695512"/>
                <a:gd name="connsiteX64" fmla="*/ 651554 w 788985"/>
                <a:gd name="connsiteY64" fmla="*/ 135981 h 695512"/>
                <a:gd name="connsiteX65" fmla="*/ 653192 w 788985"/>
                <a:gd name="connsiteY65" fmla="*/ 155275 h 695512"/>
                <a:gd name="connsiteX66" fmla="*/ 656466 w 788985"/>
                <a:gd name="connsiteY66" fmla="*/ 139489 h 695512"/>
                <a:gd name="connsiteX67" fmla="*/ 664651 w 788985"/>
                <a:gd name="connsiteY67" fmla="*/ 141243 h 695512"/>
                <a:gd name="connsiteX68" fmla="*/ 656466 w 788985"/>
                <a:gd name="connsiteY68" fmla="*/ 132473 h 695512"/>
                <a:gd name="connsiteX69" fmla="*/ 674473 w 788985"/>
                <a:gd name="connsiteY69" fmla="*/ 153521 h 695512"/>
                <a:gd name="connsiteX70" fmla="*/ 677748 w 788985"/>
                <a:gd name="connsiteY70" fmla="*/ 146505 h 695512"/>
                <a:gd name="connsiteX71" fmla="*/ 690844 w 788985"/>
                <a:gd name="connsiteY71" fmla="*/ 144751 h 695512"/>
                <a:gd name="connsiteX72" fmla="*/ 700667 w 788985"/>
                <a:gd name="connsiteY72" fmla="*/ 150013 h 695512"/>
                <a:gd name="connsiteX73" fmla="*/ 725223 w 788985"/>
                <a:gd name="connsiteY73" fmla="*/ 160537 h 695512"/>
                <a:gd name="connsiteX74" fmla="*/ 730953 w 788985"/>
                <a:gd name="connsiteY74" fmla="*/ 176104 h 695512"/>
                <a:gd name="connsiteX75" fmla="*/ 721871 w 788985"/>
                <a:gd name="connsiteY75" fmla="*/ 185405 h 695512"/>
                <a:gd name="connsiteX76" fmla="*/ 721949 w 788985"/>
                <a:gd name="connsiteY76" fmla="*/ 185094 h 695512"/>
                <a:gd name="connsiteX77" fmla="*/ 717037 w 788985"/>
                <a:gd name="connsiteY77" fmla="*/ 190356 h 695512"/>
                <a:gd name="connsiteX78" fmla="*/ 721871 w 788985"/>
                <a:gd name="connsiteY78" fmla="*/ 185405 h 695512"/>
                <a:gd name="connsiteX79" fmla="*/ 718674 w 788985"/>
                <a:gd name="connsiteY79" fmla="*/ 198249 h 695512"/>
                <a:gd name="connsiteX80" fmla="*/ 710489 w 788985"/>
                <a:gd name="connsiteY80" fmla="*/ 211404 h 695512"/>
                <a:gd name="connsiteX81" fmla="*/ 703941 w 788985"/>
                <a:gd name="connsiteY81" fmla="*/ 218420 h 695512"/>
                <a:gd name="connsiteX82" fmla="*/ 682659 w 788985"/>
                <a:gd name="connsiteY82" fmla="*/ 218420 h 695512"/>
                <a:gd name="connsiteX83" fmla="*/ 693291 w 788985"/>
                <a:gd name="connsiteY83" fmla="*/ 221955 h 695512"/>
                <a:gd name="connsiteX84" fmla="*/ 702345 w 788985"/>
                <a:gd name="connsiteY84" fmla="*/ 220768 h 695512"/>
                <a:gd name="connsiteX85" fmla="*/ 707578 w 788985"/>
                <a:gd name="connsiteY85" fmla="*/ 226193 h 695512"/>
                <a:gd name="connsiteX86" fmla="*/ 710898 w 788985"/>
                <a:gd name="connsiteY86" fmla="*/ 223682 h 695512"/>
                <a:gd name="connsiteX87" fmla="*/ 715400 w 788985"/>
                <a:gd name="connsiteY87" fmla="*/ 228944 h 695512"/>
                <a:gd name="connsiteX88" fmla="*/ 735046 w 788985"/>
                <a:gd name="connsiteY88" fmla="*/ 218420 h 695512"/>
                <a:gd name="connsiteX89" fmla="*/ 744868 w 788985"/>
                <a:gd name="connsiteY89" fmla="*/ 218420 h 695512"/>
                <a:gd name="connsiteX90" fmla="*/ 756327 w 788985"/>
                <a:gd name="connsiteY90" fmla="*/ 216666 h 695512"/>
                <a:gd name="connsiteX91" fmla="*/ 787432 w 788985"/>
                <a:gd name="connsiteY91" fmla="*/ 239468 h 695512"/>
                <a:gd name="connsiteX92" fmla="*/ 767787 w 788985"/>
                <a:gd name="connsiteY92" fmla="*/ 253500 h 695512"/>
                <a:gd name="connsiteX93" fmla="*/ 748142 w 788985"/>
                <a:gd name="connsiteY93" fmla="*/ 265778 h 695512"/>
                <a:gd name="connsiteX94" fmla="*/ 738320 w 788985"/>
                <a:gd name="connsiteY94" fmla="*/ 276303 h 695512"/>
                <a:gd name="connsiteX95" fmla="*/ 739957 w 788985"/>
                <a:gd name="connsiteY95" fmla="*/ 295597 h 695512"/>
                <a:gd name="connsiteX96" fmla="*/ 748142 w 788985"/>
                <a:gd name="connsiteY96" fmla="*/ 302613 h 695512"/>
                <a:gd name="connsiteX97" fmla="*/ 754690 w 788985"/>
                <a:gd name="connsiteY97" fmla="*/ 313137 h 695512"/>
                <a:gd name="connsiteX98" fmla="*/ 733408 w 788985"/>
                <a:gd name="connsiteY98" fmla="*/ 327169 h 695512"/>
                <a:gd name="connsiteX99" fmla="*/ 723586 w 788985"/>
                <a:gd name="connsiteY99" fmla="*/ 325415 h 695512"/>
                <a:gd name="connsiteX100" fmla="*/ 717037 w 788985"/>
                <a:gd name="connsiteY100" fmla="*/ 330677 h 695512"/>
                <a:gd name="connsiteX101" fmla="*/ 703941 w 788985"/>
                <a:gd name="connsiteY101" fmla="*/ 364003 h 695512"/>
                <a:gd name="connsiteX102" fmla="*/ 692481 w 788985"/>
                <a:gd name="connsiteY102" fmla="*/ 379789 h 695512"/>
                <a:gd name="connsiteX103" fmla="*/ 717037 w 788985"/>
                <a:gd name="connsiteY103" fmla="*/ 407854 h 695512"/>
                <a:gd name="connsiteX104" fmla="*/ 726860 w 788985"/>
                <a:gd name="connsiteY104" fmla="*/ 446442 h 695512"/>
                <a:gd name="connsiteX105" fmla="*/ 710489 w 788985"/>
                <a:gd name="connsiteY105" fmla="*/ 462228 h 695512"/>
                <a:gd name="connsiteX106" fmla="*/ 700667 w 788985"/>
                <a:gd name="connsiteY106" fmla="*/ 462228 h 695512"/>
                <a:gd name="connsiteX107" fmla="*/ 694118 w 788985"/>
                <a:gd name="connsiteY107" fmla="*/ 463982 h 695512"/>
                <a:gd name="connsiteX108" fmla="*/ 681022 w 788985"/>
                <a:gd name="connsiteY108" fmla="*/ 472752 h 695512"/>
                <a:gd name="connsiteX109" fmla="*/ 664651 w 788985"/>
                <a:gd name="connsiteY109" fmla="*/ 479768 h 695512"/>
                <a:gd name="connsiteX110" fmla="*/ 633547 w 788985"/>
                <a:gd name="connsiteY110" fmla="*/ 485030 h 695512"/>
                <a:gd name="connsiteX111" fmla="*/ 613902 w 788985"/>
                <a:gd name="connsiteY111" fmla="*/ 490292 h 695512"/>
                <a:gd name="connsiteX112" fmla="*/ 607353 w 788985"/>
                <a:gd name="connsiteY112" fmla="*/ 506079 h 695512"/>
                <a:gd name="connsiteX113" fmla="*/ 592620 w 788985"/>
                <a:gd name="connsiteY113" fmla="*/ 516603 h 695512"/>
                <a:gd name="connsiteX114" fmla="*/ 579523 w 788985"/>
                <a:gd name="connsiteY114" fmla="*/ 500816 h 695512"/>
                <a:gd name="connsiteX115" fmla="*/ 568064 w 788985"/>
                <a:gd name="connsiteY115" fmla="*/ 499062 h 695512"/>
                <a:gd name="connsiteX116" fmla="*/ 559878 w 788985"/>
                <a:gd name="connsiteY116" fmla="*/ 500816 h 695512"/>
                <a:gd name="connsiteX117" fmla="*/ 546782 w 788985"/>
                <a:gd name="connsiteY117" fmla="*/ 499062 h 695512"/>
                <a:gd name="connsiteX118" fmla="*/ 538596 w 788985"/>
                <a:gd name="connsiteY118" fmla="*/ 499062 h 695512"/>
                <a:gd name="connsiteX119" fmla="*/ 533685 w 788985"/>
                <a:gd name="connsiteY119" fmla="*/ 499062 h 695512"/>
                <a:gd name="connsiteX120" fmla="*/ 528774 w 788985"/>
                <a:gd name="connsiteY120" fmla="*/ 492046 h 695512"/>
                <a:gd name="connsiteX121" fmla="*/ 509129 w 788985"/>
                <a:gd name="connsiteY121" fmla="*/ 485030 h 695512"/>
                <a:gd name="connsiteX122" fmla="*/ 491121 w 788985"/>
                <a:gd name="connsiteY122" fmla="*/ 476260 h 695512"/>
                <a:gd name="connsiteX123" fmla="*/ 500944 w 788985"/>
                <a:gd name="connsiteY123" fmla="*/ 499062 h 695512"/>
                <a:gd name="connsiteX124" fmla="*/ 520589 w 788985"/>
                <a:gd name="connsiteY124" fmla="*/ 530635 h 695512"/>
                <a:gd name="connsiteX125" fmla="*/ 523863 w 788985"/>
                <a:gd name="connsiteY125" fmla="*/ 548175 h 695512"/>
                <a:gd name="connsiteX126" fmla="*/ 532048 w 788985"/>
                <a:gd name="connsiteY126" fmla="*/ 569223 h 695512"/>
                <a:gd name="connsiteX127" fmla="*/ 546782 w 788985"/>
                <a:gd name="connsiteY127" fmla="*/ 588517 h 695512"/>
                <a:gd name="connsiteX128" fmla="*/ 551693 w 788985"/>
                <a:gd name="connsiteY128" fmla="*/ 588517 h 695512"/>
                <a:gd name="connsiteX129" fmla="*/ 568064 w 788985"/>
                <a:gd name="connsiteY129" fmla="*/ 592025 h 695512"/>
                <a:gd name="connsiteX130" fmla="*/ 550056 w 788985"/>
                <a:gd name="connsiteY130" fmla="*/ 611319 h 695512"/>
                <a:gd name="connsiteX131" fmla="*/ 530411 w 788985"/>
                <a:gd name="connsiteY131" fmla="*/ 621844 h 695512"/>
                <a:gd name="connsiteX132" fmla="*/ 523863 w 788985"/>
                <a:gd name="connsiteY132" fmla="*/ 637630 h 695512"/>
                <a:gd name="connsiteX133" fmla="*/ 510766 w 788985"/>
                <a:gd name="connsiteY133" fmla="*/ 651662 h 695512"/>
                <a:gd name="connsiteX134" fmla="*/ 484573 w 788985"/>
                <a:gd name="connsiteY134" fmla="*/ 658678 h 695512"/>
                <a:gd name="connsiteX135" fmla="*/ 460017 w 788985"/>
                <a:gd name="connsiteY135" fmla="*/ 674464 h 695512"/>
                <a:gd name="connsiteX136" fmla="*/ 440372 w 788985"/>
                <a:gd name="connsiteY136" fmla="*/ 695512 h 695512"/>
                <a:gd name="connsiteX137" fmla="*/ 440372 w 788985"/>
                <a:gd name="connsiteY137" fmla="*/ 677972 h 695512"/>
                <a:gd name="connsiteX138" fmla="*/ 419090 w 788985"/>
                <a:gd name="connsiteY138" fmla="*/ 681480 h 695512"/>
                <a:gd name="connsiteX139" fmla="*/ 365067 w 788985"/>
                <a:gd name="connsiteY139" fmla="*/ 662186 h 695512"/>
                <a:gd name="connsiteX140" fmla="*/ 355244 w 788985"/>
                <a:gd name="connsiteY140" fmla="*/ 634122 h 695512"/>
                <a:gd name="connsiteX141" fmla="*/ 343785 w 788985"/>
                <a:gd name="connsiteY141" fmla="*/ 597287 h 695512"/>
                <a:gd name="connsiteX142" fmla="*/ 306132 w 788985"/>
                <a:gd name="connsiteY142" fmla="*/ 567469 h 695512"/>
                <a:gd name="connsiteX143" fmla="*/ 330688 w 788985"/>
                <a:gd name="connsiteY143" fmla="*/ 539405 h 695512"/>
                <a:gd name="connsiteX144" fmla="*/ 325777 w 788985"/>
                <a:gd name="connsiteY144" fmla="*/ 509587 h 695512"/>
                <a:gd name="connsiteX145" fmla="*/ 311043 w 788985"/>
                <a:gd name="connsiteY145" fmla="*/ 425394 h 695512"/>
                <a:gd name="connsiteX146" fmla="*/ 320866 w 788985"/>
                <a:gd name="connsiteY146" fmla="*/ 404346 h 695512"/>
                <a:gd name="connsiteX147" fmla="*/ 325777 w 788985"/>
                <a:gd name="connsiteY147" fmla="*/ 386806 h 695512"/>
                <a:gd name="connsiteX148" fmla="*/ 337237 w 788985"/>
                <a:gd name="connsiteY148" fmla="*/ 371019 h 695512"/>
                <a:gd name="connsiteX149" fmla="*/ 320866 w 788985"/>
                <a:gd name="connsiteY149" fmla="*/ 355233 h 695512"/>
                <a:gd name="connsiteX150" fmla="*/ 284850 w 788985"/>
                <a:gd name="connsiteY150" fmla="*/ 362249 h 695512"/>
                <a:gd name="connsiteX151" fmla="*/ 275028 w 788985"/>
                <a:gd name="connsiteY151" fmla="*/ 364003 h 695512"/>
                <a:gd name="connsiteX152" fmla="*/ 255383 w 788985"/>
                <a:gd name="connsiteY152" fmla="*/ 364003 h 695512"/>
                <a:gd name="connsiteX153" fmla="*/ 235738 w 788985"/>
                <a:gd name="connsiteY153" fmla="*/ 365757 h 695512"/>
                <a:gd name="connsiteX154" fmla="*/ 227553 w 788985"/>
                <a:gd name="connsiteY154" fmla="*/ 364003 h 695512"/>
                <a:gd name="connsiteX155" fmla="*/ 219367 w 788985"/>
                <a:gd name="connsiteY155" fmla="*/ 362249 h 695512"/>
                <a:gd name="connsiteX156" fmla="*/ 206271 w 788985"/>
                <a:gd name="connsiteY156" fmla="*/ 346463 h 695512"/>
                <a:gd name="connsiteX157" fmla="*/ 191537 w 788985"/>
                <a:gd name="connsiteY157" fmla="*/ 323661 h 695512"/>
                <a:gd name="connsiteX158" fmla="*/ 178441 w 788985"/>
                <a:gd name="connsiteY158" fmla="*/ 316645 h 695512"/>
                <a:gd name="connsiteX159" fmla="*/ 147336 w 788985"/>
                <a:gd name="connsiteY159" fmla="*/ 307875 h 695512"/>
                <a:gd name="connsiteX160" fmla="*/ 130966 w 788985"/>
                <a:gd name="connsiteY160" fmla="*/ 314891 h 695512"/>
                <a:gd name="connsiteX161" fmla="*/ 116232 w 788985"/>
                <a:gd name="connsiteY161" fmla="*/ 313137 h 695512"/>
                <a:gd name="connsiteX162" fmla="*/ 103135 w 788985"/>
                <a:gd name="connsiteY162" fmla="*/ 311383 h 695512"/>
                <a:gd name="connsiteX163" fmla="*/ 96587 w 788985"/>
                <a:gd name="connsiteY163" fmla="*/ 311383 h 695512"/>
                <a:gd name="connsiteX164" fmla="*/ 86765 w 788985"/>
                <a:gd name="connsiteY164" fmla="*/ 311383 h 695512"/>
                <a:gd name="connsiteX165" fmla="*/ 68757 w 788985"/>
                <a:gd name="connsiteY165" fmla="*/ 306121 h 695512"/>
                <a:gd name="connsiteX166" fmla="*/ 63846 w 788985"/>
                <a:gd name="connsiteY166" fmla="*/ 295597 h 695512"/>
                <a:gd name="connsiteX167" fmla="*/ 49112 w 788985"/>
                <a:gd name="connsiteY167" fmla="*/ 285073 h 695512"/>
                <a:gd name="connsiteX168" fmla="*/ 52386 w 788985"/>
                <a:gd name="connsiteY168" fmla="*/ 251746 h 695512"/>
                <a:gd name="connsiteX169" fmla="*/ 40927 w 788985"/>
                <a:gd name="connsiteY169" fmla="*/ 214912 h 695512"/>
                <a:gd name="connsiteX170" fmla="*/ 24556 w 788985"/>
                <a:gd name="connsiteY170" fmla="*/ 185094 h 695512"/>
                <a:gd name="connsiteX171" fmla="*/ 22919 w 788985"/>
                <a:gd name="connsiteY171" fmla="*/ 174569 h 695512"/>
                <a:gd name="connsiteX172" fmla="*/ 0 w 788985"/>
                <a:gd name="connsiteY172" fmla="*/ 183339 h 695512"/>
                <a:gd name="connsiteX173" fmla="*/ 27830 w 788985"/>
                <a:gd name="connsiteY173" fmla="*/ 128965 h 695512"/>
                <a:gd name="connsiteX174" fmla="*/ 49112 w 788985"/>
                <a:gd name="connsiteY174" fmla="*/ 76345 h 695512"/>
                <a:gd name="connsiteX175" fmla="*/ 86765 w 788985"/>
                <a:gd name="connsiteY175" fmla="*/ 41264 h 695512"/>
                <a:gd name="connsiteX176" fmla="*/ 130966 w 788985"/>
                <a:gd name="connsiteY176" fmla="*/ 18462 h 695512"/>
                <a:gd name="connsiteX177" fmla="*/ 96587 w 788985"/>
                <a:gd name="connsiteY177" fmla="*/ 37756 h 695512"/>
                <a:gd name="connsiteX178" fmla="*/ 108047 w 788985"/>
                <a:gd name="connsiteY178" fmla="*/ 71083 h 695512"/>
                <a:gd name="connsiteX179" fmla="*/ 108047 w 788985"/>
                <a:gd name="connsiteY179" fmla="*/ 92131 h 695512"/>
                <a:gd name="connsiteX180" fmla="*/ 91676 w 788985"/>
                <a:gd name="connsiteY180" fmla="*/ 121949 h 695512"/>
                <a:gd name="connsiteX181" fmla="*/ 81853 w 788985"/>
                <a:gd name="connsiteY181" fmla="*/ 155275 h 695512"/>
                <a:gd name="connsiteX182" fmla="*/ 90039 w 788985"/>
                <a:gd name="connsiteY182" fmla="*/ 167553 h 695512"/>
                <a:gd name="connsiteX183" fmla="*/ 96587 w 788985"/>
                <a:gd name="connsiteY183" fmla="*/ 176323 h 695512"/>
                <a:gd name="connsiteX184" fmla="*/ 117869 w 788985"/>
                <a:gd name="connsiteY184" fmla="*/ 186848 h 695512"/>
                <a:gd name="connsiteX185" fmla="*/ 137514 w 788985"/>
                <a:gd name="connsiteY185" fmla="*/ 158783 h 695512"/>
                <a:gd name="connsiteX186" fmla="*/ 122780 w 788985"/>
                <a:gd name="connsiteY186" fmla="*/ 120195 h 695512"/>
                <a:gd name="connsiteX187" fmla="*/ 112958 w 788985"/>
                <a:gd name="connsiteY187" fmla="*/ 102655 h 695512"/>
                <a:gd name="connsiteX188" fmla="*/ 111321 w 788985"/>
                <a:gd name="connsiteY188" fmla="*/ 85115 h 695512"/>
                <a:gd name="connsiteX189" fmla="*/ 130966 w 788985"/>
                <a:gd name="connsiteY189" fmla="*/ 72837 h 695512"/>
                <a:gd name="connsiteX190" fmla="*/ 160433 w 788985"/>
                <a:gd name="connsiteY190" fmla="*/ 60558 h 695512"/>
                <a:gd name="connsiteX191" fmla="*/ 186626 w 788985"/>
                <a:gd name="connsiteY191" fmla="*/ 51788 h 695512"/>
                <a:gd name="connsiteX192" fmla="*/ 202997 w 788985"/>
                <a:gd name="connsiteY192" fmla="*/ 44772 h 695512"/>
                <a:gd name="connsiteX193" fmla="*/ 199723 w 788985"/>
                <a:gd name="connsiteY193" fmla="*/ 37756 h 695512"/>
                <a:gd name="connsiteX194" fmla="*/ 221004 w 788985"/>
                <a:gd name="connsiteY194" fmla="*/ 44772 h 695512"/>
                <a:gd name="connsiteX195" fmla="*/ 216093 w 788985"/>
                <a:gd name="connsiteY195" fmla="*/ 32494 h 695512"/>
                <a:gd name="connsiteX196" fmla="*/ 194811 w 788985"/>
                <a:gd name="connsiteY196" fmla="*/ 36002 h 695512"/>
                <a:gd name="connsiteX197" fmla="*/ 212819 w 788985"/>
                <a:gd name="connsiteY197" fmla="*/ 922 h 69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788985" h="695512">
                  <a:moveTo>
                    <a:pt x="695646" y="223148"/>
                  </a:moveTo>
                  <a:lnTo>
                    <a:pt x="703941" y="228944"/>
                  </a:lnTo>
                  <a:lnTo>
                    <a:pt x="706846" y="226747"/>
                  </a:lnTo>
                  <a:close/>
                  <a:moveTo>
                    <a:pt x="723401" y="218578"/>
                  </a:moveTo>
                  <a:cubicBezTo>
                    <a:pt x="723401" y="222082"/>
                    <a:pt x="720130" y="225585"/>
                    <a:pt x="716859" y="225585"/>
                  </a:cubicBezTo>
                  <a:cubicBezTo>
                    <a:pt x="715224" y="223833"/>
                    <a:pt x="713588" y="222082"/>
                    <a:pt x="711953" y="220330"/>
                  </a:cubicBezTo>
                  <a:cubicBezTo>
                    <a:pt x="715224" y="220330"/>
                    <a:pt x="720130" y="220330"/>
                    <a:pt x="723401" y="218578"/>
                  </a:cubicBezTo>
                  <a:close/>
                  <a:moveTo>
                    <a:pt x="729125" y="215074"/>
                  </a:moveTo>
                  <a:cubicBezTo>
                    <a:pt x="730351" y="214636"/>
                    <a:pt x="732396" y="215074"/>
                    <a:pt x="734849" y="216825"/>
                  </a:cubicBezTo>
                  <a:cubicBezTo>
                    <a:pt x="731578" y="216825"/>
                    <a:pt x="729943" y="216825"/>
                    <a:pt x="728307" y="218577"/>
                  </a:cubicBezTo>
                  <a:cubicBezTo>
                    <a:pt x="727489" y="216826"/>
                    <a:pt x="727898" y="215512"/>
                    <a:pt x="729125" y="215074"/>
                  </a:cubicBezTo>
                  <a:close/>
                  <a:moveTo>
                    <a:pt x="726672" y="213322"/>
                  </a:moveTo>
                  <a:cubicBezTo>
                    <a:pt x="725036" y="215073"/>
                    <a:pt x="723401" y="215073"/>
                    <a:pt x="721765" y="216825"/>
                  </a:cubicBezTo>
                  <a:cubicBezTo>
                    <a:pt x="720130" y="215073"/>
                    <a:pt x="716859" y="215073"/>
                    <a:pt x="715224" y="215073"/>
                  </a:cubicBezTo>
                  <a:cubicBezTo>
                    <a:pt x="718495" y="213322"/>
                    <a:pt x="723401" y="211570"/>
                    <a:pt x="726672" y="213322"/>
                  </a:cubicBezTo>
                  <a:close/>
                  <a:moveTo>
                    <a:pt x="729942" y="206315"/>
                  </a:moveTo>
                  <a:cubicBezTo>
                    <a:pt x="728306" y="213322"/>
                    <a:pt x="720130" y="211570"/>
                    <a:pt x="715224" y="213322"/>
                  </a:cubicBezTo>
                  <a:cubicBezTo>
                    <a:pt x="718494" y="209818"/>
                    <a:pt x="723400" y="202811"/>
                    <a:pt x="729942" y="206315"/>
                  </a:cubicBezTo>
                  <a:close/>
                  <a:moveTo>
                    <a:pt x="733213" y="195804"/>
                  </a:moveTo>
                  <a:cubicBezTo>
                    <a:pt x="733213" y="197556"/>
                    <a:pt x="731577" y="199307"/>
                    <a:pt x="729942" y="201059"/>
                  </a:cubicBezTo>
                  <a:cubicBezTo>
                    <a:pt x="728307" y="201059"/>
                    <a:pt x="726671" y="201059"/>
                    <a:pt x="725036" y="201059"/>
                  </a:cubicBezTo>
                  <a:cubicBezTo>
                    <a:pt x="726671" y="197556"/>
                    <a:pt x="729942" y="195804"/>
                    <a:pt x="733213" y="195804"/>
                  </a:cubicBezTo>
                  <a:close/>
                  <a:moveTo>
                    <a:pt x="733213" y="190549"/>
                  </a:moveTo>
                  <a:cubicBezTo>
                    <a:pt x="728307" y="194053"/>
                    <a:pt x="725036" y="197556"/>
                    <a:pt x="720130" y="201060"/>
                  </a:cubicBezTo>
                  <a:cubicBezTo>
                    <a:pt x="721765" y="195805"/>
                    <a:pt x="726671" y="190549"/>
                    <a:pt x="733213" y="190549"/>
                  </a:cubicBezTo>
                  <a:close/>
                  <a:moveTo>
                    <a:pt x="734849" y="183541"/>
                  </a:moveTo>
                  <a:cubicBezTo>
                    <a:pt x="733213" y="185293"/>
                    <a:pt x="733213" y="187044"/>
                    <a:pt x="733213" y="188796"/>
                  </a:cubicBezTo>
                  <a:cubicBezTo>
                    <a:pt x="726672" y="187044"/>
                    <a:pt x="728307" y="185293"/>
                    <a:pt x="734849" y="183541"/>
                  </a:cubicBezTo>
                  <a:close/>
                  <a:moveTo>
                    <a:pt x="212819" y="922"/>
                  </a:moveTo>
                  <a:cubicBezTo>
                    <a:pt x="222642" y="6184"/>
                    <a:pt x="221004" y="25478"/>
                    <a:pt x="222642" y="34248"/>
                  </a:cubicBezTo>
                  <a:cubicBezTo>
                    <a:pt x="224279" y="44772"/>
                    <a:pt x="234101" y="44772"/>
                    <a:pt x="243923" y="43018"/>
                  </a:cubicBezTo>
                  <a:cubicBezTo>
                    <a:pt x="248835" y="43018"/>
                    <a:pt x="255383" y="43018"/>
                    <a:pt x="260294" y="43018"/>
                  </a:cubicBezTo>
                  <a:cubicBezTo>
                    <a:pt x="275028" y="48280"/>
                    <a:pt x="294673" y="51788"/>
                    <a:pt x="301221" y="69329"/>
                  </a:cubicBezTo>
                  <a:cubicBezTo>
                    <a:pt x="306132" y="78099"/>
                    <a:pt x="294673" y="100901"/>
                    <a:pt x="312681" y="104409"/>
                  </a:cubicBezTo>
                  <a:cubicBezTo>
                    <a:pt x="335600" y="107917"/>
                    <a:pt x="361793" y="99147"/>
                    <a:pt x="383075" y="97393"/>
                  </a:cubicBezTo>
                  <a:cubicBezTo>
                    <a:pt x="402719" y="93885"/>
                    <a:pt x="420727" y="90377"/>
                    <a:pt x="432187" y="106163"/>
                  </a:cubicBezTo>
                  <a:cubicBezTo>
                    <a:pt x="437098" y="111425"/>
                    <a:pt x="443646" y="116687"/>
                    <a:pt x="451832" y="120195"/>
                  </a:cubicBezTo>
                  <a:cubicBezTo>
                    <a:pt x="458380" y="121949"/>
                    <a:pt x="464928" y="123703"/>
                    <a:pt x="471477" y="123703"/>
                  </a:cubicBezTo>
                  <a:cubicBezTo>
                    <a:pt x="469839" y="123703"/>
                    <a:pt x="492758" y="128965"/>
                    <a:pt x="482936" y="128965"/>
                  </a:cubicBezTo>
                  <a:cubicBezTo>
                    <a:pt x="499307" y="137735"/>
                    <a:pt x="507492" y="118441"/>
                    <a:pt x="522226" y="116687"/>
                  </a:cubicBezTo>
                  <a:cubicBezTo>
                    <a:pt x="530411" y="116687"/>
                    <a:pt x="532048" y="109671"/>
                    <a:pt x="538596" y="106163"/>
                  </a:cubicBezTo>
                  <a:cubicBezTo>
                    <a:pt x="543508" y="104409"/>
                    <a:pt x="548419" y="104409"/>
                    <a:pt x="553330" y="106163"/>
                  </a:cubicBezTo>
                  <a:cubicBezTo>
                    <a:pt x="558241" y="106163"/>
                    <a:pt x="563153" y="107917"/>
                    <a:pt x="569701" y="104409"/>
                  </a:cubicBezTo>
                  <a:cubicBezTo>
                    <a:pt x="559878" y="97393"/>
                    <a:pt x="540234" y="104409"/>
                    <a:pt x="535322" y="95639"/>
                  </a:cubicBezTo>
                  <a:cubicBezTo>
                    <a:pt x="540234" y="95639"/>
                    <a:pt x="545145" y="95639"/>
                    <a:pt x="550056" y="95639"/>
                  </a:cubicBezTo>
                  <a:cubicBezTo>
                    <a:pt x="556604" y="95639"/>
                    <a:pt x="558241" y="92131"/>
                    <a:pt x="563153" y="90377"/>
                  </a:cubicBezTo>
                  <a:cubicBezTo>
                    <a:pt x="566427" y="92131"/>
                    <a:pt x="568064" y="92131"/>
                    <a:pt x="571338" y="93885"/>
                  </a:cubicBezTo>
                  <a:cubicBezTo>
                    <a:pt x="577886" y="95639"/>
                    <a:pt x="584434" y="93885"/>
                    <a:pt x="590983" y="93885"/>
                  </a:cubicBezTo>
                  <a:cubicBezTo>
                    <a:pt x="604079" y="90377"/>
                    <a:pt x="618813" y="90377"/>
                    <a:pt x="631910" y="90377"/>
                  </a:cubicBezTo>
                  <a:cubicBezTo>
                    <a:pt x="648280" y="90377"/>
                    <a:pt x="663014" y="92131"/>
                    <a:pt x="677748" y="88623"/>
                  </a:cubicBezTo>
                  <a:cubicBezTo>
                    <a:pt x="672836" y="97393"/>
                    <a:pt x="658103" y="95639"/>
                    <a:pt x="649917" y="99147"/>
                  </a:cubicBezTo>
                  <a:cubicBezTo>
                    <a:pt x="645006" y="102655"/>
                    <a:pt x="638458" y="100901"/>
                    <a:pt x="631910" y="100901"/>
                  </a:cubicBezTo>
                  <a:cubicBezTo>
                    <a:pt x="628635" y="100901"/>
                    <a:pt x="624952" y="100462"/>
                    <a:pt x="621269" y="100682"/>
                  </a:cubicBezTo>
                  <a:lnTo>
                    <a:pt x="616943" y="102197"/>
                  </a:lnTo>
                  <a:lnTo>
                    <a:pt x="616767" y="101997"/>
                  </a:lnTo>
                  <a:cubicBezTo>
                    <a:pt x="615129" y="101778"/>
                    <a:pt x="613083" y="102655"/>
                    <a:pt x="610628" y="104409"/>
                  </a:cubicBezTo>
                  <a:lnTo>
                    <a:pt x="616943" y="102197"/>
                  </a:lnTo>
                  <a:lnTo>
                    <a:pt x="620450" y="106163"/>
                  </a:lnTo>
                  <a:cubicBezTo>
                    <a:pt x="615539" y="106163"/>
                    <a:pt x="612265" y="109671"/>
                    <a:pt x="612265" y="113179"/>
                  </a:cubicBezTo>
                  <a:cubicBezTo>
                    <a:pt x="622087" y="107917"/>
                    <a:pt x="630273" y="113179"/>
                    <a:pt x="630273" y="123703"/>
                  </a:cubicBezTo>
                  <a:cubicBezTo>
                    <a:pt x="630273" y="132473"/>
                    <a:pt x="613902" y="127211"/>
                    <a:pt x="608991" y="127211"/>
                  </a:cubicBezTo>
                  <a:cubicBezTo>
                    <a:pt x="612265" y="139489"/>
                    <a:pt x="633547" y="130719"/>
                    <a:pt x="631910" y="120195"/>
                  </a:cubicBezTo>
                  <a:cubicBezTo>
                    <a:pt x="638458" y="120195"/>
                    <a:pt x="640095" y="127211"/>
                    <a:pt x="641732" y="130719"/>
                  </a:cubicBezTo>
                  <a:cubicBezTo>
                    <a:pt x="641732" y="137735"/>
                    <a:pt x="648280" y="144751"/>
                    <a:pt x="646643" y="150013"/>
                  </a:cubicBezTo>
                  <a:cubicBezTo>
                    <a:pt x="651554" y="146505"/>
                    <a:pt x="653192" y="141243"/>
                    <a:pt x="651554" y="135981"/>
                  </a:cubicBezTo>
                  <a:cubicBezTo>
                    <a:pt x="658103" y="139489"/>
                    <a:pt x="658103" y="150013"/>
                    <a:pt x="653192" y="155275"/>
                  </a:cubicBezTo>
                  <a:cubicBezTo>
                    <a:pt x="659740" y="151767"/>
                    <a:pt x="656466" y="144751"/>
                    <a:pt x="656466" y="139489"/>
                  </a:cubicBezTo>
                  <a:cubicBezTo>
                    <a:pt x="659740" y="139489"/>
                    <a:pt x="661377" y="139489"/>
                    <a:pt x="664651" y="141243"/>
                  </a:cubicBezTo>
                  <a:cubicBezTo>
                    <a:pt x="664651" y="141243"/>
                    <a:pt x="646643" y="132473"/>
                    <a:pt x="656466" y="132473"/>
                  </a:cubicBezTo>
                  <a:cubicBezTo>
                    <a:pt x="667925" y="134227"/>
                    <a:pt x="681022" y="142997"/>
                    <a:pt x="674473" y="153521"/>
                  </a:cubicBezTo>
                  <a:cubicBezTo>
                    <a:pt x="677748" y="150013"/>
                    <a:pt x="681022" y="150013"/>
                    <a:pt x="677748" y="146505"/>
                  </a:cubicBezTo>
                  <a:cubicBezTo>
                    <a:pt x="682659" y="144751"/>
                    <a:pt x="685933" y="144751"/>
                    <a:pt x="690844" y="144751"/>
                  </a:cubicBezTo>
                  <a:cubicBezTo>
                    <a:pt x="681022" y="135981"/>
                    <a:pt x="697392" y="144751"/>
                    <a:pt x="700667" y="150013"/>
                  </a:cubicBezTo>
                  <a:cubicBezTo>
                    <a:pt x="707215" y="158783"/>
                    <a:pt x="717037" y="155275"/>
                    <a:pt x="725223" y="160537"/>
                  </a:cubicBezTo>
                  <a:cubicBezTo>
                    <a:pt x="735864" y="168430"/>
                    <a:pt x="735046" y="172377"/>
                    <a:pt x="730953" y="176104"/>
                  </a:cubicBezTo>
                  <a:lnTo>
                    <a:pt x="721871" y="185405"/>
                  </a:lnTo>
                  <a:lnTo>
                    <a:pt x="721949" y="185094"/>
                  </a:lnTo>
                  <a:cubicBezTo>
                    <a:pt x="720311" y="186848"/>
                    <a:pt x="718674" y="188602"/>
                    <a:pt x="717037" y="190356"/>
                  </a:cubicBezTo>
                  <a:lnTo>
                    <a:pt x="721871" y="185405"/>
                  </a:lnTo>
                  <a:lnTo>
                    <a:pt x="718674" y="198249"/>
                  </a:lnTo>
                  <a:cubicBezTo>
                    <a:pt x="716219" y="203072"/>
                    <a:pt x="712944" y="207896"/>
                    <a:pt x="710489" y="211404"/>
                  </a:cubicBezTo>
                  <a:cubicBezTo>
                    <a:pt x="708852" y="214912"/>
                    <a:pt x="708852" y="218420"/>
                    <a:pt x="703941" y="218420"/>
                  </a:cubicBezTo>
                  <a:cubicBezTo>
                    <a:pt x="699030" y="218420"/>
                    <a:pt x="685933" y="213158"/>
                    <a:pt x="682659" y="218420"/>
                  </a:cubicBezTo>
                  <a:lnTo>
                    <a:pt x="693291" y="221955"/>
                  </a:lnTo>
                  <a:lnTo>
                    <a:pt x="702345" y="220768"/>
                  </a:lnTo>
                  <a:lnTo>
                    <a:pt x="707578" y="226193"/>
                  </a:lnTo>
                  <a:lnTo>
                    <a:pt x="710898" y="223682"/>
                  </a:lnTo>
                  <a:cubicBezTo>
                    <a:pt x="712945" y="223244"/>
                    <a:pt x="714582" y="224559"/>
                    <a:pt x="715400" y="228944"/>
                  </a:cubicBezTo>
                  <a:cubicBezTo>
                    <a:pt x="721949" y="221928"/>
                    <a:pt x="726860" y="220174"/>
                    <a:pt x="735046" y="218420"/>
                  </a:cubicBezTo>
                  <a:cubicBezTo>
                    <a:pt x="738320" y="216666"/>
                    <a:pt x="741594" y="218420"/>
                    <a:pt x="744868" y="218420"/>
                  </a:cubicBezTo>
                  <a:cubicBezTo>
                    <a:pt x="748142" y="220174"/>
                    <a:pt x="751416" y="221928"/>
                    <a:pt x="756327" y="216666"/>
                  </a:cubicBezTo>
                  <a:cubicBezTo>
                    <a:pt x="769424" y="204388"/>
                    <a:pt x="795617" y="235960"/>
                    <a:pt x="787432" y="239468"/>
                  </a:cubicBezTo>
                  <a:cubicBezTo>
                    <a:pt x="779246" y="242976"/>
                    <a:pt x="774335" y="248238"/>
                    <a:pt x="767787" y="253500"/>
                  </a:cubicBezTo>
                  <a:cubicBezTo>
                    <a:pt x="762876" y="258762"/>
                    <a:pt x="751416" y="260516"/>
                    <a:pt x="748142" y="265778"/>
                  </a:cubicBezTo>
                  <a:cubicBezTo>
                    <a:pt x="743231" y="269286"/>
                    <a:pt x="741594" y="272795"/>
                    <a:pt x="738320" y="276303"/>
                  </a:cubicBezTo>
                  <a:cubicBezTo>
                    <a:pt x="731771" y="283319"/>
                    <a:pt x="741594" y="288581"/>
                    <a:pt x="739957" y="295597"/>
                  </a:cubicBezTo>
                  <a:cubicBezTo>
                    <a:pt x="739957" y="300859"/>
                    <a:pt x="741594" y="306121"/>
                    <a:pt x="748142" y="302613"/>
                  </a:cubicBezTo>
                  <a:cubicBezTo>
                    <a:pt x="756327" y="299105"/>
                    <a:pt x="761239" y="307875"/>
                    <a:pt x="754690" y="313137"/>
                  </a:cubicBezTo>
                  <a:cubicBezTo>
                    <a:pt x="749779" y="318399"/>
                    <a:pt x="739957" y="320153"/>
                    <a:pt x="733408" y="327169"/>
                  </a:cubicBezTo>
                  <a:cubicBezTo>
                    <a:pt x="730134" y="328923"/>
                    <a:pt x="725223" y="325415"/>
                    <a:pt x="723586" y="325415"/>
                  </a:cubicBezTo>
                  <a:cubicBezTo>
                    <a:pt x="720311" y="325415"/>
                    <a:pt x="718674" y="328923"/>
                    <a:pt x="717037" y="330677"/>
                  </a:cubicBezTo>
                  <a:cubicBezTo>
                    <a:pt x="692481" y="337693"/>
                    <a:pt x="717037" y="351725"/>
                    <a:pt x="703941" y="364003"/>
                  </a:cubicBezTo>
                  <a:cubicBezTo>
                    <a:pt x="700667" y="367511"/>
                    <a:pt x="689207" y="374527"/>
                    <a:pt x="692481" y="379789"/>
                  </a:cubicBezTo>
                  <a:cubicBezTo>
                    <a:pt x="700667" y="388560"/>
                    <a:pt x="708852" y="399084"/>
                    <a:pt x="717037" y="407854"/>
                  </a:cubicBezTo>
                  <a:cubicBezTo>
                    <a:pt x="726860" y="418378"/>
                    <a:pt x="744868" y="434164"/>
                    <a:pt x="726860" y="446442"/>
                  </a:cubicBezTo>
                  <a:cubicBezTo>
                    <a:pt x="721949" y="449950"/>
                    <a:pt x="717037" y="458720"/>
                    <a:pt x="710489" y="462228"/>
                  </a:cubicBezTo>
                  <a:cubicBezTo>
                    <a:pt x="708852" y="463982"/>
                    <a:pt x="703941" y="463982"/>
                    <a:pt x="700667" y="462228"/>
                  </a:cubicBezTo>
                  <a:cubicBezTo>
                    <a:pt x="697392" y="462228"/>
                    <a:pt x="694118" y="462228"/>
                    <a:pt x="694118" y="463982"/>
                  </a:cubicBezTo>
                  <a:cubicBezTo>
                    <a:pt x="690844" y="467490"/>
                    <a:pt x="681022" y="467490"/>
                    <a:pt x="681022" y="472752"/>
                  </a:cubicBezTo>
                  <a:cubicBezTo>
                    <a:pt x="681022" y="478014"/>
                    <a:pt x="667925" y="478014"/>
                    <a:pt x="664651" y="479768"/>
                  </a:cubicBezTo>
                  <a:cubicBezTo>
                    <a:pt x="654829" y="485030"/>
                    <a:pt x="643369" y="490292"/>
                    <a:pt x="633547" y="485030"/>
                  </a:cubicBezTo>
                  <a:cubicBezTo>
                    <a:pt x="626998" y="481522"/>
                    <a:pt x="620450" y="490292"/>
                    <a:pt x="613902" y="490292"/>
                  </a:cubicBezTo>
                  <a:cubicBezTo>
                    <a:pt x="605716" y="492046"/>
                    <a:pt x="605716" y="500816"/>
                    <a:pt x="607353" y="506079"/>
                  </a:cubicBezTo>
                  <a:cubicBezTo>
                    <a:pt x="610628" y="516603"/>
                    <a:pt x="600805" y="523619"/>
                    <a:pt x="592620" y="516603"/>
                  </a:cubicBezTo>
                  <a:cubicBezTo>
                    <a:pt x="587709" y="511341"/>
                    <a:pt x="584434" y="504325"/>
                    <a:pt x="579523" y="500816"/>
                  </a:cubicBezTo>
                  <a:cubicBezTo>
                    <a:pt x="574612" y="495554"/>
                    <a:pt x="571338" y="497308"/>
                    <a:pt x="568064" y="499062"/>
                  </a:cubicBezTo>
                  <a:cubicBezTo>
                    <a:pt x="566427" y="500816"/>
                    <a:pt x="563153" y="500816"/>
                    <a:pt x="559878" y="500816"/>
                  </a:cubicBezTo>
                  <a:cubicBezTo>
                    <a:pt x="554967" y="499062"/>
                    <a:pt x="551693" y="499062"/>
                    <a:pt x="546782" y="499062"/>
                  </a:cubicBezTo>
                  <a:cubicBezTo>
                    <a:pt x="545145" y="499062"/>
                    <a:pt x="541871" y="499062"/>
                    <a:pt x="538596" y="499062"/>
                  </a:cubicBezTo>
                  <a:cubicBezTo>
                    <a:pt x="536959" y="499062"/>
                    <a:pt x="535322" y="499062"/>
                    <a:pt x="533685" y="499062"/>
                  </a:cubicBezTo>
                  <a:cubicBezTo>
                    <a:pt x="532048" y="499062"/>
                    <a:pt x="532048" y="499062"/>
                    <a:pt x="528774" y="492046"/>
                  </a:cubicBezTo>
                  <a:cubicBezTo>
                    <a:pt x="527137" y="485030"/>
                    <a:pt x="515677" y="483276"/>
                    <a:pt x="509129" y="485030"/>
                  </a:cubicBezTo>
                  <a:cubicBezTo>
                    <a:pt x="499307" y="486784"/>
                    <a:pt x="499307" y="479768"/>
                    <a:pt x="491121" y="476260"/>
                  </a:cubicBezTo>
                  <a:cubicBezTo>
                    <a:pt x="484573" y="481522"/>
                    <a:pt x="496033" y="495554"/>
                    <a:pt x="500944" y="499062"/>
                  </a:cubicBezTo>
                  <a:cubicBezTo>
                    <a:pt x="512403" y="511341"/>
                    <a:pt x="520589" y="513095"/>
                    <a:pt x="520589" y="530635"/>
                  </a:cubicBezTo>
                  <a:cubicBezTo>
                    <a:pt x="520589" y="537651"/>
                    <a:pt x="522226" y="542913"/>
                    <a:pt x="523863" y="548175"/>
                  </a:cubicBezTo>
                  <a:cubicBezTo>
                    <a:pt x="525500" y="555191"/>
                    <a:pt x="533685" y="562207"/>
                    <a:pt x="532048" y="569223"/>
                  </a:cubicBezTo>
                  <a:cubicBezTo>
                    <a:pt x="530411" y="581501"/>
                    <a:pt x="530411" y="588517"/>
                    <a:pt x="546782" y="588517"/>
                  </a:cubicBezTo>
                  <a:cubicBezTo>
                    <a:pt x="548419" y="588517"/>
                    <a:pt x="550056" y="588517"/>
                    <a:pt x="551693" y="588517"/>
                  </a:cubicBezTo>
                  <a:cubicBezTo>
                    <a:pt x="559878" y="586763"/>
                    <a:pt x="569701" y="586763"/>
                    <a:pt x="568064" y="592025"/>
                  </a:cubicBezTo>
                  <a:cubicBezTo>
                    <a:pt x="564790" y="607811"/>
                    <a:pt x="556604" y="606057"/>
                    <a:pt x="550056" y="611319"/>
                  </a:cubicBezTo>
                  <a:cubicBezTo>
                    <a:pt x="543508" y="614827"/>
                    <a:pt x="532048" y="616581"/>
                    <a:pt x="530411" y="621844"/>
                  </a:cubicBezTo>
                  <a:cubicBezTo>
                    <a:pt x="527137" y="627106"/>
                    <a:pt x="528774" y="630614"/>
                    <a:pt x="523863" y="637630"/>
                  </a:cubicBezTo>
                  <a:cubicBezTo>
                    <a:pt x="520589" y="641138"/>
                    <a:pt x="514040" y="646400"/>
                    <a:pt x="510766" y="651662"/>
                  </a:cubicBezTo>
                  <a:cubicBezTo>
                    <a:pt x="510766" y="637630"/>
                    <a:pt x="487847" y="658678"/>
                    <a:pt x="484573" y="658678"/>
                  </a:cubicBezTo>
                  <a:cubicBezTo>
                    <a:pt x="473114" y="660432"/>
                    <a:pt x="466565" y="665694"/>
                    <a:pt x="460017" y="674464"/>
                  </a:cubicBezTo>
                  <a:cubicBezTo>
                    <a:pt x="456743" y="679726"/>
                    <a:pt x="448557" y="693758"/>
                    <a:pt x="440372" y="695512"/>
                  </a:cubicBezTo>
                  <a:cubicBezTo>
                    <a:pt x="437098" y="690250"/>
                    <a:pt x="442009" y="683234"/>
                    <a:pt x="440372" y="677972"/>
                  </a:cubicBezTo>
                  <a:cubicBezTo>
                    <a:pt x="438735" y="669202"/>
                    <a:pt x="424001" y="677972"/>
                    <a:pt x="419090" y="681480"/>
                  </a:cubicBezTo>
                  <a:cubicBezTo>
                    <a:pt x="397808" y="695512"/>
                    <a:pt x="379800" y="679726"/>
                    <a:pt x="365067" y="662186"/>
                  </a:cubicBezTo>
                  <a:cubicBezTo>
                    <a:pt x="358519" y="653416"/>
                    <a:pt x="358519" y="644646"/>
                    <a:pt x="355244" y="634122"/>
                  </a:cubicBezTo>
                  <a:cubicBezTo>
                    <a:pt x="351970" y="623598"/>
                    <a:pt x="343785" y="607811"/>
                    <a:pt x="343785" y="597287"/>
                  </a:cubicBezTo>
                  <a:cubicBezTo>
                    <a:pt x="343785" y="588517"/>
                    <a:pt x="317592" y="558699"/>
                    <a:pt x="306132" y="567469"/>
                  </a:cubicBezTo>
                  <a:cubicBezTo>
                    <a:pt x="306132" y="556945"/>
                    <a:pt x="324140" y="546421"/>
                    <a:pt x="330688" y="539405"/>
                  </a:cubicBezTo>
                  <a:cubicBezTo>
                    <a:pt x="345422" y="530635"/>
                    <a:pt x="335600" y="520111"/>
                    <a:pt x="325777" y="509587"/>
                  </a:cubicBezTo>
                  <a:cubicBezTo>
                    <a:pt x="304495" y="488538"/>
                    <a:pt x="311043" y="451704"/>
                    <a:pt x="311043" y="425394"/>
                  </a:cubicBezTo>
                  <a:cubicBezTo>
                    <a:pt x="311043" y="414870"/>
                    <a:pt x="314318" y="411362"/>
                    <a:pt x="320866" y="404346"/>
                  </a:cubicBezTo>
                  <a:cubicBezTo>
                    <a:pt x="324140" y="400838"/>
                    <a:pt x="322503" y="392068"/>
                    <a:pt x="325777" y="386806"/>
                  </a:cubicBezTo>
                  <a:cubicBezTo>
                    <a:pt x="329051" y="381543"/>
                    <a:pt x="335600" y="376281"/>
                    <a:pt x="337237" y="371019"/>
                  </a:cubicBezTo>
                  <a:cubicBezTo>
                    <a:pt x="340511" y="362249"/>
                    <a:pt x="325777" y="353479"/>
                    <a:pt x="320866" y="355233"/>
                  </a:cubicBezTo>
                  <a:cubicBezTo>
                    <a:pt x="307769" y="362249"/>
                    <a:pt x="296310" y="362249"/>
                    <a:pt x="284850" y="362249"/>
                  </a:cubicBezTo>
                  <a:cubicBezTo>
                    <a:pt x="281576" y="362249"/>
                    <a:pt x="278302" y="362249"/>
                    <a:pt x="275028" y="364003"/>
                  </a:cubicBezTo>
                  <a:cubicBezTo>
                    <a:pt x="270117" y="364003"/>
                    <a:pt x="261931" y="365757"/>
                    <a:pt x="255383" y="364003"/>
                  </a:cubicBezTo>
                  <a:cubicBezTo>
                    <a:pt x="245561" y="362249"/>
                    <a:pt x="247198" y="364003"/>
                    <a:pt x="235738" y="365757"/>
                  </a:cubicBezTo>
                  <a:cubicBezTo>
                    <a:pt x="234101" y="365757"/>
                    <a:pt x="230827" y="365757"/>
                    <a:pt x="227553" y="364003"/>
                  </a:cubicBezTo>
                  <a:cubicBezTo>
                    <a:pt x="222642" y="364003"/>
                    <a:pt x="217730" y="362249"/>
                    <a:pt x="219367" y="362249"/>
                  </a:cubicBezTo>
                  <a:cubicBezTo>
                    <a:pt x="212819" y="358741"/>
                    <a:pt x="209545" y="351725"/>
                    <a:pt x="206271" y="346463"/>
                  </a:cubicBezTo>
                  <a:cubicBezTo>
                    <a:pt x="201360" y="337693"/>
                    <a:pt x="196448" y="330677"/>
                    <a:pt x="191537" y="323661"/>
                  </a:cubicBezTo>
                  <a:cubicBezTo>
                    <a:pt x="188263" y="320153"/>
                    <a:pt x="184989" y="314891"/>
                    <a:pt x="178441" y="316645"/>
                  </a:cubicBezTo>
                  <a:cubicBezTo>
                    <a:pt x="166981" y="320153"/>
                    <a:pt x="158796" y="309629"/>
                    <a:pt x="147336" y="307875"/>
                  </a:cubicBezTo>
                  <a:cubicBezTo>
                    <a:pt x="140788" y="307875"/>
                    <a:pt x="137514" y="313137"/>
                    <a:pt x="130966" y="314891"/>
                  </a:cubicBezTo>
                  <a:cubicBezTo>
                    <a:pt x="126054" y="314891"/>
                    <a:pt x="121143" y="314891"/>
                    <a:pt x="116232" y="313137"/>
                  </a:cubicBezTo>
                  <a:cubicBezTo>
                    <a:pt x="112958" y="311383"/>
                    <a:pt x="108047" y="311383"/>
                    <a:pt x="103135" y="311383"/>
                  </a:cubicBezTo>
                  <a:cubicBezTo>
                    <a:pt x="99861" y="313137"/>
                    <a:pt x="98224" y="311383"/>
                    <a:pt x="96587" y="311383"/>
                  </a:cubicBezTo>
                  <a:cubicBezTo>
                    <a:pt x="93313" y="311383"/>
                    <a:pt x="90039" y="309629"/>
                    <a:pt x="86765" y="311383"/>
                  </a:cubicBezTo>
                  <a:cubicBezTo>
                    <a:pt x="80216" y="314891"/>
                    <a:pt x="72031" y="311383"/>
                    <a:pt x="68757" y="306121"/>
                  </a:cubicBezTo>
                  <a:cubicBezTo>
                    <a:pt x="65483" y="302613"/>
                    <a:pt x="63846" y="299105"/>
                    <a:pt x="63846" y="295597"/>
                  </a:cubicBezTo>
                  <a:cubicBezTo>
                    <a:pt x="62208" y="288581"/>
                    <a:pt x="52386" y="288581"/>
                    <a:pt x="49112" y="285073"/>
                  </a:cubicBezTo>
                  <a:cubicBezTo>
                    <a:pt x="42564" y="276303"/>
                    <a:pt x="47475" y="258762"/>
                    <a:pt x="52386" y="251746"/>
                  </a:cubicBezTo>
                  <a:cubicBezTo>
                    <a:pt x="63846" y="237714"/>
                    <a:pt x="45838" y="225436"/>
                    <a:pt x="40927" y="214912"/>
                  </a:cubicBezTo>
                  <a:cubicBezTo>
                    <a:pt x="36015" y="204388"/>
                    <a:pt x="40927" y="181585"/>
                    <a:pt x="24556" y="185094"/>
                  </a:cubicBezTo>
                  <a:cubicBezTo>
                    <a:pt x="24556" y="181585"/>
                    <a:pt x="24556" y="178077"/>
                    <a:pt x="22919" y="174569"/>
                  </a:cubicBezTo>
                  <a:cubicBezTo>
                    <a:pt x="16370" y="179831"/>
                    <a:pt x="9822" y="183339"/>
                    <a:pt x="0" y="183339"/>
                  </a:cubicBezTo>
                  <a:cubicBezTo>
                    <a:pt x="16370" y="165799"/>
                    <a:pt x="22919" y="150013"/>
                    <a:pt x="27830" y="128965"/>
                  </a:cubicBezTo>
                  <a:cubicBezTo>
                    <a:pt x="32741" y="109671"/>
                    <a:pt x="37652" y="93885"/>
                    <a:pt x="49112" y="76345"/>
                  </a:cubicBezTo>
                  <a:cubicBezTo>
                    <a:pt x="57297" y="64066"/>
                    <a:pt x="78579" y="55296"/>
                    <a:pt x="86765" y="41264"/>
                  </a:cubicBezTo>
                  <a:cubicBezTo>
                    <a:pt x="98224" y="23724"/>
                    <a:pt x="114595" y="28986"/>
                    <a:pt x="130966" y="18462"/>
                  </a:cubicBezTo>
                  <a:cubicBezTo>
                    <a:pt x="124417" y="34248"/>
                    <a:pt x="106409" y="27232"/>
                    <a:pt x="96587" y="37756"/>
                  </a:cubicBezTo>
                  <a:cubicBezTo>
                    <a:pt x="88402" y="48280"/>
                    <a:pt x="98224" y="67575"/>
                    <a:pt x="108047" y="71083"/>
                  </a:cubicBezTo>
                  <a:cubicBezTo>
                    <a:pt x="98224" y="69329"/>
                    <a:pt x="108047" y="88623"/>
                    <a:pt x="108047" y="92131"/>
                  </a:cubicBezTo>
                  <a:cubicBezTo>
                    <a:pt x="111321" y="104409"/>
                    <a:pt x="99861" y="114933"/>
                    <a:pt x="91676" y="121949"/>
                  </a:cubicBezTo>
                  <a:cubicBezTo>
                    <a:pt x="81853" y="130719"/>
                    <a:pt x="75305" y="142997"/>
                    <a:pt x="81853" y="155275"/>
                  </a:cubicBezTo>
                  <a:cubicBezTo>
                    <a:pt x="85127" y="158783"/>
                    <a:pt x="85127" y="164045"/>
                    <a:pt x="90039" y="167553"/>
                  </a:cubicBezTo>
                  <a:cubicBezTo>
                    <a:pt x="96587" y="171061"/>
                    <a:pt x="96587" y="171061"/>
                    <a:pt x="96587" y="176323"/>
                  </a:cubicBezTo>
                  <a:cubicBezTo>
                    <a:pt x="94950" y="190356"/>
                    <a:pt x="106409" y="193864"/>
                    <a:pt x="117869" y="186848"/>
                  </a:cubicBezTo>
                  <a:cubicBezTo>
                    <a:pt x="130966" y="181585"/>
                    <a:pt x="135877" y="171061"/>
                    <a:pt x="137514" y="158783"/>
                  </a:cubicBezTo>
                  <a:cubicBezTo>
                    <a:pt x="139151" y="141243"/>
                    <a:pt x="130966" y="132473"/>
                    <a:pt x="122780" y="120195"/>
                  </a:cubicBezTo>
                  <a:cubicBezTo>
                    <a:pt x="119506" y="114933"/>
                    <a:pt x="116232" y="107917"/>
                    <a:pt x="112958" y="102655"/>
                  </a:cubicBezTo>
                  <a:cubicBezTo>
                    <a:pt x="111321" y="97393"/>
                    <a:pt x="116232" y="88623"/>
                    <a:pt x="111321" y="85115"/>
                  </a:cubicBezTo>
                  <a:cubicBezTo>
                    <a:pt x="119506" y="85115"/>
                    <a:pt x="124417" y="76345"/>
                    <a:pt x="130966" y="72837"/>
                  </a:cubicBezTo>
                  <a:cubicBezTo>
                    <a:pt x="140788" y="69329"/>
                    <a:pt x="148973" y="62312"/>
                    <a:pt x="160433" y="60558"/>
                  </a:cubicBezTo>
                  <a:cubicBezTo>
                    <a:pt x="170255" y="58804"/>
                    <a:pt x="178441" y="57050"/>
                    <a:pt x="186626" y="51788"/>
                  </a:cubicBezTo>
                  <a:cubicBezTo>
                    <a:pt x="189900" y="50034"/>
                    <a:pt x="199723" y="43018"/>
                    <a:pt x="202997" y="44772"/>
                  </a:cubicBezTo>
                  <a:cubicBezTo>
                    <a:pt x="202997" y="43018"/>
                    <a:pt x="201360" y="41264"/>
                    <a:pt x="199723" y="37756"/>
                  </a:cubicBezTo>
                  <a:cubicBezTo>
                    <a:pt x="202997" y="39510"/>
                    <a:pt x="216093" y="50034"/>
                    <a:pt x="221004" y="44772"/>
                  </a:cubicBezTo>
                  <a:cubicBezTo>
                    <a:pt x="224279" y="43018"/>
                    <a:pt x="221004" y="34248"/>
                    <a:pt x="216093" y="32494"/>
                  </a:cubicBezTo>
                  <a:cubicBezTo>
                    <a:pt x="209545" y="30740"/>
                    <a:pt x="201360" y="36002"/>
                    <a:pt x="194811" y="36002"/>
                  </a:cubicBezTo>
                  <a:cubicBezTo>
                    <a:pt x="196448" y="28986"/>
                    <a:pt x="189900" y="-6094"/>
                    <a:pt x="212819" y="922"/>
                  </a:cubicBezTo>
                  <a:close/>
                </a:path>
              </a:pathLst>
            </a:custGeom>
            <a:solidFill>
              <a:schemeClr val="bg1">
                <a:lumMod val="85000"/>
              </a:schemeClr>
            </a:solidFill>
            <a:ln w="3175"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schemeClr val="accent1"/>
                </a:solidFill>
              </a:endParaRPr>
            </a:p>
          </p:txBody>
        </p:sp>
        <p:sp>
          <p:nvSpPr>
            <p:cNvPr id="122" name="Columbia"/>
            <p:cNvSpPr>
              <a:spLocks/>
            </p:cNvSpPr>
            <p:nvPr/>
          </p:nvSpPr>
          <p:spPr bwMode="auto">
            <a:xfrm>
              <a:off x="18136808" y="5332063"/>
              <a:ext cx="1369883" cy="1982634"/>
            </a:xfrm>
            <a:custGeom>
              <a:avLst/>
              <a:gdLst>
                <a:gd name="T0" fmla="*/ 17 w 437"/>
                <a:gd name="T1" fmla="*/ 365 h 571"/>
                <a:gd name="T2" fmla="*/ 41 w 437"/>
                <a:gd name="T3" fmla="*/ 337 h 571"/>
                <a:gd name="T4" fmla="*/ 61 w 437"/>
                <a:gd name="T5" fmla="*/ 309 h 571"/>
                <a:gd name="T6" fmla="*/ 64 w 437"/>
                <a:gd name="T7" fmla="*/ 291 h 571"/>
                <a:gd name="T8" fmla="*/ 67 w 437"/>
                <a:gd name="T9" fmla="*/ 280 h 571"/>
                <a:gd name="T10" fmla="*/ 61 w 437"/>
                <a:gd name="T11" fmla="*/ 235 h 571"/>
                <a:gd name="T12" fmla="*/ 63 w 437"/>
                <a:gd name="T13" fmla="*/ 196 h 571"/>
                <a:gd name="T14" fmla="*/ 57 w 437"/>
                <a:gd name="T15" fmla="*/ 162 h 571"/>
                <a:gd name="T16" fmla="*/ 71 w 437"/>
                <a:gd name="T17" fmla="*/ 129 h 571"/>
                <a:gd name="T18" fmla="*/ 88 w 437"/>
                <a:gd name="T19" fmla="*/ 134 h 571"/>
                <a:gd name="T20" fmla="*/ 135 w 437"/>
                <a:gd name="T21" fmla="*/ 101 h 571"/>
                <a:gd name="T22" fmla="*/ 139 w 437"/>
                <a:gd name="T23" fmla="*/ 74 h 571"/>
                <a:gd name="T24" fmla="*/ 167 w 437"/>
                <a:gd name="T25" fmla="*/ 45 h 571"/>
                <a:gd name="T26" fmla="*/ 188 w 437"/>
                <a:gd name="T27" fmla="*/ 46 h 571"/>
                <a:gd name="T28" fmla="*/ 265 w 437"/>
                <a:gd name="T29" fmla="*/ 7 h 571"/>
                <a:gd name="T30" fmla="*/ 297 w 437"/>
                <a:gd name="T31" fmla="*/ 4 h 571"/>
                <a:gd name="T32" fmla="*/ 250 w 437"/>
                <a:gd name="T33" fmla="*/ 46 h 571"/>
                <a:gd name="T34" fmla="*/ 214 w 437"/>
                <a:gd name="T35" fmla="*/ 112 h 571"/>
                <a:gd name="T36" fmla="*/ 241 w 437"/>
                <a:gd name="T37" fmla="*/ 132 h 571"/>
                <a:gd name="T38" fmla="*/ 261 w 437"/>
                <a:gd name="T39" fmla="*/ 186 h 571"/>
                <a:gd name="T40" fmla="*/ 305 w 437"/>
                <a:gd name="T41" fmla="*/ 183 h 571"/>
                <a:gd name="T42" fmla="*/ 337 w 437"/>
                <a:gd name="T43" fmla="*/ 200 h 571"/>
                <a:gd name="T44" fmla="*/ 376 w 437"/>
                <a:gd name="T45" fmla="*/ 215 h 571"/>
                <a:gd name="T46" fmla="*/ 420 w 437"/>
                <a:gd name="T47" fmla="*/ 220 h 571"/>
                <a:gd name="T48" fmla="*/ 404 w 437"/>
                <a:gd name="T49" fmla="*/ 266 h 571"/>
                <a:gd name="T50" fmla="*/ 402 w 437"/>
                <a:gd name="T51" fmla="*/ 330 h 571"/>
                <a:gd name="T52" fmla="*/ 427 w 437"/>
                <a:gd name="T53" fmla="*/ 355 h 571"/>
                <a:gd name="T54" fmla="*/ 432 w 437"/>
                <a:gd name="T55" fmla="*/ 385 h 571"/>
                <a:gd name="T56" fmla="*/ 394 w 437"/>
                <a:gd name="T57" fmla="*/ 362 h 571"/>
                <a:gd name="T58" fmla="*/ 348 w 437"/>
                <a:gd name="T59" fmla="*/ 367 h 571"/>
                <a:gd name="T60" fmla="*/ 353 w 437"/>
                <a:gd name="T61" fmla="*/ 395 h 571"/>
                <a:gd name="T62" fmla="*/ 321 w 437"/>
                <a:gd name="T63" fmla="*/ 411 h 571"/>
                <a:gd name="T64" fmla="*/ 343 w 437"/>
                <a:gd name="T65" fmla="*/ 461 h 571"/>
                <a:gd name="T66" fmla="*/ 317 w 437"/>
                <a:gd name="T67" fmla="*/ 560 h 571"/>
                <a:gd name="T68" fmla="*/ 319 w 437"/>
                <a:gd name="T69" fmla="*/ 517 h 571"/>
                <a:gd name="T70" fmla="*/ 280 w 437"/>
                <a:gd name="T71" fmla="*/ 507 h 571"/>
                <a:gd name="T72" fmla="*/ 230 w 437"/>
                <a:gd name="T73" fmla="*/ 510 h 571"/>
                <a:gd name="T74" fmla="*/ 200 w 437"/>
                <a:gd name="T75" fmla="*/ 485 h 571"/>
                <a:gd name="T76" fmla="*/ 175 w 437"/>
                <a:gd name="T77" fmla="*/ 462 h 571"/>
                <a:gd name="T78" fmla="*/ 136 w 437"/>
                <a:gd name="T79" fmla="*/ 429 h 571"/>
                <a:gd name="T80" fmla="*/ 95 w 437"/>
                <a:gd name="T81" fmla="*/ 416 h 571"/>
                <a:gd name="T82" fmla="*/ 44 w 437"/>
                <a:gd name="T83" fmla="*/ 397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37" h="571">
                  <a:moveTo>
                    <a:pt x="4" y="372"/>
                  </a:moveTo>
                  <a:cubicBezTo>
                    <a:pt x="3" y="371"/>
                    <a:pt x="2" y="371"/>
                    <a:pt x="0" y="371"/>
                  </a:cubicBezTo>
                  <a:cubicBezTo>
                    <a:pt x="2" y="364"/>
                    <a:pt x="10" y="362"/>
                    <a:pt x="17" y="365"/>
                  </a:cubicBezTo>
                  <a:cubicBezTo>
                    <a:pt x="20" y="359"/>
                    <a:pt x="12" y="354"/>
                    <a:pt x="15" y="348"/>
                  </a:cubicBezTo>
                  <a:cubicBezTo>
                    <a:pt x="20" y="340"/>
                    <a:pt x="30" y="341"/>
                    <a:pt x="38" y="339"/>
                  </a:cubicBezTo>
                  <a:cubicBezTo>
                    <a:pt x="40" y="339"/>
                    <a:pt x="39" y="336"/>
                    <a:pt x="41" y="337"/>
                  </a:cubicBezTo>
                  <a:cubicBezTo>
                    <a:pt x="43" y="338"/>
                    <a:pt x="47" y="338"/>
                    <a:pt x="47" y="336"/>
                  </a:cubicBezTo>
                  <a:cubicBezTo>
                    <a:pt x="47" y="331"/>
                    <a:pt x="54" y="325"/>
                    <a:pt x="50" y="322"/>
                  </a:cubicBezTo>
                  <a:cubicBezTo>
                    <a:pt x="58" y="322"/>
                    <a:pt x="59" y="313"/>
                    <a:pt x="61" y="309"/>
                  </a:cubicBezTo>
                  <a:cubicBezTo>
                    <a:pt x="63" y="305"/>
                    <a:pt x="67" y="302"/>
                    <a:pt x="71" y="300"/>
                  </a:cubicBezTo>
                  <a:cubicBezTo>
                    <a:pt x="66" y="297"/>
                    <a:pt x="72" y="297"/>
                    <a:pt x="73" y="293"/>
                  </a:cubicBezTo>
                  <a:cubicBezTo>
                    <a:pt x="70" y="293"/>
                    <a:pt x="66" y="296"/>
                    <a:pt x="64" y="291"/>
                  </a:cubicBezTo>
                  <a:cubicBezTo>
                    <a:pt x="67" y="291"/>
                    <a:pt x="69" y="289"/>
                    <a:pt x="69" y="287"/>
                  </a:cubicBezTo>
                  <a:cubicBezTo>
                    <a:pt x="66" y="286"/>
                    <a:pt x="61" y="292"/>
                    <a:pt x="60" y="287"/>
                  </a:cubicBezTo>
                  <a:cubicBezTo>
                    <a:pt x="60" y="283"/>
                    <a:pt x="63" y="282"/>
                    <a:pt x="67" y="280"/>
                  </a:cubicBezTo>
                  <a:cubicBezTo>
                    <a:pt x="61" y="280"/>
                    <a:pt x="64" y="272"/>
                    <a:pt x="65" y="269"/>
                  </a:cubicBezTo>
                  <a:cubicBezTo>
                    <a:pt x="66" y="263"/>
                    <a:pt x="65" y="255"/>
                    <a:pt x="64" y="249"/>
                  </a:cubicBezTo>
                  <a:cubicBezTo>
                    <a:pt x="64" y="244"/>
                    <a:pt x="61" y="239"/>
                    <a:pt x="61" y="235"/>
                  </a:cubicBezTo>
                  <a:cubicBezTo>
                    <a:pt x="61" y="232"/>
                    <a:pt x="70" y="231"/>
                    <a:pt x="69" y="225"/>
                  </a:cubicBezTo>
                  <a:cubicBezTo>
                    <a:pt x="68" y="221"/>
                    <a:pt x="58" y="213"/>
                    <a:pt x="64" y="211"/>
                  </a:cubicBezTo>
                  <a:cubicBezTo>
                    <a:pt x="70" y="209"/>
                    <a:pt x="65" y="199"/>
                    <a:pt x="63" y="196"/>
                  </a:cubicBezTo>
                  <a:cubicBezTo>
                    <a:pt x="58" y="191"/>
                    <a:pt x="57" y="184"/>
                    <a:pt x="51" y="180"/>
                  </a:cubicBezTo>
                  <a:cubicBezTo>
                    <a:pt x="48" y="177"/>
                    <a:pt x="51" y="174"/>
                    <a:pt x="53" y="171"/>
                  </a:cubicBezTo>
                  <a:cubicBezTo>
                    <a:pt x="56" y="168"/>
                    <a:pt x="54" y="165"/>
                    <a:pt x="57" y="162"/>
                  </a:cubicBezTo>
                  <a:cubicBezTo>
                    <a:pt x="58" y="164"/>
                    <a:pt x="60" y="166"/>
                    <a:pt x="60" y="168"/>
                  </a:cubicBezTo>
                  <a:cubicBezTo>
                    <a:pt x="68" y="163"/>
                    <a:pt x="78" y="155"/>
                    <a:pt x="74" y="147"/>
                  </a:cubicBezTo>
                  <a:cubicBezTo>
                    <a:pt x="71" y="138"/>
                    <a:pt x="65" y="137"/>
                    <a:pt x="71" y="129"/>
                  </a:cubicBezTo>
                  <a:cubicBezTo>
                    <a:pt x="74" y="132"/>
                    <a:pt x="78" y="138"/>
                    <a:pt x="81" y="142"/>
                  </a:cubicBezTo>
                  <a:cubicBezTo>
                    <a:pt x="84" y="146"/>
                    <a:pt x="92" y="148"/>
                    <a:pt x="85" y="153"/>
                  </a:cubicBezTo>
                  <a:cubicBezTo>
                    <a:pt x="94" y="162"/>
                    <a:pt x="90" y="136"/>
                    <a:pt x="88" y="134"/>
                  </a:cubicBezTo>
                  <a:cubicBezTo>
                    <a:pt x="86" y="130"/>
                    <a:pt x="108" y="121"/>
                    <a:pt x="111" y="118"/>
                  </a:cubicBezTo>
                  <a:cubicBezTo>
                    <a:pt x="114" y="114"/>
                    <a:pt x="116" y="107"/>
                    <a:pt x="122" y="105"/>
                  </a:cubicBezTo>
                  <a:cubicBezTo>
                    <a:pt x="125" y="104"/>
                    <a:pt x="133" y="104"/>
                    <a:pt x="135" y="101"/>
                  </a:cubicBezTo>
                  <a:cubicBezTo>
                    <a:pt x="138" y="97"/>
                    <a:pt x="132" y="95"/>
                    <a:pt x="134" y="92"/>
                  </a:cubicBezTo>
                  <a:cubicBezTo>
                    <a:pt x="135" y="88"/>
                    <a:pt x="136" y="82"/>
                    <a:pt x="140" y="77"/>
                  </a:cubicBezTo>
                  <a:cubicBezTo>
                    <a:pt x="135" y="77"/>
                    <a:pt x="136" y="76"/>
                    <a:pt x="139" y="74"/>
                  </a:cubicBezTo>
                  <a:cubicBezTo>
                    <a:pt x="142" y="73"/>
                    <a:pt x="141" y="69"/>
                    <a:pt x="141" y="67"/>
                  </a:cubicBezTo>
                  <a:cubicBezTo>
                    <a:pt x="141" y="62"/>
                    <a:pt x="151" y="60"/>
                    <a:pt x="151" y="58"/>
                  </a:cubicBezTo>
                  <a:cubicBezTo>
                    <a:pt x="151" y="56"/>
                    <a:pt x="164" y="45"/>
                    <a:pt x="167" y="45"/>
                  </a:cubicBezTo>
                  <a:cubicBezTo>
                    <a:pt x="173" y="45"/>
                    <a:pt x="178" y="50"/>
                    <a:pt x="184" y="50"/>
                  </a:cubicBezTo>
                  <a:cubicBezTo>
                    <a:pt x="179" y="49"/>
                    <a:pt x="179" y="54"/>
                    <a:pt x="175" y="54"/>
                  </a:cubicBezTo>
                  <a:cubicBezTo>
                    <a:pt x="178" y="64"/>
                    <a:pt x="186" y="50"/>
                    <a:pt x="188" y="46"/>
                  </a:cubicBezTo>
                  <a:cubicBezTo>
                    <a:pt x="192" y="37"/>
                    <a:pt x="197" y="37"/>
                    <a:pt x="209" y="39"/>
                  </a:cubicBezTo>
                  <a:cubicBezTo>
                    <a:pt x="226" y="41"/>
                    <a:pt x="231" y="32"/>
                    <a:pt x="244" y="26"/>
                  </a:cubicBezTo>
                  <a:cubicBezTo>
                    <a:pt x="251" y="22"/>
                    <a:pt x="272" y="18"/>
                    <a:pt x="265" y="7"/>
                  </a:cubicBezTo>
                  <a:cubicBezTo>
                    <a:pt x="268" y="7"/>
                    <a:pt x="276" y="4"/>
                    <a:pt x="271" y="9"/>
                  </a:cubicBezTo>
                  <a:cubicBezTo>
                    <a:pt x="276" y="9"/>
                    <a:pt x="273" y="4"/>
                    <a:pt x="279" y="2"/>
                  </a:cubicBezTo>
                  <a:cubicBezTo>
                    <a:pt x="285" y="0"/>
                    <a:pt x="291" y="0"/>
                    <a:pt x="297" y="4"/>
                  </a:cubicBezTo>
                  <a:cubicBezTo>
                    <a:pt x="316" y="17"/>
                    <a:pt x="275" y="23"/>
                    <a:pt x="268" y="30"/>
                  </a:cubicBezTo>
                  <a:cubicBezTo>
                    <a:pt x="265" y="33"/>
                    <a:pt x="264" y="39"/>
                    <a:pt x="260" y="42"/>
                  </a:cubicBezTo>
                  <a:cubicBezTo>
                    <a:pt x="257" y="44"/>
                    <a:pt x="252" y="44"/>
                    <a:pt x="250" y="46"/>
                  </a:cubicBezTo>
                  <a:cubicBezTo>
                    <a:pt x="245" y="50"/>
                    <a:pt x="241" y="57"/>
                    <a:pt x="238" y="63"/>
                  </a:cubicBezTo>
                  <a:cubicBezTo>
                    <a:pt x="233" y="70"/>
                    <a:pt x="233" y="79"/>
                    <a:pt x="230" y="87"/>
                  </a:cubicBezTo>
                  <a:cubicBezTo>
                    <a:pt x="228" y="95"/>
                    <a:pt x="221" y="105"/>
                    <a:pt x="214" y="112"/>
                  </a:cubicBezTo>
                  <a:cubicBezTo>
                    <a:pt x="220" y="112"/>
                    <a:pt x="224" y="110"/>
                    <a:pt x="228" y="107"/>
                  </a:cubicBezTo>
                  <a:cubicBezTo>
                    <a:pt x="229" y="109"/>
                    <a:pt x="229" y="111"/>
                    <a:pt x="229" y="113"/>
                  </a:cubicBezTo>
                  <a:cubicBezTo>
                    <a:pt x="239" y="111"/>
                    <a:pt x="236" y="126"/>
                    <a:pt x="241" y="132"/>
                  </a:cubicBezTo>
                  <a:cubicBezTo>
                    <a:pt x="248" y="140"/>
                    <a:pt x="250" y="144"/>
                    <a:pt x="246" y="154"/>
                  </a:cubicBezTo>
                  <a:cubicBezTo>
                    <a:pt x="244" y="159"/>
                    <a:pt x="240" y="169"/>
                    <a:pt x="248" y="172"/>
                  </a:cubicBezTo>
                  <a:cubicBezTo>
                    <a:pt x="257" y="175"/>
                    <a:pt x="252" y="184"/>
                    <a:pt x="261" y="186"/>
                  </a:cubicBezTo>
                  <a:cubicBezTo>
                    <a:pt x="265" y="186"/>
                    <a:pt x="269" y="184"/>
                    <a:pt x="272" y="184"/>
                  </a:cubicBezTo>
                  <a:cubicBezTo>
                    <a:pt x="278" y="183"/>
                    <a:pt x="284" y="187"/>
                    <a:pt x="290" y="186"/>
                  </a:cubicBezTo>
                  <a:cubicBezTo>
                    <a:pt x="295" y="186"/>
                    <a:pt x="299" y="183"/>
                    <a:pt x="305" y="183"/>
                  </a:cubicBezTo>
                  <a:cubicBezTo>
                    <a:pt x="310" y="183"/>
                    <a:pt x="313" y="187"/>
                    <a:pt x="318" y="188"/>
                  </a:cubicBezTo>
                  <a:cubicBezTo>
                    <a:pt x="321" y="188"/>
                    <a:pt x="324" y="186"/>
                    <a:pt x="327" y="188"/>
                  </a:cubicBezTo>
                  <a:cubicBezTo>
                    <a:pt x="331" y="191"/>
                    <a:pt x="334" y="197"/>
                    <a:pt x="337" y="200"/>
                  </a:cubicBezTo>
                  <a:cubicBezTo>
                    <a:pt x="339" y="204"/>
                    <a:pt x="342" y="207"/>
                    <a:pt x="344" y="211"/>
                  </a:cubicBezTo>
                  <a:cubicBezTo>
                    <a:pt x="348" y="215"/>
                    <a:pt x="349" y="214"/>
                    <a:pt x="354" y="215"/>
                  </a:cubicBezTo>
                  <a:cubicBezTo>
                    <a:pt x="361" y="217"/>
                    <a:pt x="367" y="212"/>
                    <a:pt x="376" y="215"/>
                  </a:cubicBezTo>
                  <a:cubicBezTo>
                    <a:pt x="379" y="216"/>
                    <a:pt x="385" y="214"/>
                    <a:pt x="388" y="214"/>
                  </a:cubicBezTo>
                  <a:cubicBezTo>
                    <a:pt x="395" y="214"/>
                    <a:pt x="400" y="214"/>
                    <a:pt x="406" y="211"/>
                  </a:cubicBezTo>
                  <a:cubicBezTo>
                    <a:pt x="413" y="208"/>
                    <a:pt x="424" y="214"/>
                    <a:pt x="420" y="220"/>
                  </a:cubicBezTo>
                  <a:cubicBezTo>
                    <a:pt x="418" y="223"/>
                    <a:pt x="413" y="226"/>
                    <a:pt x="413" y="230"/>
                  </a:cubicBezTo>
                  <a:cubicBezTo>
                    <a:pt x="412" y="234"/>
                    <a:pt x="414" y="237"/>
                    <a:pt x="409" y="240"/>
                  </a:cubicBezTo>
                  <a:cubicBezTo>
                    <a:pt x="402" y="244"/>
                    <a:pt x="404" y="260"/>
                    <a:pt x="404" y="266"/>
                  </a:cubicBezTo>
                  <a:cubicBezTo>
                    <a:pt x="403" y="274"/>
                    <a:pt x="407" y="282"/>
                    <a:pt x="408" y="290"/>
                  </a:cubicBezTo>
                  <a:cubicBezTo>
                    <a:pt x="410" y="296"/>
                    <a:pt x="424" y="304"/>
                    <a:pt x="421" y="310"/>
                  </a:cubicBezTo>
                  <a:cubicBezTo>
                    <a:pt x="419" y="318"/>
                    <a:pt x="401" y="321"/>
                    <a:pt x="402" y="330"/>
                  </a:cubicBezTo>
                  <a:cubicBezTo>
                    <a:pt x="408" y="326"/>
                    <a:pt x="423" y="341"/>
                    <a:pt x="425" y="345"/>
                  </a:cubicBezTo>
                  <a:cubicBezTo>
                    <a:pt x="425" y="346"/>
                    <a:pt x="425" y="347"/>
                    <a:pt x="424" y="349"/>
                  </a:cubicBezTo>
                  <a:cubicBezTo>
                    <a:pt x="425" y="351"/>
                    <a:pt x="427" y="353"/>
                    <a:pt x="427" y="355"/>
                  </a:cubicBezTo>
                  <a:cubicBezTo>
                    <a:pt x="427" y="360"/>
                    <a:pt x="431" y="366"/>
                    <a:pt x="432" y="371"/>
                  </a:cubicBezTo>
                  <a:cubicBezTo>
                    <a:pt x="433" y="372"/>
                    <a:pt x="436" y="380"/>
                    <a:pt x="436" y="383"/>
                  </a:cubicBezTo>
                  <a:cubicBezTo>
                    <a:pt x="437" y="386"/>
                    <a:pt x="435" y="384"/>
                    <a:pt x="432" y="385"/>
                  </a:cubicBezTo>
                  <a:cubicBezTo>
                    <a:pt x="428" y="386"/>
                    <a:pt x="426" y="384"/>
                    <a:pt x="427" y="382"/>
                  </a:cubicBezTo>
                  <a:cubicBezTo>
                    <a:pt x="429" y="378"/>
                    <a:pt x="426" y="353"/>
                    <a:pt x="415" y="353"/>
                  </a:cubicBezTo>
                  <a:cubicBezTo>
                    <a:pt x="410" y="353"/>
                    <a:pt x="398" y="374"/>
                    <a:pt x="394" y="362"/>
                  </a:cubicBezTo>
                  <a:cubicBezTo>
                    <a:pt x="393" y="358"/>
                    <a:pt x="386" y="356"/>
                    <a:pt x="387" y="362"/>
                  </a:cubicBezTo>
                  <a:cubicBezTo>
                    <a:pt x="388" y="369"/>
                    <a:pt x="378" y="367"/>
                    <a:pt x="372" y="367"/>
                  </a:cubicBezTo>
                  <a:cubicBezTo>
                    <a:pt x="364" y="367"/>
                    <a:pt x="356" y="367"/>
                    <a:pt x="348" y="367"/>
                  </a:cubicBezTo>
                  <a:cubicBezTo>
                    <a:pt x="343" y="367"/>
                    <a:pt x="337" y="364"/>
                    <a:pt x="331" y="366"/>
                  </a:cubicBezTo>
                  <a:cubicBezTo>
                    <a:pt x="324" y="369"/>
                    <a:pt x="330" y="384"/>
                    <a:pt x="329" y="390"/>
                  </a:cubicBezTo>
                  <a:cubicBezTo>
                    <a:pt x="335" y="386"/>
                    <a:pt x="350" y="389"/>
                    <a:pt x="353" y="395"/>
                  </a:cubicBezTo>
                  <a:cubicBezTo>
                    <a:pt x="354" y="397"/>
                    <a:pt x="355" y="405"/>
                    <a:pt x="350" y="404"/>
                  </a:cubicBezTo>
                  <a:cubicBezTo>
                    <a:pt x="347" y="404"/>
                    <a:pt x="345" y="401"/>
                    <a:pt x="342" y="401"/>
                  </a:cubicBezTo>
                  <a:cubicBezTo>
                    <a:pt x="334" y="402"/>
                    <a:pt x="322" y="404"/>
                    <a:pt x="321" y="411"/>
                  </a:cubicBezTo>
                  <a:cubicBezTo>
                    <a:pt x="320" y="420"/>
                    <a:pt x="319" y="432"/>
                    <a:pt x="328" y="438"/>
                  </a:cubicBezTo>
                  <a:cubicBezTo>
                    <a:pt x="333" y="441"/>
                    <a:pt x="338" y="444"/>
                    <a:pt x="338" y="449"/>
                  </a:cubicBezTo>
                  <a:cubicBezTo>
                    <a:pt x="338" y="454"/>
                    <a:pt x="341" y="456"/>
                    <a:pt x="343" y="461"/>
                  </a:cubicBezTo>
                  <a:cubicBezTo>
                    <a:pt x="349" y="471"/>
                    <a:pt x="342" y="485"/>
                    <a:pt x="340" y="495"/>
                  </a:cubicBezTo>
                  <a:cubicBezTo>
                    <a:pt x="336" y="520"/>
                    <a:pt x="337" y="547"/>
                    <a:pt x="328" y="571"/>
                  </a:cubicBezTo>
                  <a:cubicBezTo>
                    <a:pt x="325" y="567"/>
                    <a:pt x="321" y="563"/>
                    <a:pt x="317" y="560"/>
                  </a:cubicBezTo>
                  <a:cubicBezTo>
                    <a:pt x="313" y="555"/>
                    <a:pt x="307" y="560"/>
                    <a:pt x="302" y="557"/>
                  </a:cubicBezTo>
                  <a:cubicBezTo>
                    <a:pt x="297" y="555"/>
                    <a:pt x="309" y="538"/>
                    <a:pt x="311" y="536"/>
                  </a:cubicBezTo>
                  <a:cubicBezTo>
                    <a:pt x="314" y="531"/>
                    <a:pt x="324" y="522"/>
                    <a:pt x="319" y="517"/>
                  </a:cubicBezTo>
                  <a:cubicBezTo>
                    <a:pt x="317" y="516"/>
                    <a:pt x="315" y="511"/>
                    <a:pt x="311" y="512"/>
                  </a:cubicBezTo>
                  <a:cubicBezTo>
                    <a:pt x="305" y="513"/>
                    <a:pt x="298" y="505"/>
                    <a:pt x="297" y="504"/>
                  </a:cubicBezTo>
                  <a:cubicBezTo>
                    <a:pt x="291" y="500"/>
                    <a:pt x="286" y="504"/>
                    <a:pt x="280" y="507"/>
                  </a:cubicBezTo>
                  <a:cubicBezTo>
                    <a:pt x="274" y="509"/>
                    <a:pt x="270" y="502"/>
                    <a:pt x="265" y="502"/>
                  </a:cubicBezTo>
                  <a:cubicBezTo>
                    <a:pt x="261" y="501"/>
                    <a:pt x="252" y="514"/>
                    <a:pt x="241" y="511"/>
                  </a:cubicBezTo>
                  <a:cubicBezTo>
                    <a:pt x="237" y="510"/>
                    <a:pt x="234" y="510"/>
                    <a:pt x="230" y="510"/>
                  </a:cubicBezTo>
                  <a:cubicBezTo>
                    <a:pt x="223" y="511"/>
                    <a:pt x="220" y="510"/>
                    <a:pt x="214" y="507"/>
                  </a:cubicBezTo>
                  <a:cubicBezTo>
                    <a:pt x="210" y="504"/>
                    <a:pt x="215" y="497"/>
                    <a:pt x="213" y="493"/>
                  </a:cubicBezTo>
                  <a:cubicBezTo>
                    <a:pt x="211" y="488"/>
                    <a:pt x="201" y="491"/>
                    <a:pt x="200" y="485"/>
                  </a:cubicBezTo>
                  <a:cubicBezTo>
                    <a:pt x="199" y="481"/>
                    <a:pt x="197" y="477"/>
                    <a:pt x="195" y="473"/>
                  </a:cubicBezTo>
                  <a:cubicBezTo>
                    <a:pt x="193" y="469"/>
                    <a:pt x="187" y="471"/>
                    <a:pt x="184" y="468"/>
                  </a:cubicBezTo>
                  <a:cubicBezTo>
                    <a:pt x="181" y="464"/>
                    <a:pt x="179" y="463"/>
                    <a:pt x="175" y="462"/>
                  </a:cubicBezTo>
                  <a:cubicBezTo>
                    <a:pt x="170" y="460"/>
                    <a:pt x="167" y="454"/>
                    <a:pt x="166" y="450"/>
                  </a:cubicBezTo>
                  <a:cubicBezTo>
                    <a:pt x="166" y="443"/>
                    <a:pt x="149" y="431"/>
                    <a:pt x="141" y="429"/>
                  </a:cubicBezTo>
                  <a:cubicBezTo>
                    <a:pt x="139" y="428"/>
                    <a:pt x="138" y="427"/>
                    <a:pt x="136" y="429"/>
                  </a:cubicBezTo>
                  <a:cubicBezTo>
                    <a:pt x="135" y="431"/>
                    <a:pt x="135" y="431"/>
                    <a:pt x="131" y="429"/>
                  </a:cubicBezTo>
                  <a:cubicBezTo>
                    <a:pt x="127" y="427"/>
                    <a:pt x="119" y="425"/>
                    <a:pt x="115" y="423"/>
                  </a:cubicBezTo>
                  <a:cubicBezTo>
                    <a:pt x="112" y="420"/>
                    <a:pt x="97" y="405"/>
                    <a:pt x="95" y="416"/>
                  </a:cubicBezTo>
                  <a:cubicBezTo>
                    <a:pt x="94" y="422"/>
                    <a:pt x="68" y="414"/>
                    <a:pt x="63" y="413"/>
                  </a:cubicBezTo>
                  <a:cubicBezTo>
                    <a:pt x="54" y="412"/>
                    <a:pt x="61" y="406"/>
                    <a:pt x="54" y="404"/>
                  </a:cubicBezTo>
                  <a:cubicBezTo>
                    <a:pt x="49" y="402"/>
                    <a:pt x="51" y="397"/>
                    <a:pt x="44" y="397"/>
                  </a:cubicBezTo>
                  <a:cubicBezTo>
                    <a:pt x="38" y="397"/>
                    <a:pt x="27" y="392"/>
                    <a:pt x="22" y="389"/>
                  </a:cubicBezTo>
                  <a:cubicBezTo>
                    <a:pt x="15" y="384"/>
                    <a:pt x="10" y="378"/>
                    <a:pt x="4" y="372"/>
                  </a:cubicBezTo>
                </a:path>
              </a:pathLst>
            </a:custGeom>
            <a:solidFill>
              <a:schemeClr val="bg1">
                <a:lumMod val="85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schemeClr val="accent1"/>
                </a:solidFill>
              </a:endParaRPr>
            </a:p>
          </p:txBody>
        </p:sp>
        <p:sp>
          <p:nvSpPr>
            <p:cNvPr id="124" name="Surinam"/>
            <p:cNvSpPr>
              <a:spLocks/>
            </p:cNvSpPr>
            <p:nvPr/>
          </p:nvSpPr>
          <p:spPr bwMode="auto">
            <a:xfrm>
              <a:off x="20500831" y="6089414"/>
              <a:ext cx="460280" cy="512989"/>
            </a:xfrm>
            <a:custGeom>
              <a:avLst/>
              <a:gdLst>
                <a:gd name="T0" fmla="*/ 11 w 147"/>
                <a:gd name="T1" fmla="*/ 86 h 148"/>
                <a:gd name="T2" fmla="*/ 1 w 147"/>
                <a:gd name="T3" fmla="*/ 68 h 148"/>
                <a:gd name="T4" fmla="*/ 1 w 147"/>
                <a:gd name="T5" fmla="*/ 43 h 148"/>
                <a:gd name="T6" fmla="*/ 24 w 147"/>
                <a:gd name="T7" fmla="*/ 36 h 148"/>
                <a:gd name="T8" fmla="*/ 26 w 147"/>
                <a:gd name="T9" fmla="*/ 26 h 148"/>
                <a:gd name="T10" fmla="*/ 48 w 147"/>
                <a:gd name="T11" fmla="*/ 3 h 148"/>
                <a:gd name="T12" fmla="*/ 78 w 147"/>
                <a:gd name="T13" fmla="*/ 14 h 148"/>
                <a:gd name="T14" fmla="*/ 88 w 147"/>
                <a:gd name="T15" fmla="*/ 3 h 148"/>
                <a:gd name="T16" fmla="*/ 106 w 147"/>
                <a:gd name="T17" fmla="*/ 8 h 148"/>
                <a:gd name="T18" fmla="*/ 115 w 147"/>
                <a:gd name="T19" fmla="*/ 7 h 148"/>
                <a:gd name="T20" fmla="*/ 106 w 147"/>
                <a:gd name="T21" fmla="*/ 3 h 148"/>
                <a:gd name="T22" fmla="*/ 135 w 147"/>
                <a:gd name="T23" fmla="*/ 6 h 148"/>
                <a:gd name="T24" fmla="*/ 141 w 147"/>
                <a:gd name="T25" fmla="*/ 22 h 148"/>
                <a:gd name="T26" fmla="*/ 129 w 147"/>
                <a:gd name="T27" fmla="*/ 44 h 148"/>
                <a:gd name="T28" fmla="*/ 133 w 147"/>
                <a:gd name="T29" fmla="*/ 72 h 148"/>
                <a:gd name="T30" fmla="*/ 142 w 147"/>
                <a:gd name="T31" fmla="*/ 92 h 148"/>
                <a:gd name="T32" fmla="*/ 137 w 147"/>
                <a:gd name="T33" fmla="*/ 101 h 148"/>
                <a:gd name="T34" fmla="*/ 136 w 147"/>
                <a:gd name="T35" fmla="*/ 112 h 148"/>
                <a:gd name="T36" fmla="*/ 123 w 147"/>
                <a:gd name="T37" fmla="*/ 129 h 148"/>
                <a:gd name="T38" fmla="*/ 109 w 147"/>
                <a:gd name="T39" fmla="*/ 122 h 148"/>
                <a:gd name="T40" fmla="*/ 89 w 147"/>
                <a:gd name="T41" fmla="*/ 124 h 148"/>
                <a:gd name="T42" fmla="*/ 78 w 147"/>
                <a:gd name="T43" fmla="*/ 123 h 148"/>
                <a:gd name="T44" fmla="*/ 71 w 147"/>
                <a:gd name="T45" fmla="*/ 126 h 148"/>
                <a:gd name="T46" fmla="*/ 74 w 147"/>
                <a:gd name="T47" fmla="*/ 139 h 148"/>
                <a:gd name="T48" fmla="*/ 54 w 147"/>
                <a:gd name="T49" fmla="*/ 141 h 148"/>
                <a:gd name="T50" fmla="*/ 43 w 147"/>
                <a:gd name="T51" fmla="*/ 135 h 148"/>
                <a:gd name="T52" fmla="*/ 40 w 147"/>
                <a:gd name="T53" fmla="*/ 128 h 148"/>
                <a:gd name="T54" fmla="*/ 28 w 147"/>
                <a:gd name="T55" fmla="*/ 107 h 148"/>
                <a:gd name="T56" fmla="*/ 23 w 147"/>
                <a:gd name="T57" fmla="*/ 93 h 148"/>
                <a:gd name="T58" fmla="*/ 15 w 147"/>
                <a:gd name="T59" fmla="*/ 93 h 148"/>
                <a:gd name="T60" fmla="*/ 11 w 147"/>
                <a:gd name="T61" fmla="*/ 8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7" h="148">
                  <a:moveTo>
                    <a:pt x="11" y="86"/>
                  </a:moveTo>
                  <a:cubicBezTo>
                    <a:pt x="7" y="84"/>
                    <a:pt x="0" y="72"/>
                    <a:pt x="1" y="68"/>
                  </a:cubicBezTo>
                  <a:cubicBezTo>
                    <a:pt x="1" y="62"/>
                    <a:pt x="1" y="48"/>
                    <a:pt x="1" y="43"/>
                  </a:cubicBezTo>
                  <a:cubicBezTo>
                    <a:pt x="1" y="33"/>
                    <a:pt x="16" y="36"/>
                    <a:pt x="24" y="36"/>
                  </a:cubicBezTo>
                  <a:cubicBezTo>
                    <a:pt x="27" y="36"/>
                    <a:pt x="34" y="28"/>
                    <a:pt x="26" y="26"/>
                  </a:cubicBezTo>
                  <a:cubicBezTo>
                    <a:pt x="34" y="18"/>
                    <a:pt x="31" y="1"/>
                    <a:pt x="48" y="3"/>
                  </a:cubicBezTo>
                  <a:cubicBezTo>
                    <a:pt x="53" y="4"/>
                    <a:pt x="81" y="6"/>
                    <a:pt x="78" y="14"/>
                  </a:cubicBezTo>
                  <a:cubicBezTo>
                    <a:pt x="82" y="8"/>
                    <a:pt x="76" y="3"/>
                    <a:pt x="88" y="3"/>
                  </a:cubicBezTo>
                  <a:cubicBezTo>
                    <a:pt x="92" y="3"/>
                    <a:pt x="105" y="3"/>
                    <a:pt x="106" y="8"/>
                  </a:cubicBezTo>
                  <a:cubicBezTo>
                    <a:pt x="108" y="6"/>
                    <a:pt x="112" y="7"/>
                    <a:pt x="115" y="7"/>
                  </a:cubicBezTo>
                  <a:cubicBezTo>
                    <a:pt x="114" y="7"/>
                    <a:pt x="105" y="4"/>
                    <a:pt x="106" y="3"/>
                  </a:cubicBezTo>
                  <a:cubicBezTo>
                    <a:pt x="113" y="0"/>
                    <a:pt x="129" y="5"/>
                    <a:pt x="135" y="6"/>
                  </a:cubicBezTo>
                  <a:cubicBezTo>
                    <a:pt x="147" y="8"/>
                    <a:pt x="146" y="15"/>
                    <a:pt x="141" y="22"/>
                  </a:cubicBezTo>
                  <a:cubicBezTo>
                    <a:pt x="136" y="30"/>
                    <a:pt x="128" y="34"/>
                    <a:pt x="129" y="44"/>
                  </a:cubicBezTo>
                  <a:cubicBezTo>
                    <a:pt x="129" y="53"/>
                    <a:pt x="128" y="64"/>
                    <a:pt x="133" y="72"/>
                  </a:cubicBezTo>
                  <a:cubicBezTo>
                    <a:pt x="137" y="78"/>
                    <a:pt x="147" y="84"/>
                    <a:pt x="142" y="92"/>
                  </a:cubicBezTo>
                  <a:cubicBezTo>
                    <a:pt x="140" y="95"/>
                    <a:pt x="138" y="98"/>
                    <a:pt x="137" y="101"/>
                  </a:cubicBezTo>
                  <a:cubicBezTo>
                    <a:pt x="136" y="104"/>
                    <a:pt x="137" y="109"/>
                    <a:pt x="136" y="112"/>
                  </a:cubicBezTo>
                  <a:cubicBezTo>
                    <a:pt x="133" y="120"/>
                    <a:pt x="126" y="129"/>
                    <a:pt x="123" y="129"/>
                  </a:cubicBezTo>
                  <a:cubicBezTo>
                    <a:pt x="120" y="129"/>
                    <a:pt x="111" y="123"/>
                    <a:pt x="109" y="122"/>
                  </a:cubicBezTo>
                  <a:cubicBezTo>
                    <a:pt x="105" y="117"/>
                    <a:pt x="95" y="123"/>
                    <a:pt x="89" y="124"/>
                  </a:cubicBezTo>
                  <a:cubicBezTo>
                    <a:pt x="83" y="125"/>
                    <a:pt x="82" y="126"/>
                    <a:pt x="78" y="123"/>
                  </a:cubicBezTo>
                  <a:cubicBezTo>
                    <a:pt x="73" y="121"/>
                    <a:pt x="73" y="123"/>
                    <a:pt x="71" y="126"/>
                  </a:cubicBezTo>
                  <a:cubicBezTo>
                    <a:pt x="66" y="132"/>
                    <a:pt x="73" y="132"/>
                    <a:pt x="74" y="139"/>
                  </a:cubicBezTo>
                  <a:cubicBezTo>
                    <a:pt x="76" y="148"/>
                    <a:pt x="58" y="143"/>
                    <a:pt x="54" y="141"/>
                  </a:cubicBezTo>
                  <a:cubicBezTo>
                    <a:pt x="51" y="139"/>
                    <a:pt x="46" y="137"/>
                    <a:pt x="43" y="135"/>
                  </a:cubicBezTo>
                  <a:cubicBezTo>
                    <a:pt x="40" y="132"/>
                    <a:pt x="40" y="130"/>
                    <a:pt x="40" y="128"/>
                  </a:cubicBezTo>
                  <a:cubicBezTo>
                    <a:pt x="40" y="122"/>
                    <a:pt x="28" y="114"/>
                    <a:pt x="28" y="107"/>
                  </a:cubicBezTo>
                  <a:cubicBezTo>
                    <a:pt x="28" y="105"/>
                    <a:pt x="27" y="93"/>
                    <a:pt x="23" y="93"/>
                  </a:cubicBezTo>
                  <a:cubicBezTo>
                    <a:pt x="21" y="93"/>
                    <a:pt x="17" y="95"/>
                    <a:pt x="15" y="93"/>
                  </a:cubicBezTo>
                  <a:cubicBezTo>
                    <a:pt x="13" y="90"/>
                    <a:pt x="13" y="87"/>
                    <a:pt x="11" y="86"/>
                  </a:cubicBezTo>
                </a:path>
              </a:pathLst>
            </a:custGeom>
            <a:solidFill>
              <a:schemeClr val="bg1">
                <a:lumMod val="85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schemeClr val="accent1"/>
                </a:solidFill>
              </a:endParaRPr>
            </a:p>
          </p:txBody>
        </p:sp>
        <p:sp>
          <p:nvSpPr>
            <p:cNvPr id="134" name="Argentina"/>
            <p:cNvSpPr>
              <a:spLocks/>
            </p:cNvSpPr>
            <p:nvPr/>
          </p:nvSpPr>
          <p:spPr bwMode="auto">
            <a:xfrm>
              <a:off x="19487602" y="9401314"/>
              <a:ext cx="1711477" cy="3903271"/>
            </a:xfrm>
            <a:custGeom>
              <a:avLst/>
              <a:gdLst>
                <a:gd name="connsiteX0" fmla="*/ 888989 w 893896"/>
                <a:gd name="connsiteY0" fmla="*/ 1956788 h 1972752"/>
                <a:gd name="connsiteX1" fmla="*/ 854646 w 893896"/>
                <a:gd name="connsiteY1" fmla="*/ 1967299 h 1972752"/>
                <a:gd name="connsiteX2" fmla="*/ 849740 w 893896"/>
                <a:gd name="connsiteY2" fmla="*/ 1963796 h 1972752"/>
                <a:gd name="connsiteX3" fmla="*/ 888989 w 893896"/>
                <a:gd name="connsiteY3" fmla="*/ 1956788 h 1972752"/>
                <a:gd name="connsiteX4" fmla="*/ 591348 w 893896"/>
                <a:gd name="connsiteY4" fmla="*/ 1837664 h 1972752"/>
                <a:gd name="connsiteX5" fmla="*/ 624056 w 893896"/>
                <a:gd name="connsiteY5" fmla="*/ 1863941 h 1972752"/>
                <a:gd name="connsiteX6" fmla="*/ 628962 w 893896"/>
                <a:gd name="connsiteY6" fmla="*/ 1874452 h 1972752"/>
                <a:gd name="connsiteX7" fmla="*/ 650222 w 893896"/>
                <a:gd name="connsiteY7" fmla="*/ 1891970 h 1972752"/>
                <a:gd name="connsiteX8" fmla="*/ 679659 w 893896"/>
                <a:gd name="connsiteY8" fmla="*/ 1905985 h 1972752"/>
                <a:gd name="connsiteX9" fmla="*/ 756522 w 893896"/>
                <a:gd name="connsiteY9" fmla="*/ 1942773 h 1972752"/>
                <a:gd name="connsiteX10" fmla="*/ 799042 w 893896"/>
                <a:gd name="connsiteY10" fmla="*/ 1953284 h 1972752"/>
                <a:gd name="connsiteX11" fmla="*/ 818667 w 893896"/>
                <a:gd name="connsiteY11" fmla="*/ 1951532 h 1972752"/>
                <a:gd name="connsiteX12" fmla="*/ 821938 w 893896"/>
                <a:gd name="connsiteY12" fmla="*/ 1967299 h 1972752"/>
                <a:gd name="connsiteX13" fmla="*/ 799042 w 893896"/>
                <a:gd name="connsiteY13" fmla="*/ 1967299 h 1972752"/>
                <a:gd name="connsiteX14" fmla="*/ 764699 w 893896"/>
                <a:gd name="connsiteY14" fmla="*/ 1972554 h 1972752"/>
                <a:gd name="connsiteX15" fmla="*/ 725450 w 893896"/>
                <a:gd name="connsiteY15" fmla="*/ 1967299 h 1972752"/>
                <a:gd name="connsiteX16" fmla="*/ 676388 w 893896"/>
                <a:gd name="connsiteY16" fmla="*/ 1962044 h 1972752"/>
                <a:gd name="connsiteX17" fmla="*/ 653493 w 893896"/>
                <a:gd name="connsiteY17" fmla="*/ 1956788 h 1972752"/>
                <a:gd name="connsiteX18" fmla="*/ 637139 w 893896"/>
                <a:gd name="connsiteY18" fmla="*/ 1923503 h 1972752"/>
                <a:gd name="connsiteX19" fmla="*/ 591348 w 893896"/>
                <a:gd name="connsiteY19" fmla="*/ 1837664 h 1972752"/>
                <a:gd name="connsiteX20" fmla="*/ 602796 w 893896"/>
                <a:gd name="connsiteY20" fmla="*/ 1042336 h 1972752"/>
                <a:gd name="connsiteX21" fmla="*/ 614244 w 893896"/>
                <a:gd name="connsiteY21" fmla="*/ 1049343 h 1972752"/>
                <a:gd name="connsiteX22" fmla="*/ 602796 w 893896"/>
                <a:gd name="connsiteY22" fmla="*/ 1042336 h 1972752"/>
                <a:gd name="connsiteX23" fmla="*/ 137658 w 893896"/>
                <a:gd name="connsiteY23" fmla="*/ 0 h 1972752"/>
                <a:gd name="connsiteX24" fmla="*/ 168759 w 893896"/>
                <a:gd name="connsiteY24" fmla="*/ 17552 h 1972752"/>
                <a:gd name="connsiteX25" fmla="*/ 209681 w 893896"/>
                <a:gd name="connsiteY25" fmla="*/ 19307 h 1972752"/>
                <a:gd name="connsiteX26" fmla="*/ 257150 w 893896"/>
                <a:gd name="connsiteY26" fmla="*/ 64942 h 1972752"/>
                <a:gd name="connsiteX27" fmla="*/ 262061 w 893896"/>
                <a:gd name="connsiteY27" fmla="*/ 38614 h 1972752"/>
                <a:gd name="connsiteX28" fmla="*/ 271882 w 893896"/>
                <a:gd name="connsiteY28" fmla="*/ 15797 h 1972752"/>
                <a:gd name="connsiteX29" fmla="*/ 288251 w 893896"/>
                <a:gd name="connsiteY29" fmla="*/ 14041 h 1972752"/>
                <a:gd name="connsiteX30" fmla="*/ 316078 w 893896"/>
                <a:gd name="connsiteY30" fmla="*/ 12286 h 1972752"/>
                <a:gd name="connsiteX31" fmla="*/ 335720 w 893896"/>
                <a:gd name="connsiteY31" fmla="*/ 15797 h 1972752"/>
                <a:gd name="connsiteX32" fmla="*/ 360274 w 893896"/>
                <a:gd name="connsiteY32" fmla="*/ 36859 h 1972752"/>
                <a:gd name="connsiteX33" fmla="*/ 376642 w 893896"/>
                <a:gd name="connsiteY33" fmla="*/ 52656 h 1972752"/>
                <a:gd name="connsiteX34" fmla="*/ 388100 w 893896"/>
                <a:gd name="connsiteY34" fmla="*/ 70208 h 1972752"/>
                <a:gd name="connsiteX35" fmla="*/ 432296 w 893896"/>
                <a:gd name="connsiteY35" fmla="*/ 101801 h 1972752"/>
                <a:gd name="connsiteX36" fmla="*/ 451939 w 893896"/>
                <a:gd name="connsiteY36" fmla="*/ 121108 h 1972752"/>
                <a:gd name="connsiteX37" fmla="*/ 476492 w 893896"/>
                <a:gd name="connsiteY37" fmla="*/ 128129 h 1972752"/>
                <a:gd name="connsiteX38" fmla="*/ 507593 w 893896"/>
                <a:gd name="connsiteY38" fmla="*/ 135150 h 1972752"/>
                <a:gd name="connsiteX39" fmla="*/ 530509 w 893896"/>
                <a:gd name="connsiteY39" fmla="*/ 145681 h 1972752"/>
                <a:gd name="connsiteX40" fmla="*/ 587800 w 893896"/>
                <a:gd name="connsiteY40" fmla="*/ 179030 h 1972752"/>
                <a:gd name="connsiteX41" fmla="*/ 607442 w 893896"/>
                <a:gd name="connsiteY41" fmla="*/ 186051 h 1972752"/>
                <a:gd name="connsiteX42" fmla="*/ 625448 w 893896"/>
                <a:gd name="connsiteY42" fmla="*/ 193071 h 1972752"/>
                <a:gd name="connsiteX43" fmla="*/ 648364 w 893896"/>
                <a:gd name="connsiteY43" fmla="*/ 203603 h 1972752"/>
                <a:gd name="connsiteX44" fmla="*/ 661459 w 893896"/>
                <a:gd name="connsiteY44" fmla="*/ 217644 h 1972752"/>
                <a:gd name="connsiteX45" fmla="*/ 651638 w 893896"/>
                <a:gd name="connsiteY45" fmla="*/ 245727 h 1972752"/>
                <a:gd name="connsiteX46" fmla="*/ 636906 w 893896"/>
                <a:gd name="connsiteY46" fmla="*/ 284342 h 1972752"/>
                <a:gd name="connsiteX47" fmla="*/ 622174 w 893896"/>
                <a:gd name="connsiteY47" fmla="*/ 319445 h 1972752"/>
                <a:gd name="connsiteX48" fmla="*/ 622174 w 893896"/>
                <a:gd name="connsiteY48" fmla="*/ 333487 h 1972752"/>
                <a:gd name="connsiteX49" fmla="*/ 656549 w 893896"/>
                <a:gd name="connsiteY49" fmla="*/ 329977 h 1972752"/>
                <a:gd name="connsiteX50" fmla="*/ 717113 w 893896"/>
                <a:gd name="connsiteY50" fmla="*/ 338753 h 1972752"/>
                <a:gd name="connsiteX51" fmla="*/ 733482 w 893896"/>
                <a:gd name="connsiteY51" fmla="*/ 342263 h 1972752"/>
                <a:gd name="connsiteX52" fmla="*/ 751488 w 893896"/>
                <a:gd name="connsiteY52" fmla="*/ 349284 h 1972752"/>
                <a:gd name="connsiteX53" fmla="*/ 766219 w 893896"/>
                <a:gd name="connsiteY53" fmla="*/ 331732 h 1972752"/>
                <a:gd name="connsiteX54" fmla="*/ 784225 w 893896"/>
                <a:gd name="connsiteY54" fmla="*/ 338753 h 1972752"/>
                <a:gd name="connsiteX55" fmla="*/ 797320 w 893896"/>
                <a:gd name="connsiteY55" fmla="*/ 317690 h 1972752"/>
                <a:gd name="connsiteX56" fmla="*/ 815326 w 893896"/>
                <a:gd name="connsiteY56" fmla="*/ 307159 h 1972752"/>
                <a:gd name="connsiteX57" fmla="*/ 826784 w 893896"/>
                <a:gd name="connsiteY57" fmla="*/ 293118 h 1972752"/>
                <a:gd name="connsiteX58" fmla="*/ 834968 w 893896"/>
                <a:gd name="connsiteY58" fmla="*/ 272055 h 1972752"/>
                <a:gd name="connsiteX59" fmla="*/ 833331 w 893896"/>
                <a:gd name="connsiteY59" fmla="*/ 236951 h 1972752"/>
                <a:gd name="connsiteX60" fmla="*/ 844790 w 893896"/>
                <a:gd name="connsiteY60" fmla="*/ 233441 h 1972752"/>
                <a:gd name="connsiteX61" fmla="*/ 866069 w 893896"/>
                <a:gd name="connsiteY61" fmla="*/ 228175 h 1972752"/>
                <a:gd name="connsiteX62" fmla="*/ 884075 w 893896"/>
                <a:gd name="connsiteY62" fmla="*/ 252748 h 1972752"/>
                <a:gd name="connsiteX63" fmla="*/ 892259 w 893896"/>
                <a:gd name="connsiteY63" fmla="*/ 289607 h 1972752"/>
                <a:gd name="connsiteX64" fmla="*/ 893896 w 893896"/>
                <a:gd name="connsiteY64" fmla="*/ 312425 h 1972752"/>
                <a:gd name="connsiteX65" fmla="*/ 890622 w 893896"/>
                <a:gd name="connsiteY65" fmla="*/ 324711 h 1972752"/>
                <a:gd name="connsiteX66" fmla="*/ 882438 w 893896"/>
                <a:gd name="connsiteY66" fmla="*/ 324711 h 1972752"/>
                <a:gd name="connsiteX67" fmla="*/ 857885 w 893896"/>
                <a:gd name="connsiteY67" fmla="*/ 338753 h 1972752"/>
                <a:gd name="connsiteX68" fmla="*/ 836605 w 893896"/>
                <a:gd name="connsiteY68" fmla="*/ 352794 h 1972752"/>
                <a:gd name="connsiteX69" fmla="*/ 816963 w 893896"/>
                <a:gd name="connsiteY69" fmla="*/ 366836 h 1972752"/>
                <a:gd name="connsiteX70" fmla="*/ 808778 w 893896"/>
                <a:gd name="connsiteY70" fmla="*/ 377367 h 1972752"/>
                <a:gd name="connsiteX71" fmla="*/ 794046 w 893896"/>
                <a:gd name="connsiteY71" fmla="*/ 389653 h 1972752"/>
                <a:gd name="connsiteX72" fmla="*/ 797320 w 893896"/>
                <a:gd name="connsiteY72" fmla="*/ 398429 h 1972752"/>
                <a:gd name="connsiteX73" fmla="*/ 761309 w 893896"/>
                <a:gd name="connsiteY73" fmla="*/ 435288 h 1972752"/>
                <a:gd name="connsiteX74" fmla="*/ 730208 w 893896"/>
                <a:gd name="connsiteY74" fmla="*/ 480924 h 1972752"/>
                <a:gd name="connsiteX75" fmla="*/ 718750 w 893896"/>
                <a:gd name="connsiteY75" fmla="*/ 500231 h 1972752"/>
                <a:gd name="connsiteX76" fmla="*/ 708929 w 893896"/>
                <a:gd name="connsiteY76" fmla="*/ 505496 h 1972752"/>
                <a:gd name="connsiteX77" fmla="*/ 705655 w 893896"/>
                <a:gd name="connsiteY77" fmla="*/ 521293 h 1972752"/>
                <a:gd name="connsiteX78" fmla="*/ 708929 w 893896"/>
                <a:gd name="connsiteY78" fmla="*/ 544111 h 1972752"/>
                <a:gd name="connsiteX79" fmla="*/ 705655 w 893896"/>
                <a:gd name="connsiteY79" fmla="*/ 554642 h 1972752"/>
                <a:gd name="connsiteX80" fmla="*/ 707292 w 893896"/>
                <a:gd name="connsiteY80" fmla="*/ 565173 h 1972752"/>
                <a:gd name="connsiteX81" fmla="*/ 704018 w 893896"/>
                <a:gd name="connsiteY81" fmla="*/ 579215 h 1972752"/>
                <a:gd name="connsiteX82" fmla="*/ 707292 w 893896"/>
                <a:gd name="connsiteY82" fmla="*/ 591501 h 1972752"/>
                <a:gd name="connsiteX83" fmla="*/ 702381 w 893896"/>
                <a:gd name="connsiteY83" fmla="*/ 616074 h 1972752"/>
                <a:gd name="connsiteX84" fmla="*/ 707292 w 893896"/>
                <a:gd name="connsiteY84" fmla="*/ 640646 h 1972752"/>
                <a:gd name="connsiteX85" fmla="*/ 715476 w 893896"/>
                <a:gd name="connsiteY85" fmla="*/ 668730 h 1972752"/>
                <a:gd name="connsiteX86" fmla="*/ 705655 w 893896"/>
                <a:gd name="connsiteY86" fmla="*/ 684526 h 1972752"/>
                <a:gd name="connsiteX87" fmla="*/ 705655 w 893896"/>
                <a:gd name="connsiteY87" fmla="*/ 716120 h 1972752"/>
                <a:gd name="connsiteX88" fmla="*/ 712203 w 893896"/>
                <a:gd name="connsiteY88" fmla="*/ 751224 h 1972752"/>
                <a:gd name="connsiteX89" fmla="*/ 733482 w 893896"/>
                <a:gd name="connsiteY89" fmla="*/ 772286 h 1972752"/>
                <a:gd name="connsiteX90" fmla="*/ 767856 w 893896"/>
                <a:gd name="connsiteY90" fmla="*/ 789838 h 1972752"/>
                <a:gd name="connsiteX91" fmla="*/ 803868 w 893896"/>
                <a:gd name="connsiteY91" fmla="*/ 833718 h 1972752"/>
                <a:gd name="connsiteX92" fmla="*/ 841516 w 893896"/>
                <a:gd name="connsiteY92" fmla="*/ 874088 h 1972752"/>
                <a:gd name="connsiteX93" fmla="*/ 854611 w 893896"/>
                <a:gd name="connsiteY93" fmla="*/ 898660 h 1972752"/>
                <a:gd name="connsiteX94" fmla="*/ 846427 w 893896"/>
                <a:gd name="connsiteY94" fmla="*/ 933764 h 1972752"/>
                <a:gd name="connsiteX95" fmla="*/ 826784 w 893896"/>
                <a:gd name="connsiteY95" fmla="*/ 970623 h 1972752"/>
                <a:gd name="connsiteX96" fmla="*/ 816963 w 893896"/>
                <a:gd name="connsiteY96" fmla="*/ 993441 h 1972752"/>
                <a:gd name="connsiteX97" fmla="*/ 744940 w 893896"/>
                <a:gd name="connsiteY97" fmla="*/ 1018014 h 1972752"/>
                <a:gd name="connsiteX98" fmla="*/ 651638 w 893896"/>
                <a:gd name="connsiteY98" fmla="*/ 1033810 h 1972752"/>
                <a:gd name="connsiteX99" fmla="*/ 615627 w 893896"/>
                <a:gd name="connsiteY99" fmla="*/ 1033810 h 1972752"/>
                <a:gd name="connsiteX100" fmla="*/ 579615 w 893896"/>
                <a:gd name="connsiteY100" fmla="*/ 1023279 h 1972752"/>
                <a:gd name="connsiteX101" fmla="*/ 587800 w 893896"/>
                <a:gd name="connsiteY101" fmla="*/ 1030300 h 1972752"/>
                <a:gd name="connsiteX102" fmla="*/ 589437 w 893896"/>
                <a:gd name="connsiteY102" fmla="*/ 1044342 h 1972752"/>
                <a:gd name="connsiteX103" fmla="*/ 599258 w 893896"/>
                <a:gd name="connsiteY103" fmla="*/ 1056628 h 1972752"/>
                <a:gd name="connsiteX104" fmla="*/ 610716 w 893896"/>
                <a:gd name="connsiteY104" fmla="*/ 1072425 h 1972752"/>
                <a:gd name="connsiteX105" fmla="*/ 604169 w 893896"/>
                <a:gd name="connsiteY105" fmla="*/ 1084711 h 1972752"/>
                <a:gd name="connsiteX106" fmla="*/ 607442 w 893896"/>
                <a:gd name="connsiteY106" fmla="*/ 1102263 h 1972752"/>
                <a:gd name="connsiteX107" fmla="*/ 604169 w 893896"/>
                <a:gd name="connsiteY107" fmla="*/ 1116305 h 1972752"/>
                <a:gd name="connsiteX108" fmla="*/ 615627 w 893896"/>
                <a:gd name="connsiteY108" fmla="*/ 1125081 h 1972752"/>
                <a:gd name="connsiteX109" fmla="*/ 625448 w 893896"/>
                <a:gd name="connsiteY109" fmla="*/ 1132101 h 1972752"/>
                <a:gd name="connsiteX110" fmla="*/ 571431 w 893896"/>
                <a:gd name="connsiteY110" fmla="*/ 1163695 h 1972752"/>
                <a:gd name="connsiteX111" fmla="*/ 486313 w 893896"/>
                <a:gd name="connsiteY111" fmla="*/ 1142633 h 1972752"/>
                <a:gd name="connsiteX112" fmla="*/ 481403 w 893896"/>
                <a:gd name="connsiteY112" fmla="*/ 1139122 h 1972752"/>
                <a:gd name="connsiteX113" fmla="*/ 473218 w 893896"/>
                <a:gd name="connsiteY113" fmla="*/ 1151409 h 1972752"/>
                <a:gd name="connsiteX114" fmla="*/ 494498 w 893896"/>
                <a:gd name="connsiteY114" fmla="*/ 1191778 h 1972752"/>
                <a:gd name="connsiteX115" fmla="*/ 512503 w 893896"/>
                <a:gd name="connsiteY115" fmla="*/ 1223372 h 1972752"/>
                <a:gd name="connsiteX116" fmla="*/ 533783 w 893896"/>
                <a:gd name="connsiteY116" fmla="*/ 1239168 h 1972752"/>
                <a:gd name="connsiteX117" fmla="*/ 563247 w 893896"/>
                <a:gd name="connsiteY117" fmla="*/ 1235658 h 1972752"/>
                <a:gd name="connsiteX118" fmla="*/ 545241 w 893896"/>
                <a:gd name="connsiteY118" fmla="*/ 1226882 h 1972752"/>
                <a:gd name="connsiteX119" fmla="*/ 568157 w 893896"/>
                <a:gd name="connsiteY119" fmla="*/ 1219861 h 1972752"/>
                <a:gd name="connsiteX120" fmla="*/ 587800 w 893896"/>
                <a:gd name="connsiteY120" fmla="*/ 1237413 h 1972752"/>
                <a:gd name="connsiteX121" fmla="*/ 592710 w 893896"/>
                <a:gd name="connsiteY121" fmla="*/ 1260231 h 1972752"/>
                <a:gd name="connsiteX122" fmla="*/ 571431 w 893896"/>
                <a:gd name="connsiteY122" fmla="*/ 1265496 h 1972752"/>
                <a:gd name="connsiteX123" fmla="*/ 558336 w 893896"/>
                <a:gd name="connsiteY123" fmla="*/ 1251455 h 1972752"/>
                <a:gd name="connsiteX124" fmla="*/ 532146 w 893896"/>
                <a:gd name="connsiteY124" fmla="*/ 1247944 h 1972752"/>
                <a:gd name="connsiteX125" fmla="*/ 561610 w 893896"/>
                <a:gd name="connsiteY125" fmla="*/ 1270762 h 1972752"/>
                <a:gd name="connsiteX126" fmla="*/ 545241 w 893896"/>
                <a:gd name="connsiteY126" fmla="*/ 1283048 h 1972752"/>
                <a:gd name="connsiteX127" fmla="*/ 528872 w 893896"/>
                <a:gd name="connsiteY127" fmla="*/ 1302355 h 1972752"/>
                <a:gd name="connsiteX128" fmla="*/ 532146 w 893896"/>
                <a:gd name="connsiteY128" fmla="*/ 1325173 h 1972752"/>
                <a:gd name="connsiteX129" fmla="*/ 538693 w 893896"/>
                <a:gd name="connsiteY129" fmla="*/ 1337459 h 1972752"/>
                <a:gd name="connsiteX130" fmla="*/ 538693 w 893896"/>
                <a:gd name="connsiteY130" fmla="*/ 1346235 h 1972752"/>
                <a:gd name="connsiteX131" fmla="*/ 543604 w 893896"/>
                <a:gd name="connsiteY131" fmla="*/ 1355011 h 1972752"/>
                <a:gd name="connsiteX132" fmla="*/ 541967 w 893896"/>
                <a:gd name="connsiteY132" fmla="*/ 1365543 h 1972752"/>
                <a:gd name="connsiteX133" fmla="*/ 530509 w 893896"/>
                <a:gd name="connsiteY133" fmla="*/ 1372563 h 1972752"/>
                <a:gd name="connsiteX134" fmla="*/ 541967 w 893896"/>
                <a:gd name="connsiteY134" fmla="*/ 1388360 h 1972752"/>
                <a:gd name="connsiteX135" fmla="*/ 497772 w 893896"/>
                <a:gd name="connsiteY135" fmla="*/ 1404157 h 1972752"/>
                <a:gd name="connsiteX136" fmla="*/ 463397 w 893896"/>
                <a:gd name="connsiteY136" fmla="*/ 1441016 h 1972752"/>
                <a:gd name="connsiteX137" fmla="*/ 499408 w 893896"/>
                <a:gd name="connsiteY137" fmla="*/ 1490162 h 1972752"/>
                <a:gd name="connsiteX138" fmla="*/ 530509 w 893896"/>
                <a:gd name="connsiteY138" fmla="*/ 1511224 h 1972752"/>
                <a:gd name="connsiteX139" fmla="*/ 579615 w 893896"/>
                <a:gd name="connsiteY139" fmla="*/ 1516489 h 1972752"/>
                <a:gd name="connsiteX140" fmla="*/ 588593 w 893896"/>
                <a:gd name="connsiteY140" fmla="*/ 1556475 h 1972752"/>
                <a:gd name="connsiteX141" fmla="*/ 586356 w 893896"/>
                <a:gd name="connsiteY141" fmla="*/ 1556983 h 1972752"/>
                <a:gd name="connsiteX142" fmla="*/ 586163 w 893896"/>
                <a:gd name="connsiteY142" fmla="*/ 1556859 h 1972752"/>
                <a:gd name="connsiteX143" fmla="*/ 571431 w 893896"/>
                <a:gd name="connsiteY143" fmla="*/ 1560369 h 1972752"/>
                <a:gd name="connsiteX144" fmla="*/ 586356 w 893896"/>
                <a:gd name="connsiteY144" fmla="*/ 1556983 h 1972752"/>
                <a:gd name="connsiteX145" fmla="*/ 602532 w 893896"/>
                <a:gd name="connsiteY145" fmla="*/ 1567390 h 1972752"/>
                <a:gd name="connsiteX146" fmla="*/ 599258 w 893896"/>
                <a:gd name="connsiteY146" fmla="*/ 1574411 h 1972752"/>
                <a:gd name="connsiteX147" fmla="*/ 566520 w 893896"/>
                <a:gd name="connsiteY147" fmla="*/ 1598984 h 1972752"/>
                <a:gd name="connsiteX148" fmla="*/ 546878 w 893896"/>
                <a:gd name="connsiteY148" fmla="*/ 1620046 h 1972752"/>
                <a:gd name="connsiteX149" fmla="*/ 540330 w 893896"/>
                <a:gd name="connsiteY149" fmla="*/ 1634088 h 1972752"/>
                <a:gd name="connsiteX150" fmla="*/ 535420 w 893896"/>
                <a:gd name="connsiteY150" fmla="*/ 1649884 h 1972752"/>
                <a:gd name="connsiteX151" fmla="*/ 545241 w 893896"/>
                <a:gd name="connsiteY151" fmla="*/ 1642864 h 1972752"/>
                <a:gd name="connsiteX152" fmla="*/ 538693 w 893896"/>
                <a:gd name="connsiteY152" fmla="*/ 1692009 h 1972752"/>
                <a:gd name="connsiteX153" fmla="*/ 518437 w 893896"/>
                <a:gd name="connsiteY153" fmla="*/ 1683233 h 1972752"/>
                <a:gd name="connsiteX154" fmla="*/ 508535 w 893896"/>
                <a:gd name="connsiteY154" fmla="*/ 1675927 h 1972752"/>
                <a:gd name="connsiteX155" fmla="*/ 508207 w 893896"/>
                <a:gd name="connsiteY155" fmla="*/ 1674896 h 1972752"/>
                <a:gd name="connsiteX156" fmla="*/ 499408 w 893896"/>
                <a:gd name="connsiteY156" fmla="*/ 1669192 h 1972752"/>
                <a:gd name="connsiteX157" fmla="*/ 508535 w 893896"/>
                <a:gd name="connsiteY157" fmla="*/ 1675927 h 1972752"/>
                <a:gd name="connsiteX158" fmla="*/ 510867 w 893896"/>
                <a:gd name="connsiteY158" fmla="*/ 1683233 h 1972752"/>
                <a:gd name="connsiteX159" fmla="*/ 494498 w 893896"/>
                <a:gd name="connsiteY159" fmla="*/ 1686743 h 1972752"/>
                <a:gd name="connsiteX160" fmla="*/ 528872 w 893896"/>
                <a:gd name="connsiteY160" fmla="*/ 1692009 h 1972752"/>
                <a:gd name="connsiteX161" fmla="*/ 507593 w 893896"/>
                <a:gd name="connsiteY161" fmla="*/ 1711316 h 1972752"/>
                <a:gd name="connsiteX162" fmla="*/ 504319 w 893896"/>
                <a:gd name="connsiteY162" fmla="*/ 1748175 h 1972752"/>
                <a:gd name="connsiteX163" fmla="*/ 535420 w 893896"/>
                <a:gd name="connsiteY163" fmla="*/ 1769238 h 1972752"/>
                <a:gd name="connsiteX164" fmla="*/ 510867 w 893896"/>
                <a:gd name="connsiteY164" fmla="*/ 1779769 h 1972752"/>
                <a:gd name="connsiteX165" fmla="*/ 535420 w 893896"/>
                <a:gd name="connsiteY165" fmla="*/ 1781524 h 1972752"/>
                <a:gd name="connsiteX166" fmla="*/ 558336 w 893896"/>
                <a:gd name="connsiteY166" fmla="*/ 1792055 h 1972752"/>
                <a:gd name="connsiteX167" fmla="*/ 592710 w 893896"/>
                <a:gd name="connsiteY167" fmla="*/ 1823649 h 1972752"/>
                <a:gd name="connsiteX168" fmla="*/ 576342 w 893896"/>
                <a:gd name="connsiteY168" fmla="*/ 1818383 h 1972752"/>
                <a:gd name="connsiteX169" fmla="*/ 546878 w 893896"/>
                <a:gd name="connsiteY169" fmla="*/ 1809607 h 1972752"/>
                <a:gd name="connsiteX170" fmla="*/ 473218 w 893896"/>
                <a:gd name="connsiteY170" fmla="*/ 1800831 h 1972752"/>
                <a:gd name="connsiteX171" fmla="*/ 440481 w 893896"/>
                <a:gd name="connsiteY171" fmla="*/ 1800831 h 1972752"/>
                <a:gd name="connsiteX172" fmla="*/ 404469 w 893896"/>
                <a:gd name="connsiteY172" fmla="*/ 1799076 h 1972752"/>
                <a:gd name="connsiteX173" fmla="*/ 366821 w 893896"/>
                <a:gd name="connsiteY173" fmla="*/ 1774503 h 1972752"/>
                <a:gd name="connsiteX174" fmla="*/ 360274 w 893896"/>
                <a:gd name="connsiteY174" fmla="*/ 1753441 h 1972752"/>
                <a:gd name="connsiteX175" fmla="*/ 353726 w 893896"/>
                <a:gd name="connsiteY175" fmla="*/ 1734134 h 1972752"/>
                <a:gd name="connsiteX176" fmla="*/ 335720 w 893896"/>
                <a:gd name="connsiteY176" fmla="*/ 1721847 h 1972752"/>
                <a:gd name="connsiteX177" fmla="*/ 319352 w 893896"/>
                <a:gd name="connsiteY177" fmla="*/ 1721847 h 1972752"/>
                <a:gd name="connsiteX178" fmla="*/ 309530 w 893896"/>
                <a:gd name="connsiteY178" fmla="*/ 1728868 h 1972752"/>
                <a:gd name="connsiteX179" fmla="*/ 289888 w 893896"/>
                <a:gd name="connsiteY179" fmla="*/ 1711316 h 1972752"/>
                <a:gd name="connsiteX180" fmla="*/ 266972 w 893896"/>
                <a:gd name="connsiteY180" fmla="*/ 1688499 h 1972752"/>
                <a:gd name="connsiteX181" fmla="*/ 260424 w 893896"/>
                <a:gd name="connsiteY181" fmla="*/ 1679723 h 1972752"/>
                <a:gd name="connsiteX182" fmla="*/ 258787 w 893896"/>
                <a:gd name="connsiteY182" fmla="*/ 1670947 h 1972752"/>
                <a:gd name="connsiteX183" fmla="*/ 250603 w 893896"/>
                <a:gd name="connsiteY183" fmla="*/ 1660416 h 1972752"/>
                <a:gd name="connsiteX184" fmla="*/ 248966 w 893896"/>
                <a:gd name="connsiteY184" fmla="*/ 1644619 h 1972752"/>
                <a:gd name="connsiteX185" fmla="*/ 260424 w 893896"/>
                <a:gd name="connsiteY185" fmla="*/ 1634088 h 1972752"/>
                <a:gd name="connsiteX186" fmla="*/ 263698 w 893896"/>
                <a:gd name="connsiteY186" fmla="*/ 1625312 h 1972752"/>
                <a:gd name="connsiteX187" fmla="*/ 275156 w 893896"/>
                <a:gd name="connsiteY187" fmla="*/ 1620046 h 1972752"/>
                <a:gd name="connsiteX188" fmla="*/ 270245 w 893896"/>
                <a:gd name="connsiteY188" fmla="*/ 1598984 h 1972752"/>
                <a:gd name="connsiteX189" fmla="*/ 278430 w 893896"/>
                <a:gd name="connsiteY189" fmla="*/ 1586697 h 1972752"/>
                <a:gd name="connsiteX190" fmla="*/ 265335 w 893896"/>
                <a:gd name="connsiteY190" fmla="*/ 1570901 h 1972752"/>
                <a:gd name="connsiteX191" fmla="*/ 255513 w 893896"/>
                <a:gd name="connsiteY191" fmla="*/ 1551593 h 1972752"/>
                <a:gd name="connsiteX192" fmla="*/ 270245 w 893896"/>
                <a:gd name="connsiteY192" fmla="*/ 1521755 h 1972752"/>
                <a:gd name="connsiteX193" fmla="*/ 260424 w 893896"/>
                <a:gd name="connsiteY193" fmla="*/ 1509469 h 1972752"/>
                <a:gd name="connsiteX194" fmla="*/ 258787 w 893896"/>
                <a:gd name="connsiteY194" fmla="*/ 1498937 h 1972752"/>
                <a:gd name="connsiteX195" fmla="*/ 265335 w 893896"/>
                <a:gd name="connsiteY195" fmla="*/ 1491917 h 1972752"/>
                <a:gd name="connsiteX196" fmla="*/ 240781 w 893896"/>
                <a:gd name="connsiteY196" fmla="*/ 1458568 h 1972752"/>
                <a:gd name="connsiteX197" fmla="*/ 245692 w 893896"/>
                <a:gd name="connsiteY197" fmla="*/ 1442771 h 1972752"/>
                <a:gd name="connsiteX198" fmla="*/ 235871 w 893896"/>
                <a:gd name="connsiteY198" fmla="*/ 1423464 h 1972752"/>
                <a:gd name="connsiteX199" fmla="*/ 247329 w 893896"/>
                <a:gd name="connsiteY199" fmla="*/ 1414688 h 1972752"/>
                <a:gd name="connsiteX200" fmla="*/ 245692 w 893896"/>
                <a:gd name="connsiteY200" fmla="*/ 1404157 h 1972752"/>
                <a:gd name="connsiteX201" fmla="*/ 227686 w 893896"/>
                <a:gd name="connsiteY201" fmla="*/ 1390115 h 1972752"/>
                <a:gd name="connsiteX202" fmla="*/ 199860 w 893896"/>
                <a:gd name="connsiteY202" fmla="*/ 1383095 h 1972752"/>
                <a:gd name="connsiteX203" fmla="*/ 239145 w 893896"/>
                <a:gd name="connsiteY203" fmla="*/ 1376074 h 1972752"/>
                <a:gd name="connsiteX204" fmla="*/ 240781 w 893896"/>
                <a:gd name="connsiteY204" fmla="*/ 1365543 h 1972752"/>
                <a:gd name="connsiteX205" fmla="*/ 196586 w 893896"/>
                <a:gd name="connsiteY205" fmla="*/ 1349746 h 1972752"/>
                <a:gd name="connsiteX206" fmla="*/ 191675 w 893896"/>
                <a:gd name="connsiteY206" fmla="*/ 1340970 h 1972752"/>
                <a:gd name="connsiteX207" fmla="*/ 194949 w 893896"/>
                <a:gd name="connsiteY207" fmla="*/ 1328683 h 1972752"/>
                <a:gd name="connsiteX208" fmla="*/ 186764 w 893896"/>
                <a:gd name="connsiteY208" fmla="*/ 1314642 h 1972752"/>
                <a:gd name="connsiteX209" fmla="*/ 172033 w 893896"/>
                <a:gd name="connsiteY209" fmla="*/ 1291824 h 1972752"/>
                <a:gd name="connsiteX210" fmla="*/ 163848 w 893896"/>
                <a:gd name="connsiteY210" fmla="*/ 1281293 h 1972752"/>
                <a:gd name="connsiteX211" fmla="*/ 142569 w 893896"/>
                <a:gd name="connsiteY211" fmla="*/ 1263741 h 1972752"/>
                <a:gd name="connsiteX212" fmla="*/ 137658 w 893896"/>
                <a:gd name="connsiteY212" fmla="*/ 1239168 h 1972752"/>
                <a:gd name="connsiteX213" fmla="*/ 134384 w 893896"/>
                <a:gd name="connsiteY213" fmla="*/ 1223372 h 1972752"/>
                <a:gd name="connsiteX214" fmla="*/ 142569 w 893896"/>
                <a:gd name="connsiteY214" fmla="*/ 1214596 h 1972752"/>
                <a:gd name="connsiteX215" fmla="*/ 124563 w 893896"/>
                <a:gd name="connsiteY215" fmla="*/ 1186513 h 1972752"/>
                <a:gd name="connsiteX216" fmla="*/ 104921 w 893896"/>
                <a:gd name="connsiteY216" fmla="*/ 1139122 h 1972752"/>
                <a:gd name="connsiteX217" fmla="*/ 106557 w 893896"/>
                <a:gd name="connsiteY217" fmla="*/ 1118060 h 1972752"/>
                <a:gd name="connsiteX218" fmla="*/ 95099 w 893896"/>
                <a:gd name="connsiteY218" fmla="*/ 1100508 h 1972752"/>
                <a:gd name="connsiteX219" fmla="*/ 96736 w 893896"/>
                <a:gd name="connsiteY219" fmla="*/ 1082956 h 1972752"/>
                <a:gd name="connsiteX220" fmla="*/ 101647 w 893896"/>
                <a:gd name="connsiteY220" fmla="*/ 1070670 h 1972752"/>
                <a:gd name="connsiteX221" fmla="*/ 95099 w 893896"/>
                <a:gd name="connsiteY221" fmla="*/ 1039076 h 1972752"/>
                <a:gd name="connsiteX222" fmla="*/ 113105 w 893896"/>
                <a:gd name="connsiteY222" fmla="*/ 1016258 h 1972752"/>
                <a:gd name="connsiteX223" fmla="*/ 100010 w 893896"/>
                <a:gd name="connsiteY223" fmla="*/ 988175 h 1972752"/>
                <a:gd name="connsiteX224" fmla="*/ 78731 w 893896"/>
                <a:gd name="connsiteY224" fmla="*/ 949561 h 1972752"/>
                <a:gd name="connsiteX225" fmla="*/ 67272 w 893896"/>
                <a:gd name="connsiteY225" fmla="*/ 914457 h 1972752"/>
                <a:gd name="connsiteX226" fmla="*/ 67272 w 893896"/>
                <a:gd name="connsiteY226" fmla="*/ 882864 h 1972752"/>
                <a:gd name="connsiteX227" fmla="*/ 77094 w 893896"/>
                <a:gd name="connsiteY227" fmla="*/ 877598 h 1972752"/>
                <a:gd name="connsiteX228" fmla="*/ 80367 w 893896"/>
                <a:gd name="connsiteY228" fmla="*/ 867067 h 1972752"/>
                <a:gd name="connsiteX229" fmla="*/ 90189 w 893896"/>
                <a:gd name="connsiteY229" fmla="*/ 860046 h 1972752"/>
                <a:gd name="connsiteX230" fmla="*/ 83641 w 893896"/>
                <a:gd name="connsiteY230" fmla="*/ 835473 h 1972752"/>
                <a:gd name="connsiteX231" fmla="*/ 73820 w 893896"/>
                <a:gd name="connsiteY231" fmla="*/ 817921 h 1972752"/>
                <a:gd name="connsiteX232" fmla="*/ 65636 w 893896"/>
                <a:gd name="connsiteY232" fmla="*/ 810900 h 1972752"/>
                <a:gd name="connsiteX233" fmla="*/ 73820 w 893896"/>
                <a:gd name="connsiteY233" fmla="*/ 802125 h 1972752"/>
                <a:gd name="connsiteX234" fmla="*/ 72183 w 893896"/>
                <a:gd name="connsiteY234" fmla="*/ 782817 h 1972752"/>
                <a:gd name="connsiteX235" fmla="*/ 83641 w 893896"/>
                <a:gd name="connsiteY235" fmla="*/ 751224 h 1972752"/>
                <a:gd name="connsiteX236" fmla="*/ 78731 w 893896"/>
                <a:gd name="connsiteY236" fmla="*/ 730161 h 1972752"/>
                <a:gd name="connsiteX237" fmla="*/ 68909 w 893896"/>
                <a:gd name="connsiteY237" fmla="*/ 691547 h 1972752"/>
                <a:gd name="connsiteX238" fmla="*/ 59088 w 893896"/>
                <a:gd name="connsiteY238" fmla="*/ 688037 h 1972752"/>
                <a:gd name="connsiteX239" fmla="*/ 55814 w 893896"/>
                <a:gd name="connsiteY239" fmla="*/ 670485 h 1972752"/>
                <a:gd name="connsiteX240" fmla="*/ 47630 w 893896"/>
                <a:gd name="connsiteY240" fmla="*/ 659954 h 1972752"/>
                <a:gd name="connsiteX241" fmla="*/ 42719 w 893896"/>
                <a:gd name="connsiteY241" fmla="*/ 647667 h 1972752"/>
                <a:gd name="connsiteX242" fmla="*/ 21440 w 893896"/>
                <a:gd name="connsiteY242" fmla="*/ 616074 h 1972752"/>
                <a:gd name="connsiteX243" fmla="*/ 14892 w 893896"/>
                <a:gd name="connsiteY243" fmla="*/ 603787 h 1972752"/>
                <a:gd name="connsiteX244" fmla="*/ 160 w 893896"/>
                <a:gd name="connsiteY244" fmla="*/ 572194 h 1972752"/>
                <a:gd name="connsiteX245" fmla="*/ 6708 w 893896"/>
                <a:gd name="connsiteY245" fmla="*/ 551131 h 1972752"/>
                <a:gd name="connsiteX246" fmla="*/ 8345 w 893896"/>
                <a:gd name="connsiteY246" fmla="*/ 516027 h 1972752"/>
                <a:gd name="connsiteX247" fmla="*/ 16529 w 893896"/>
                <a:gd name="connsiteY247" fmla="*/ 491455 h 1972752"/>
                <a:gd name="connsiteX248" fmla="*/ 1797 w 893896"/>
                <a:gd name="connsiteY248" fmla="*/ 449330 h 1972752"/>
                <a:gd name="connsiteX249" fmla="*/ 9982 w 893896"/>
                <a:gd name="connsiteY249" fmla="*/ 438799 h 1972752"/>
                <a:gd name="connsiteX250" fmla="*/ 8345 w 893896"/>
                <a:gd name="connsiteY250" fmla="*/ 415981 h 1972752"/>
                <a:gd name="connsiteX251" fmla="*/ 27987 w 893896"/>
                <a:gd name="connsiteY251" fmla="*/ 372101 h 1972752"/>
                <a:gd name="connsiteX252" fmla="*/ 36172 w 893896"/>
                <a:gd name="connsiteY252" fmla="*/ 338753 h 1972752"/>
                <a:gd name="connsiteX253" fmla="*/ 42719 w 893896"/>
                <a:gd name="connsiteY253" fmla="*/ 322956 h 1972752"/>
                <a:gd name="connsiteX254" fmla="*/ 57451 w 893896"/>
                <a:gd name="connsiteY254" fmla="*/ 319445 h 1972752"/>
                <a:gd name="connsiteX255" fmla="*/ 49267 w 893896"/>
                <a:gd name="connsiteY255" fmla="*/ 287852 h 1972752"/>
                <a:gd name="connsiteX256" fmla="*/ 50904 w 893896"/>
                <a:gd name="connsiteY256" fmla="*/ 254503 h 1972752"/>
                <a:gd name="connsiteX257" fmla="*/ 44356 w 893896"/>
                <a:gd name="connsiteY257" fmla="*/ 201847 h 1972752"/>
                <a:gd name="connsiteX258" fmla="*/ 31261 w 893896"/>
                <a:gd name="connsiteY258" fmla="*/ 177275 h 1972752"/>
                <a:gd name="connsiteX259" fmla="*/ 57451 w 893896"/>
                <a:gd name="connsiteY259" fmla="*/ 150947 h 1972752"/>
                <a:gd name="connsiteX260" fmla="*/ 93462 w 893896"/>
                <a:gd name="connsiteY260" fmla="*/ 131639 h 1972752"/>
                <a:gd name="connsiteX261" fmla="*/ 100010 w 893896"/>
                <a:gd name="connsiteY261" fmla="*/ 91270 h 1972752"/>
                <a:gd name="connsiteX262" fmla="*/ 96736 w 893896"/>
                <a:gd name="connsiteY262" fmla="*/ 66697 h 1972752"/>
                <a:gd name="connsiteX263" fmla="*/ 86915 w 893896"/>
                <a:gd name="connsiteY263" fmla="*/ 63187 h 1972752"/>
                <a:gd name="connsiteX264" fmla="*/ 119652 w 893896"/>
                <a:gd name="connsiteY264" fmla="*/ 24572 h 1972752"/>
                <a:gd name="connsiteX265" fmla="*/ 137658 w 893896"/>
                <a:gd name="connsiteY265" fmla="*/ 0 h 1972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Lst>
              <a:rect l="l" t="t" r="r" b="b"/>
              <a:pathLst>
                <a:path w="893896" h="1972752">
                  <a:moveTo>
                    <a:pt x="888989" y="1956788"/>
                  </a:moveTo>
                  <a:cubicBezTo>
                    <a:pt x="879177" y="1960292"/>
                    <a:pt x="862823" y="1958540"/>
                    <a:pt x="854646" y="1967299"/>
                  </a:cubicBezTo>
                  <a:cubicBezTo>
                    <a:pt x="853011" y="1965547"/>
                    <a:pt x="851375" y="1963796"/>
                    <a:pt x="849740" y="1963796"/>
                  </a:cubicBezTo>
                  <a:cubicBezTo>
                    <a:pt x="861188" y="1958540"/>
                    <a:pt x="874271" y="1955036"/>
                    <a:pt x="888989" y="1956788"/>
                  </a:cubicBezTo>
                  <a:close/>
                  <a:moveTo>
                    <a:pt x="591348" y="1837664"/>
                  </a:moveTo>
                  <a:cubicBezTo>
                    <a:pt x="602796" y="1846423"/>
                    <a:pt x="615879" y="1853430"/>
                    <a:pt x="624056" y="1863941"/>
                  </a:cubicBezTo>
                  <a:cubicBezTo>
                    <a:pt x="617514" y="1851678"/>
                    <a:pt x="599525" y="1874452"/>
                    <a:pt x="628962" y="1874452"/>
                  </a:cubicBezTo>
                  <a:cubicBezTo>
                    <a:pt x="638774" y="1874452"/>
                    <a:pt x="643680" y="1884963"/>
                    <a:pt x="650222" y="1891970"/>
                  </a:cubicBezTo>
                  <a:cubicBezTo>
                    <a:pt x="658399" y="1898977"/>
                    <a:pt x="671482" y="1900729"/>
                    <a:pt x="679659" y="1905985"/>
                  </a:cubicBezTo>
                  <a:cubicBezTo>
                    <a:pt x="700919" y="1923503"/>
                    <a:pt x="731991" y="1932262"/>
                    <a:pt x="756522" y="1942773"/>
                  </a:cubicBezTo>
                  <a:cubicBezTo>
                    <a:pt x="767970" y="1946277"/>
                    <a:pt x="785959" y="1953284"/>
                    <a:pt x="799042" y="1953284"/>
                  </a:cubicBezTo>
                  <a:cubicBezTo>
                    <a:pt x="805584" y="1953284"/>
                    <a:pt x="812125" y="1951532"/>
                    <a:pt x="818667" y="1951532"/>
                  </a:cubicBezTo>
                  <a:cubicBezTo>
                    <a:pt x="826844" y="1951532"/>
                    <a:pt x="825209" y="1960292"/>
                    <a:pt x="821938" y="1967299"/>
                  </a:cubicBezTo>
                  <a:cubicBezTo>
                    <a:pt x="815396" y="1963795"/>
                    <a:pt x="807219" y="1970803"/>
                    <a:pt x="799042" y="1967299"/>
                  </a:cubicBezTo>
                  <a:cubicBezTo>
                    <a:pt x="789230" y="1963795"/>
                    <a:pt x="776147" y="1974306"/>
                    <a:pt x="764699" y="1972554"/>
                  </a:cubicBezTo>
                  <a:cubicBezTo>
                    <a:pt x="751616" y="1970803"/>
                    <a:pt x="740168" y="1967299"/>
                    <a:pt x="725450" y="1967299"/>
                  </a:cubicBezTo>
                  <a:cubicBezTo>
                    <a:pt x="710731" y="1965547"/>
                    <a:pt x="691107" y="1967299"/>
                    <a:pt x="676388" y="1962044"/>
                  </a:cubicBezTo>
                  <a:cubicBezTo>
                    <a:pt x="668211" y="1958540"/>
                    <a:pt x="661670" y="1967299"/>
                    <a:pt x="653493" y="1956788"/>
                  </a:cubicBezTo>
                  <a:cubicBezTo>
                    <a:pt x="646951" y="1946277"/>
                    <a:pt x="642045" y="1934014"/>
                    <a:pt x="637139" y="1923503"/>
                  </a:cubicBezTo>
                  <a:cubicBezTo>
                    <a:pt x="620785" y="1895474"/>
                    <a:pt x="604431" y="1867445"/>
                    <a:pt x="591348" y="1837664"/>
                  </a:cubicBezTo>
                  <a:close/>
                  <a:moveTo>
                    <a:pt x="602796" y="1042336"/>
                  </a:moveTo>
                  <a:cubicBezTo>
                    <a:pt x="609337" y="1040584"/>
                    <a:pt x="615879" y="1042336"/>
                    <a:pt x="614244" y="1049343"/>
                  </a:cubicBezTo>
                  <a:cubicBezTo>
                    <a:pt x="610973" y="1047591"/>
                    <a:pt x="606067" y="1045839"/>
                    <a:pt x="602796" y="1042336"/>
                  </a:cubicBezTo>
                  <a:close/>
                  <a:moveTo>
                    <a:pt x="137658" y="0"/>
                  </a:moveTo>
                  <a:cubicBezTo>
                    <a:pt x="150753" y="1755"/>
                    <a:pt x="157301" y="14041"/>
                    <a:pt x="168759" y="17552"/>
                  </a:cubicBezTo>
                  <a:cubicBezTo>
                    <a:pt x="181854" y="22817"/>
                    <a:pt x="196586" y="17552"/>
                    <a:pt x="209681" y="19307"/>
                  </a:cubicBezTo>
                  <a:cubicBezTo>
                    <a:pt x="240781" y="22817"/>
                    <a:pt x="240781" y="45635"/>
                    <a:pt x="257150" y="64942"/>
                  </a:cubicBezTo>
                  <a:cubicBezTo>
                    <a:pt x="257150" y="56166"/>
                    <a:pt x="257150" y="47390"/>
                    <a:pt x="262061" y="38614"/>
                  </a:cubicBezTo>
                  <a:cubicBezTo>
                    <a:pt x="263698" y="33348"/>
                    <a:pt x="266972" y="17552"/>
                    <a:pt x="271882" y="15797"/>
                  </a:cubicBezTo>
                  <a:cubicBezTo>
                    <a:pt x="276793" y="14041"/>
                    <a:pt x="284977" y="14041"/>
                    <a:pt x="288251" y="14041"/>
                  </a:cubicBezTo>
                  <a:cubicBezTo>
                    <a:pt x="298072" y="12286"/>
                    <a:pt x="307893" y="12286"/>
                    <a:pt x="316078" y="12286"/>
                  </a:cubicBezTo>
                  <a:cubicBezTo>
                    <a:pt x="322625" y="12286"/>
                    <a:pt x="334084" y="10531"/>
                    <a:pt x="335720" y="15797"/>
                  </a:cubicBezTo>
                  <a:cubicBezTo>
                    <a:pt x="337357" y="22817"/>
                    <a:pt x="353726" y="31593"/>
                    <a:pt x="360274" y="36859"/>
                  </a:cubicBezTo>
                  <a:cubicBezTo>
                    <a:pt x="366821" y="43880"/>
                    <a:pt x="371732" y="43880"/>
                    <a:pt x="376642" y="52656"/>
                  </a:cubicBezTo>
                  <a:cubicBezTo>
                    <a:pt x="379916" y="59676"/>
                    <a:pt x="383190" y="64942"/>
                    <a:pt x="388100" y="70208"/>
                  </a:cubicBezTo>
                  <a:cubicBezTo>
                    <a:pt x="399559" y="84249"/>
                    <a:pt x="417565" y="93025"/>
                    <a:pt x="432296" y="101801"/>
                  </a:cubicBezTo>
                  <a:cubicBezTo>
                    <a:pt x="440481" y="107067"/>
                    <a:pt x="445391" y="114088"/>
                    <a:pt x="451939" y="121108"/>
                  </a:cubicBezTo>
                  <a:cubicBezTo>
                    <a:pt x="460123" y="126374"/>
                    <a:pt x="468308" y="126374"/>
                    <a:pt x="476492" y="128129"/>
                  </a:cubicBezTo>
                  <a:cubicBezTo>
                    <a:pt x="487950" y="131639"/>
                    <a:pt x="496135" y="135150"/>
                    <a:pt x="507593" y="135150"/>
                  </a:cubicBezTo>
                  <a:cubicBezTo>
                    <a:pt x="517414" y="135150"/>
                    <a:pt x="523962" y="142171"/>
                    <a:pt x="530509" y="145681"/>
                  </a:cubicBezTo>
                  <a:cubicBezTo>
                    <a:pt x="550152" y="156212"/>
                    <a:pt x="566520" y="172009"/>
                    <a:pt x="587800" y="179030"/>
                  </a:cubicBezTo>
                  <a:cubicBezTo>
                    <a:pt x="594347" y="180785"/>
                    <a:pt x="602532" y="182540"/>
                    <a:pt x="607442" y="186051"/>
                  </a:cubicBezTo>
                  <a:cubicBezTo>
                    <a:pt x="615627" y="193071"/>
                    <a:pt x="618901" y="189561"/>
                    <a:pt x="625448" y="193071"/>
                  </a:cubicBezTo>
                  <a:cubicBezTo>
                    <a:pt x="633632" y="196582"/>
                    <a:pt x="643454" y="198337"/>
                    <a:pt x="648364" y="203603"/>
                  </a:cubicBezTo>
                  <a:cubicBezTo>
                    <a:pt x="653275" y="208868"/>
                    <a:pt x="656549" y="212379"/>
                    <a:pt x="661459" y="217644"/>
                  </a:cubicBezTo>
                  <a:cubicBezTo>
                    <a:pt x="668007" y="226420"/>
                    <a:pt x="653275" y="235196"/>
                    <a:pt x="651638" y="245727"/>
                  </a:cubicBezTo>
                  <a:cubicBezTo>
                    <a:pt x="648364" y="261524"/>
                    <a:pt x="633632" y="265034"/>
                    <a:pt x="636906" y="284342"/>
                  </a:cubicBezTo>
                  <a:cubicBezTo>
                    <a:pt x="640180" y="300138"/>
                    <a:pt x="627085" y="305404"/>
                    <a:pt x="622174" y="319445"/>
                  </a:cubicBezTo>
                  <a:cubicBezTo>
                    <a:pt x="620537" y="326466"/>
                    <a:pt x="618901" y="324711"/>
                    <a:pt x="622174" y="333487"/>
                  </a:cubicBezTo>
                  <a:cubicBezTo>
                    <a:pt x="633632" y="328221"/>
                    <a:pt x="645091" y="328221"/>
                    <a:pt x="656549" y="329977"/>
                  </a:cubicBezTo>
                  <a:cubicBezTo>
                    <a:pt x="677828" y="333487"/>
                    <a:pt x="697471" y="345773"/>
                    <a:pt x="717113" y="338753"/>
                  </a:cubicBezTo>
                  <a:cubicBezTo>
                    <a:pt x="723661" y="336997"/>
                    <a:pt x="726934" y="345773"/>
                    <a:pt x="733482" y="342263"/>
                  </a:cubicBezTo>
                  <a:cubicBezTo>
                    <a:pt x="740029" y="338753"/>
                    <a:pt x="746577" y="347529"/>
                    <a:pt x="751488" y="349284"/>
                  </a:cubicBezTo>
                  <a:cubicBezTo>
                    <a:pt x="756398" y="342263"/>
                    <a:pt x="756398" y="333487"/>
                    <a:pt x="766219" y="331732"/>
                  </a:cubicBezTo>
                  <a:cubicBezTo>
                    <a:pt x="774404" y="329977"/>
                    <a:pt x="777678" y="338753"/>
                    <a:pt x="784225" y="338753"/>
                  </a:cubicBezTo>
                  <a:cubicBezTo>
                    <a:pt x="795683" y="336997"/>
                    <a:pt x="794046" y="324711"/>
                    <a:pt x="797320" y="317690"/>
                  </a:cubicBezTo>
                  <a:cubicBezTo>
                    <a:pt x="798957" y="310670"/>
                    <a:pt x="816963" y="312425"/>
                    <a:pt x="815326" y="307159"/>
                  </a:cubicBezTo>
                  <a:cubicBezTo>
                    <a:pt x="815326" y="305404"/>
                    <a:pt x="826784" y="293118"/>
                    <a:pt x="826784" y="293118"/>
                  </a:cubicBezTo>
                  <a:cubicBezTo>
                    <a:pt x="834968" y="294873"/>
                    <a:pt x="833331" y="277321"/>
                    <a:pt x="834968" y="272055"/>
                  </a:cubicBezTo>
                  <a:cubicBezTo>
                    <a:pt x="836605" y="261524"/>
                    <a:pt x="836605" y="249238"/>
                    <a:pt x="833331" y="236951"/>
                  </a:cubicBezTo>
                  <a:cubicBezTo>
                    <a:pt x="830058" y="226420"/>
                    <a:pt x="836605" y="229930"/>
                    <a:pt x="844790" y="233441"/>
                  </a:cubicBezTo>
                  <a:cubicBezTo>
                    <a:pt x="846427" y="224665"/>
                    <a:pt x="859522" y="224665"/>
                    <a:pt x="866069" y="228175"/>
                  </a:cubicBezTo>
                  <a:cubicBezTo>
                    <a:pt x="877527" y="231686"/>
                    <a:pt x="880801" y="242217"/>
                    <a:pt x="884075" y="252748"/>
                  </a:cubicBezTo>
                  <a:cubicBezTo>
                    <a:pt x="890622" y="266790"/>
                    <a:pt x="892259" y="273810"/>
                    <a:pt x="892259" y="289607"/>
                  </a:cubicBezTo>
                  <a:cubicBezTo>
                    <a:pt x="892259" y="296628"/>
                    <a:pt x="893896" y="303649"/>
                    <a:pt x="893896" y="312425"/>
                  </a:cubicBezTo>
                  <a:cubicBezTo>
                    <a:pt x="892259" y="315935"/>
                    <a:pt x="892259" y="319445"/>
                    <a:pt x="890622" y="324711"/>
                  </a:cubicBezTo>
                  <a:cubicBezTo>
                    <a:pt x="888985" y="322956"/>
                    <a:pt x="885712" y="322956"/>
                    <a:pt x="882438" y="324711"/>
                  </a:cubicBezTo>
                  <a:cubicBezTo>
                    <a:pt x="874253" y="329977"/>
                    <a:pt x="867706" y="335242"/>
                    <a:pt x="857885" y="338753"/>
                  </a:cubicBezTo>
                  <a:cubicBezTo>
                    <a:pt x="852974" y="342263"/>
                    <a:pt x="836605" y="345773"/>
                    <a:pt x="836605" y="352794"/>
                  </a:cubicBezTo>
                  <a:cubicBezTo>
                    <a:pt x="834968" y="361570"/>
                    <a:pt x="823510" y="363325"/>
                    <a:pt x="816963" y="366836"/>
                  </a:cubicBezTo>
                  <a:cubicBezTo>
                    <a:pt x="813689" y="368591"/>
                    <a:pt x="812052" y="373857"/>
                    <a:pt x="808778" y="377367"/>
                  </a:cubicBezTo>
                  <a:cubicBezTo>
                    <a:pt x="803868" y="380877"/>
                    <a:pt x="797320" y="384388"/>
                    <a:pt x="794046" y="389653"/>
                  </a:cubicBezTo>
                  <a:cubicBezTo>
                    <a:pt x="797320" y="391409"/>
                    <a:pt x="800594" y="394919"/>
                    <a:pt x="797320" y="398429"/>
                  </a:cubicBezTo>
                  <a:cubicBezTo>
                    <a:pt x="787499" y="389653"/>
                    <a:pt x="767856" y="426512"/>
                    <a:pt x="761309" y="435288"/>
                  </a:cubicBezTo>
                  <a:cubicBezTo>
                    <a:pt x="751488" y="447575"/>
                    <a:pt x="749851" y="473903"/>
                    <a:pt x="730208" y="480924"/>
                  </a:cubicBezTo>
                  <a:cubicBezTo>
                    <a:pt x="722024" y="482679"/>
                    <a:pt x="723661" y="493210"/>
                    <a:pt x="718750" y="500231"/>
                  </a:cubicBezTo>
                  <a:cubicBezTo>
                    <a:pt x="717113" y="501986"/>
                    <a:pt x="713839" y="505496"/>
                    <a:pt x="708929" y="505496"/>
                  </a:cubicBezTo>
                  <a:cubicBezTo>
                    <a:pt x="712203" y="510762"/>
                    <a:pt x="708929" y="517783"/>
                    <a:pt x="705655" y="521293"/>
                  </a:cubicBezTo>
                  <a:cubicBezTo>
                    <a:pt x="692560" y="531824"/>
                    <a:pt x="707292" y="531824"/>
                    <a:pt x="708929" y="544111"/>
                  </a:cubicBezTo>
                  <a:cubicBezTo>
                    <a:pt x="708929" y="549376"/>
                    <a:pt x="705655" y="549376"/>
                    <a:pt x="705655" y="554642"/>
                  </a:cubicBezTo>
                  <a:cubicBezTo>
                    <a:pt x="705655" y="558152"/>
                    <a:pt x="705655" y="559907"/>
                    <a:pt x="707292" y="565173"/>
                  </a:cubicBezTo>
                  <a:cubicBezTo>
                    <a:pt x="707292" y="570439"/>
                    <a:pt x="707292" y="573949"/>
                    <a:pt x="704018" y="579215"/>
                  </a:cubicBezTo>
                  <a:cubicBezTo>
                    <a:pt x="699107" y="587991"/>
                    <a:pt x="708929" y="582725"/>
                    <a:pt x="707292" y="591501"/>
                  </a:cubicBezTo>
                  <a:cubicBezTo>
                    <a:pt x="707292" y="602032"/>
                    <a:pt x="699107" y="603787"/>
                    <a:pt x="702381" y="616074"/>
                  </a:cubicBezTo>
                  <a:cubicBezTo>
                    <a:pt x="704018" y="626605"/>
                    <a:pt x="710566" y="630115"/>
                    <a:pt x="707292" y="640646"/>
                  </a:cubicBezTo>
                  <a:cubicBezTo>
                    <a:pt x="704018" y="649422"/>
                    <a:pt x="710566" y="661709"/>
                    <a:pt x="715476" y="668730"/>
                  </a:cubicBezTo>
                  <a:cubicBezTo>
                    <a:pt x="725298" y="682771"/>
                    <a:pt x="704018" y="677506"/>
                    <a:pt x="705655" y="684526"/>
                  </a:cubicBezTo>
                  <a:cubicBezTo>
                    <a:pt x="707292" y="695058"/>
                    <a:pt x="699107" y="705589"/>
                    <a:pt x="705655" y="716120"/>
                  </a:cubicBezTo>
                  <a:cubicBezTo>
                    <a:pt x="707292" y="721385"/>
                    <a:pt x="731845" y="752979"/>
                    <a:pt x="712203" y="751224"/>
                  </a:cubicBezTo>
                  <a:cubicBezTo>
                    <a:pt x="722024" y="758245"/>
                    <a:pt x="722024" y="767021"/>
                    <a:pt x="733482" y="772286"/>
                  </a:cubicBezTo>
                  <a:cubicBezTo>
                    <a:pt x="744940" y="779307"/>
                    <a:pt x="756398" y="784573"/>
                    <a:pt x="767856" y="789838"/>
                  </a:cubicBezTo>
                  <a:cubicBezTo>
                    <a:pt x="787499" y="796859"/>
                    <a:pt x="815326" y="810900"/>
                    <a:pt x="803868" y="833718"/>
                  </a:cubicBezTo>
                  <a:cubicBezTo>
                    <a:pt x="797320" y="849515"/>
                    <a:pt x="820237" y="882864"/>
                    <a:pt x="841516" y="874088"/>
                  </a:cubicBezTo>
                  <a:cubicBezTo>
                    <a:pt x="849700" y="870577"/>
                    <a:pt x="852974" y="893395"/>
                    <a:pt x="854611" y="898660"/>
                  </a:cubicBezTo>
                  <a:cubicBezTo>
                    <a:pt x="861158" y="909191"/>
                    <a:pt x="851337" y="923233"/>
                    <a:pt x="846427" y="933764"/>
                  </a:cubicBezTo>
                  <a:cubicBezTo>
                    <a:pt x="841516" y="944295"/>
                    <a:pt x="828421" y="958337"/>
                    <a:pt x="826784" y="970623"/>
                  </a:cubicBezTo>
                  <a:cubicBezTo>
                    <a:pt x="826784" y="981155"/>
                    <a:pt x="828421" y="984665"/>
                    <a:pt x="816963" y="993441"/>
                  </a:cubicBezTo>
                  <a:cubicBezTo>
                    <a:pt x="794046" y="1007482"/>
                    <a:pt x="769493" y="1014503"/>
                    <a:pt x="744940" y="1018014"/>
                  </a:cubicBezTo>
                  <a:cubicBezTo>
                    <a:pt x="712203" y="1025034"/>
                    <a:pt x="682739" y="1032055"/>
                    <a:pt x="651638" y="1033810"/>
                  </a:cubicBezTo>
                  <a:cubicBezTo>
                    <a:pt x="638543" y="1033810"/>
                    <a:pt x="628722" y="1033810"/>
                    <a:pt x="615627" y="1033810"/>
                  </a:cubicBezTo>
                  <a:cubicBezTo>
                    <a:pt x="602532" y="1032055"/>
                    <a:pt x="592710" y="1025034"/>
                    <a:pt x="579615" y="1023279"/>
                  </a:cubicBezTo>
                  <a:cubicBezTo>
                    <a:pt x="581252" y="1026790"/>
                    <a:pt x="584526" y="1028545"/>
                    <a:pt x="587800" y="1030300"/>
                  </a:cubicBezTo>
                  <a:cubicBezTo>
                    <a:pt x="591074" y="1033810"/>
                    <a:pt x="586163" y="1040831"/>
                    <a:pt x="589437" y="1044342"/>
                  </a:cubicBezTo>
                  <a:cubicBezTo>
                    <a:pt x="589437" y="1046097"/>
                    <a:pt x="615627" y="1061894"/>
                    <a:pt x="599258" y="1056628"/>
                  </a:cubicBezTo>
                  <a:cubicBezTo>
                    <a:pt x="605805" y="1061894"/>
                    <a:pt x="610716" y="1065404"/>
                    <a:pt x="610716" y="1072425"/>
                  </a:cubicBezTo>
                  <a:cubicBezTo>
                    <a:pt x="612353" y="1079446"/>
                    <a:pt x="613990" y="1089977"/>
                    <a:pt x="604169" y="1084711"/>
                  </a:cubicBezTo>
                  <a:cubicBezTo>
                    <a:pt x="605805" y="1089977"/>
                    <a:pt x="607442" y="1096998"/>
                    <a:pt x="607442" y="1102263"/>
                  </a:cubicBezTo>
                  <a:cubicBezTo>
                    <a:pt x="605805" y="1107529"/>
                    <a:pt x="600895" y="1112794"/>
                    <a:pt x="604169" y="1116305"/>
                  </a:cubicBezTo>
                  <a:cubicBezTo>
                    <a:pt x="607442" y="1119815"/>
                    <a:pt x="612353" y="1121570"/>
                    <a:pt x="615627" y="1125081"/>
                  </a:cubicBezTo>
                  <a:cubicBezTo>
                    <a:pt x="620537" y="1128591"/>
                    <a:pt x="618901" y="1135612"/>
                    <a:pt x="625448" y="1132101"/>
                  </a:cubicBezTo>
                  <a:cubicBezTo>
                    <a:pt x="620537" y="1156674"/>
                    <a:pt x="594347" y="1160185"/>
                    <a:pt x="571431" y="1163695"/>
                  </a:cubicBezTo>
                  <a:cubicBezTo>
                    <a:pt x="540330" y="1165450"/>
                    <a:pt x="515777" y="1146143"/>
                    <a:pt x="486313" y="1142633"/>
                  </a:cubicBezTo>
                  <a:cubicBezTo>
                    <a:pt x="497772" y="1140877"/>
                    <a:pt x="484677" y="1137367"/>
                    <a:pt x="481403" y="1139122"/>
                  </a:cubicBezTo>
                  <a:cubicBezTo>
                    <a:pt x="476492" y="1140877"/>
                    <a:pt x="473218" y="1146143"/>
                    <a:pt x="473218" y="1151409"/>
                  </a:cubicBezTo>
                  <a:cubicBezTo>
                    <a:pt x="471581" y="1167205"/>
                    <a:pt x="491224" y="1177737"/>
                    <a:pt x="494498" y="1191778"/>
                  </a:cubicBezTo>
                  <a:cubicBezTo>
                    <a:pt x="497772" y="1204065"/>
                    <a:pt x="497772" y="1218106"/>
                    <a:pt x="512503" y="1223372"/>
                  </a:cubicBezTo>
                  <a:cubicBezTo>
                    <a:pt x="519051" y="1225127"/>
                    <a:pt x="540330" y="1226882"/>
                    <a:pt x="533783" y="1239168"/>
                  </a:cubicBezTo>
                  <a:cubicBezTo>
                    <a:pt x="537057" y="1239168"/>
                    <a:pt x="564883" y="1242679"/>
                    <a:pt x="563247" y="1235658"/>
                  </a:cubicBezTo>
                  <a:cubicBezTo>
                    <a:pt x="561610" y="1230392"/>
                    <a:pt x="548515" y="1230392"/>
                    <a:pt x="545241" y="1226882"/>
                  </a:cubicBezTo>
                  <a:cubicBezTo>
                    <a:pt x="553425" y="1228637"/>
                    <a:pt x="558336" y="1219861"/>
                    <a:pt x="568157" y="1219861"/>
                  </a:cubicBezTo>
                  <a:cubicBezTo>
                    <a:pt x="576342" y="1218106"/>
                    <a:pt x="586163" y="1230392"/>
                    <a:pt x="587800" y="1237413"/>
                  </a:cubicBezTo>
                  <a:cubicBezTo>
                    <a:pt x="589437" y="1244434"/>
                    <a:pt x="597621" y="1253210"/>
                    <a:pt x="592710" y="1260231"/>
                  </a:cubicBezTo>
                  <a:cubicBezTo>
                    <a:pt x="589437" y="1265496"/>
                    <a:pt x="576342" y="1267252"/>
                    <a:pt x="571431" y="1265496"/>
                  </a:cubicBezTo>
                  <a:cubicBezTo>
                    <a:pt x="561610" y="1265496"/>
                    <a:pt x="563247" y="1254965"/>
                    <a:pt x="558336" y="1251455"/>
                  </a:cubicBezTo>
                  <a:cubicBezTo>
                    <a:pt x="551789" y="1244434"/>
                    <a:pt x="540330" y="1240924"/>
                    <a:pt x="532146" y="1247944"/>
                  </a:cubicBezTo>
                  <a:cubicBezTo>
                    <a:pt x="507593" y="1261986"/>
                    <a:pt x="546878" y="1274272"/>
                    <a:pt x="561610" y="1270762"/>
                  </a:cubicBezTo>
                  <a:cubicBezTo>
                    <a:pt x="559973" y="1277783"/>
                    <a:pt x="551789" y="1279538"/>
                    <a:pt x="545241" y="1283048"/>
                  </a:cubicBezTo>
                  <a:cubicBezTo>
                    <a:pt x="533783" y="1286559"/>
                    <a:pt x="533783" y="1291824"/>
                    <a:pt x="528872" y="1302355"/>
                  </a:cubicBezTo>
                  <a:cubicBezTo>
                    <a:pt x="523962" y="1312887"/>
                    <a:pt x="523962" y="1316397"/>
                    <a:pt x="532146" y="1325173"/>
                  </a:cubicBezTo>
                  <a:cubicBezTo>
                    <a:pt x="533783" y="1328683"/>
                    <a:pt x="538693" y="1332194"/>
                    <a:pt x="538693" y="1337459"/>
                  </a:cubicBezTo>
                  <a:cubicBezTo>
                    <a:pt x="537057" y="1339215"/>
                    <a:pt x="537057" y="1342725"/>
                    <a:pt x="538693" y="1346235"/>
                  </a:cubicBezTo>
                  <a:cubicBezTo>
                    <a:pt x="541967" y="1347991"/>
                    <a:pt x="543604" y="1351501"/>
                    <a:pt x="543604" y="1355011"/>
                  </a:cubicBezTo>
                  <a:cubicBezTo>
                    <a:pt x="543604" y="1358522"/>
                    <a:pt x="543604" y="1363787"/>
                    <a:pt x="541967" y="1365543"/>
                  </a:cubicBezTo>
                  <a:cubicBezTo>
                    <a:pt x="537057" y="1365543"/>
                    <a:pt x="530509" y="1367298"/>
                    <a:pt x="530509" y="1372563"/>
                  </a:cubicBezTo>
                  <a:cubicBezTo>
                    <a:pt x="528872" y="1381339"/>
                    <a:pt x="543604" y="1383095"/>
                    <a:pt x="541967" y="1388360"/>
                  </a:cubicBezTo>
                  <a:cubicBezTo>
                    <a:pt x="540330" y="1395381"/>
                    <a:pt x="484677" y="1386605"/>
                    <a:pt x="497772" y="1404157"/>
                  </a:cubicBezTo>
                  <a:cubicBezTo>
                    <a:pt x="473218" y="1398891"/>
                    <a:pt x="466671" y="1425219"/>
                    <a:pt x="463397" y="1441016"/>
                  </a:cubicBezTo>
                  <a:cubicBezTo>
                    <a:pt x="458486" y="1467344"/>
                    <a:pt x="476492" y="1477875"/>
                    <a:pt x="499408" y="1490162"/>
                  </a:cubicBezTo>
                  <a:cubicBezTo>
                    <a:pt x="509230" y="1497182"/>
                    <a:pt x="519051" y="1505958"/>
                    <a:pt x="530509" y="1511224"/>
                  </a:cubicBezTo>
                  <a:cubicBezTo>
                    <a:pt x="546878" y="1516489"/>
                    <a:pt x="564883" y="1509469"/>
                    <a:pt x="579615" y="1516489"/>
                  </a:cubicBezTo>
                  <a:cubicBezTo>
                    <a:pt x="594347" y="1524388"/>
                    <a:pt x="599872" y="1547096"/>
                    <a:pt x="588593" y="1556475"/>
                  </a:cubicBezTo>
                  <a:lnTo>
                    <a:pt x="586356" y="1556983"/>
                  </a:lnTo>
                  <a:lnTo>
                    <a:pt x="586163" y="1556859"/>
                  </a:lnTo>
                  <a:cubicBezTo>
                    <a:pt x="581252" y="1556859"/>
                    <a:pt x="576342" y="1562125"/>
                    <a:pt x="571431" y="1560369"/>
                  </a:cubicBezTo>
                  <a:lnTo>
                    <a:pt x="586356" y="1556983"/>
                  </a:lnTo>
                  <a:lnTo>
                    <a:pt x="602532" y="1567390"/>
                  </a:lnTo>
                  <a:cubicBezTo>
                    <a:pt x="597621" y="1567390"/>
                    <a:pt x="595984" y="1569145"/>
                    <a:pt x="599258" y="1574411"/>
                  </a:cubicBezTo>
                  <a:cubicBezTo>
                    <a:pt x="589437" y="1572656"/>
                    <a:pt x="571431" y="1593718"/>
                    <a:pt x="566520" y="1598984"/>
                  </a:cubicBezTo>
                  <a:cubicBezTo>
                    <a:pt x="558336" y="1604249"/>
                    <a:pt x="553425" y="1611270"/>
                    <a:pt x="546878" y="1620046"/>
                  </a:cubicBezTo>
                  <a:cubicBezTo>
                    <a:pt x="543604" y="1625312"/>
                    <a:pt x="540330" y="1628822"/>
                    <a:pt x="540330" y="1634088"/>
                  </a:cubicBezTo>
                  <a:cubicBezTo>
                    <a:pt x="540330" y="1639353"/>
                    <a:pt x="541967" y="1644619"/>
                    <a:pt x="535420" y="1649884"/>
                  </a:cubicBezTo>
                  <a:cubicBezTo>
                    <a:pt x="540330" y="1649884"/>
                    <a:pt x="543604" y="1648129"/>
                    <a:pt x="545241" y="1642864"/>
                  </a:cubicBezTo>
                  <a:cubicBezTo>
                    <a:pt x="545241" y="1658660"/>
                    <a:pt x="563247" y="1684988"/>
                    <a:pt x="538693" y="1692009"/>
                  </a:cubicBezTo>
                  <a:cubicBezTo>
                    <a:pt x="529691" y="1694642"/>
                    <a:pt x="523962" y="1689376"/>
                    <a:pt x="518437" y="1683233"/>
                  </a:cubicBezTo>
                  <a:lnTo>
                    <a:pt x="508535" y="1675927"/>
                  </a:lnTo>
                  <a:lnTo>
                    <a:pt x="508207" y="1674896"/>
                  </a:lnTo>
                  <a:cubicBezTo>
                    <a:pt x="505547" y="1672263"/>
                    <a:pt x="501864" y="1670069"/>
                    <a:pt x="499408" y="1669192"/>
                  </a:cubicBezTo>
                  <a:lnTo>
                    <a:pt x="508535" y="1675927"/>
                  </a:lnTo>
                  <a:lnTo>
                    <a:pt x="510867" y="1683233"/>
                  </a:lnTo>
                  <a:cubicBezTo>
                    <a:pt x="507593" y="1686743"/>
                    <a:pt x="497772" y="1683233"/>
                    <a:pt x="494498" y="1686743"/>
                  </a:cubicBezTo>
                  <a:cubicBezTo>
                    <a:pt x="509230" y="1679723"/>
                    <a:pt x="515777" y="1690254"/>
                    <a:pt x="528872" y="1692009"/>
                  </a:cubicBezTo>
                  <a:cubicBezTo>
                    <a:pt x="527235" y="1700785"/>
                    <a:pt x="510867" y="1700785"/>
                    <a:pt x="507593" y="1711316"/>
                  </a:cubicBezTo>
                  <a:cubicBezTo>
                    <a:pt x="502682" y="1725358"/>
                    <a:pt x="512503" y="1734134"/>
                    <a:pt x="504319" y="1748175"/>
                  </a:cubicBezTo>
                  <a:cubicBezTo>
                    <a:pt x="515777" y="1735889"/>
                    <a:pt x="532146" y="1762217"/>
                    <a:pt x="535420" y="1769238"/>
                  </a:cubicBezTo>
                  <a:cubicBezTo>
                    <a:pt x="541967" y="1781524"/>
                    <a:pt x="515777" y="1774503"/>
                    <a:pt x="510867" y="1779769"/>
                  </a:cubicBezTo>
                  <a:cubicBezTo>
                    <a:pt x="517414" y="1778014"/>
                    <a:pt x="532146" y="1783279"/>
                    <a:pt x="535420" y="1781524"/>
                  </a:cubicBezTo>
                  <a:cubicBezTo>
                    <a:pt x="543604" y="1776259"/>
                    <a:pt x="551789" y="1786790"/>
                    <a:pt x="558336" y="1792055"/>
                  </a:cubicBezTo>
                  <a:cubicBezTo>
                    <a:pt x="571431" y="1802586"/>
                    <a:pt x="586163" y="1809607"/>
                    <a:pt x="592710" y="1823649"/>
                  </a:cubicBezTo>
                  <a:cubicBezTo>
                    <a:pt x="589437" y="1818383"/>
                    <a:pt x="581252" y="1818383"/>
                    <a:pt x="576342" y="1818383"/>
                  </a:cubicBezTo>
                  <a:cubicBezTo>
                    <a:pt x="566520" y="1816628"/>
                    <a:pt x="556699" y="1811362"/>
                    <a:pt x="546878" y="1809607"/>
                  </a:cubicBezTo>
                  <a:cubicBezTo>
                    <a:pt x="523962" y="1802586"/>
                    <a:pt x="497772" y="1800831"/>
                    <a:pt x="473218" y="1800831"/>
                  </a:cubicBezTo>
                  <a:cubicBezTo>
                    <a:pt x="463397" y="1800831"/>
                    <a:pt x="451939" y="1800831"/>
                    <a:pt x="440481" y="1800831"/>
                  </a:cubicBezTo>
                  <a:cubicBezTo>
                    <a:pt x="432296" y="1800831"/>
                    <a:pt x="412654" y="1804342"/>
                    <a:pt x="404469" y="1799076"/>
                  </a:cubicBezTo>
                  <a:cubicBezTo>
                    <a:pt x="393011" y="1792055"/>
                    <a:pt x="381553" y="1776259"/>
                    <a:pt x="366821" y="1774503"/>
                  </a:cubicBezTo>
                  <a:cubicBezTo>
                    <a:pt x="371732" y="1769238"/>
                    <a:pt x="366821" y="1756951"/>
                    <a:pt x="360274" y="1753441"/>
                  </a:cubicBezTo>
                  <a:cubicBezTo>
                    <a:pt x="352089" y="1748175"/>
                    <a:pt x="358637" y="1741155"/>
                    <a:pt x="353726" y="1734134"/>
                  </a:cubicBezTo>
                  <a:cubicBezTo>
                    <a:pt x="350452" y="1728868"/>
                    <a:pt x="342268" y="1718337"/>
                    <a:pt x="335720" y="1721847"/>
                  </a:cubicBezTo>
                  <a:cubicBezTo>
                    <a:pt x="330810" y="1723603"/>
                    <a:pt x="325899" y="1720092"/>
                    <a:pt x="319352" y="1721847"/>
                  </a:cubicBezTo>
                  <a:cubicBezTo>
                    <a:pt x="316078" y="1721847"/>
                    <a:pt x="314441" y="1727113"/>
                    <a:pt x="309530" y="1728868"/>
                  </a:cubicBezTo>
                  <a:cubicBezTo>
                    <a:pt x="302983" y="1732379"/>
                    <a:pt x="293162" y="1714827"/>
                    <a:pt x="289888" y="1711316"/>
                  </a:cubicBezTo>
                  <a:cubicBezTo>
                    <a:pt x="286614" y="1702540"/>
                    <a:pt x="266972" y="1697275"/>
                    <a:pt x="266972" y="1688499"/>
                  </a:cubicBezTo>
                  <a:cubicBezTo>
                    <a:pt x="265335" y="1684988"/>
                    <a:pt x="263698" y="1683233"/>
                    <a:pt x="260424" y="1679723"/>
                  </a:cubicBezTo>
                  <a:cubicBezTo>
                    <a:pt x="258787" y="1677968"/>
                    <a:pt x="260424" y="1674457"/>
                    <a:pt x="258787" y="1670947"/>
                  </a:cubicBezTo>
                  <a:cubicBezTo>
                    <a:pt x="257150" y="1665681"/>
                    <a:pt x="252240" y="1663926"/>
                    <a:pt x="250603" y="1660416"/>
                  </a:cubicBezTo>
                  <a:cubicBezTo>
                    <a:pt x="247329" y="1655150"/>
                    <a:pt x="248966" y="1649884"/>
                    <a:pt x="248966" y="1644619"/>
                  </a:cubicBezTo>
                  <a:cubicBezTo>
                    <a:pt x="257150" y="1646374"/>
                    <a:pt x="258787" y="1641108"/>
                    <a:pt x="260424" y="1634088"/>
                  </a:cubicBezTo>
                  <a:cubicBezTo>
                    <a:pt x="262061" y="1630577"/>
                    <a:pt x="260424" y="1627067"/>
                    <a:pt x="263698" y="1625312"/>
                  </a:cubicBezTo>
                  <a:cubicBezTo>
                    <a:pt x="265335" y="1621801"/>
                    <a:pt x="271882" y="1623556"/>
                    <a:pt x="275156" y="1620046"/>
                  </a:cubicBezTo>
                  <a:cubicBezTo>
                    <a:pt x="280067" y="1614780"/>
                    <a:pt x="273519" y="1604249"/>
                    <a:pt x="270245" y="1598984"/>
                  </a:cubicBezTo>
                  <a:cubicBezTo>
                    <a:pt x="263698" y="1591963"/>
                    <a:pt x="278430" y="1591963"/>
                    <a:pt x="278430" y="1586697"/>
                  </a:cubicBezTo>
                  <a:cubicBezTo>
                    <a:pt x="280067" y="1581432"/>
                    <a:pt x="270245" y="1574411"/>
                    <a:pt x="265335" y="1570901"/>
                  </a:cubicBezTo>
                  <a:cubicBezTo>
                    <a:pt x="257150" y="1565635"/>
                    <a:pt x="255513" y="1560369"/>
                    <a:pt x="255513" y="1551593"/>
                  </a:cubicBezTo>
                  <a:cubicBezTo>
                    <a:pt x="255513" y="1544573"/>
                    <a:pt x="257150" y="1520000"/>
                    <a:pt x="270245" y="1521755"/>
                  </a:cubicBezTo>
                  <a:cubicBezTo>
                    <a:pt x="268608" y="1516489"/>
                    <a:pt x="260424" y="1514734"/>
                    <a:pt x="260424" y="1509469"/>
                  </a:cubicBezTo>
                  <a:cubicBezTo>
                    <a:pt x="260424" y="1505958"/>
                    <a:pt x="257150" y="1502448"/>
                    <a:pt x="258787" y="1498937"/>
                  </a:cubicBezTo>
                  <a:cubicBezTo>
                    <a:pt x="260424" y="1497182"/>
                    <a:pt x="263698" y="1495427"/>
                    <a:pt x="265335" y="1491917"/>
                  </a:cubicBezTo>
                  <a:cubicBezTo>
                    <a:pt x="270245" y="1481386"/>
                    <a:pt x="250603" y="1463834"/>
                    <a:pt x="240781" y="1458568"/>
                  </a:cubicBezTo>
                  <a:cubicBezTo>
                    <a:pt x="248966" y="1458568"/>
                    <a:pt x="253876" y="1444526"/>
                    <a:pt x="245692" y="1442771"/>
                  </a:cubicBezTo>
                  <a:cubicBezTo>
                    <a:pt x="239145" y="1441016"/>
                    <a:pt x="229323" y="1428730"/>
                    <a:pt x="235871" y="1423464"/>
                  </a:cubicBezTo>
                  <a:cubicBezTo>
                    <a:pt x="240781" y="1419954"/>
                    <a:pt x="242418" y="1421709"/>
                    <a:pt x="247329" y="1414688"/>
                  </a:cubicBezTo>
                  <a:cubicBezTo>
                    <a:pt x="250603" y="1409422"/>
                    <a:pt x="250603" y="1409422"/>
                    <a:pt x="245692" y="1404157"/>
                  </a:cubicBezTo>
                  <a:cubicBezTo>
                    <a:pt x="239145" y="1398891"/>
                    <a:pt x="234234" y="1395381"/>
                    <a:pt x="227686" y="1390115"/>
                  </a:cubicBezTo>
                  <a:cubicBezTo>
                    <a:pt x="219502" y="1384850"/>
                    <a:pt x="208044" y="1391871"/>
                    <a:pt x="199860" y="1383095"/>
                  </a:cubicBezTo>
                  <a:cubicBezTo>
                    <a:pt x="193312" y="1377829"/>
                    <a:pt x="235871" y="1379584"/>
                    <a:pt x="239145" y="1376074"/>
                  </a:cubicBezTo>
                  <a:cubicBezTo>
                    <a:pt x="237508" y="1377829"/>
                    <a:pt x="239145" y="1362032"/>
                    <a:pt x="240781" y="1365543"/>
                  </a:cubicBezTo>
                  <a:cubicBezTo>
                    <a:pt x="234234" y="1347991"/>
                    <a:pt x="204770" y="1365543"/>
                    <a:pt x="196586" y="1349746"/>
                  </a:cubicBezTo>
                  <a:cubicBezTo>
                    <a:pt x="194949" y="1346235"/>
                    <a:pt x="193312" y="1344480"/>
                    <a:pt x="191675" y="1340970"/>
                  </a:cubicBezTo>
                  <a:cubicBezTo>
                    <a:pt x="191675" y="1337459"/>
                    <a:pt x="198223" y="1332194"/>
                    <a:pt x="194949" y="1328683"/>
                  </a:cubicBezTo>
                  <a:cubicBezTo>
                    <a:pt x="191675" y="1323418"/>
                    <a:pt x="180217" y="1319907"/>
                    <a:pt x="186764" y="1314642"/>
                  </a:cubicBezTo>
                  <a:cubicBezTo>
                    <a:pt x="193312" y="1307621"/>
                    <a:pt x="158938" y="1302355"/>
                    <a:pt x="172033" y="1291824"/>
                  </a:cubicBezTo>
                  <a:cubicBezTo>
                    <a:pt x="178580" y="1286559"/>
                    <a:pt x="168759" y="1281293"/>
                    <a:pt x="163848" y="1281293"/>
                  </a:cubicBezTo>
                  <a:cubicBezTo>
                    <a:pt x="152390" y="1279538"/>
                    <a:pt x="147479" y="1274272"/>
                    <a:pt x="142569" y="1263741"/>
                  </a:cubicBezTo>
                  <a:cubicBezTo>
                    <a:pt x="140932" y="1256720"/>
                    <a:pt x="140932" y="1247944"/>
                    <a:pt x="137658" y="1239168"/>
                  </a:cubicBezTo>
                  <a:cubicBezTo>
                    <a:pt x="134384" y="1233903"/>
                    <a:pt x="126200" y="1228637"/>
                    <a:pt x="134384" y="1223372"/>
                  </a:cubicBezTo>
                  <a:cubicBezTo>
                    <a:pt x="139295" y="1219861"/>
                    <a:pt x="149116" y="1223372"/>
                    <a:pt x="142569" y="1214596"/>
                  </a:cubicBezTo>
                  <a:cubicBezTo>
                    <a:pt x="136021" y="1207575"/>
                    <a:pt x="124563" y="1197044"/>
                    <a:pt x="124563" y="1186513"/>
                  </a:cubicBezTo>
                  <a:cubicBezTo>
                    <a:pt x="126200" y="1170716"/>
                    <a:pt x="108194" y="1154919"/>
                    <a:pt x="104921" y="1139122"/>
                  </a:cubicBezTo>
                  <a:cubicBezTo>
                    <a:pt x="103284" y="1132101"/>
                    <a:pt x="103284" y="1125081"/>
                    <a:pt x="106557" y="1118060"/>
                  </a:cubicBezTo>
                  <a:cubicBezTo>
                    <a:pt x="111468" y="1109284"/>
                    <a:pt x="96736" y="1107529"/>
                    <a:pt x="95099" y="1100508"/>
                  </a:cubicBezTo>
                  <a:cubicBezTo>
                    <a:pt x="109831" y="1104018"/>
                    <a:pt x="100010" y="1086466"/>
                    <a:pt x="96736" y="1082956"/>
                  </a:cubicBezTo>
                  <a:cubicBezTo>
                    <a:pt x="88552" y="1074180"/>
                    <a:pt x="91826" y="1070670"/>
                    <a:pt x="101647" y="1070670"/>
                  </a:cubicBezTo>
                  <a:cubicBezTo>
                    <a:pt x="95099" y="1063649"/>
                    <a:pt x="98373" y="1046097"/>
                    <a:pt x="95099" y="1039076"/>
                  </a:cubicBezTo>
                  <a:cubicBezTo>
                    <a:pt x="90189" y="1026790"/>
                    <a:pt x="104921" y="1023279"/>
                    <a:pt x="113105" y="1016258"/>
                  </a:cubicBezTo>
                  <a:cubicBezTo>
                    <a:pt x="122926" y="1009238"/>
                    <a:pt x="101647" y="996951"/>
                    <a:pt x="100010" y="988175"/>
                  </a:cubicBezTo>
                  <a:cubicBezTo>
                    <a:pt x="96736" y="975889"/>
                    <a:pt x="75457" y="961847"/>
                    <a:pt x="78731" y="949561"/>
                  </a:cubicBezTo>
                  <a:cubicBezTo>
                    <a:pt x="78731" y="942540"/>
                    <a:pt x="70546" y="923233"/>
                    <a:pt x="67272" y="914457"/>
                  </a:cubicBezTo>
                  <a:cubicBezTo>
                    <a:pt x="62362" y="907436"/>
                    <a:pt x="60725" y="889884"/>
                    <a:pt x="67272" y="882864"/>
                  </a:cubicBezTo>
                  <a:cubicBezTo>
                    <a:pt x="70546" y="879353"/>
                    <a:pt x="73820" y="882864"/>
                    <a:pt x="77094" y="877598"/>
                  </a:cubicBezTo>
                  <a:cubicBezTo>
                    <a:pt x="78731" y="874088"/>
                    <a:pt x="78731" y="870577"/>
                    <a:pt x="80367" y="867067"/>
                  </a:cubicBezTo>
                  <a:cubicBezTo>
                    <a:pt x="83641" y="865312"/>
                    <a:pt x="88552" y="863556"/>
                    <a:pt x="90189" y="860046"/>
                  </a:cubicBezTo>
                  <a:cubicBezTo>
                    <a:pt x="90189" y="851270"/>
                    <a:pt x="86915" y="842494"/>
                    <a:pt x="83641" y="835473"/>
                  </a:cubicBezTo>
                  <a:cubicBezTo>
                    <a:pt x="80367" y="830208"/>
                    <a:pt x="77094" y="823187"/>
                    <a:pt x="73820" y="817921"/>
                  </a:cubicBezTo>
                  <a:cubicBezTo>
                    <a:pt x="72183" y="816166"/>
                    <a:pt x="65636" y="812656"/>
                    <a:pt x="65636" y="810900"/>
                  </a:cubicBezTo>
                  <a:cubicBezTo>
                    <a:pt x="65636" y="805635"/>
                    <a:pt x="73820" y="807390"/>
                    <a:pt x="73820" y="802125"/>
                  </a:cubicBezTo>
                  <a:cubicBezTo>
                    <a:pt x="75457" y="795104"/>
                    <a:pt x="73820" y="789838"/>
                    <a:pt x="72183" y="782817"/>
                  </a:cubicBezTo>
                  <a:cubicBezTo>
                    <a:pt x="72183" y="777552"/>
                    <a:pt x="73820" y="749469"/>
                    <a:pt x="83641" y="751224"/>
                  </a:cubicBezTo>
                  <a:cubicBezTo>
                    <a:pt x="93462" y="752979"/>
                    <a:pt x="80367" y="731917"/>
                    <a:pt x="78731" y="730161"/>
                  </a:cubicBezTo>
                  <a:cubicBezTo>
                    <a:pt x="75457" y="721385"/>
                    <a:pt x="80367" y="693302"/>
                    <a:pt x="68909" y="691547"/>
                  </a:cubicBezTo>
                  <a:cubicBezTo>
                    <a:pt x="63999" y="689792"/>
                    <a:pt x="67272" y="698568"/>
                    <a:pt x="59088" y="688037"/>
                  </a:cubicBezTo>
                  <a:cubicBezTo>
                    <a:pt x="52540" y="681016"/>
                    <a:pt x="54177" y="679261"/>
                    <a:pt x="55814" y="670485"/>
                  </a:cubicBezTo>
                  <a:cubicBezTo>
                    <a:pt x="57451" y="665219"/>
                    <a:pt x="52540" y="663464"/>
                    <a:pt x="47630" y="659954"/>
                  </a:cubicBezTo>
                  <a:cubicBezTo>
                    <a:pt x="42719" y="656443"/>
                    <a:pt x="44356" y="652933"/>
                    <a:pt x="42719" y="647667"/>
                  </a:cubicBezTo>
                  <a:cubicBezTo>
                    <a:pt x="37809" y="635381"/>
                    <a:pt x="24714" y="628360"/>
                    <a:pt x="21440" y="616074"/>
                  </a:cubicBezTo>
                  <a:cubicBezTo>
                    <a:pt x="34535" y="621339"/>
                    <a:pt x="19803" y="605543"/>
                    <a:pt x="14892" y="603787"/>
                  </a:cubicBezTo>
                  <a:cubicBezTo>
                    <a:pt x="3434" y="598522"/>
                    <a:pt x="160" y="582725"/>
                    <a:pt x="160" y="572194"/>
                  </a:cubicBezTo>
                  <a:cubicBezTo>
                    <a:pt x="-1476" y="559907"/>
                    <a:pt x="9982" y="563418"/>
                    <a:pt x="6708" y="551131"/>
                  </a:cubicBezTo>
                  <a:cubicBezTo>
                    <a:pt x="5071" y="540600"/>
                    <a:pt x="14892" y="523048"/>
                    <a:pt x="8345" y="516027"/>
                  </a:cubicBezTo>
                  <a:cubicBezTo>
                    <a:pt x="26350" y="526559"/>
                    <a:pt x="19803" y="498476"/>
                    <a:pt x="16529" y="491455"/>
                  </a:cubicBezTo>
                  <a:cubicBezTo>
                    <a:pt x="13255" y="482679"/>
                    <a:pt x="-4750" y="458106"/>
                    <a:pt x="1797" y="449330"/>
                  </a:cubicBezTo>
                  <a:cubicBezTo>
                    <a:pt x="1797" y="444064"/>
                    <a:pt x="8345" y="444064"/>
                    <a:pt x="9982" y="438799"/>
                  </a:cubicBezTo>
                  <a:cubicBezTo>
                    <a:pt x="11619" y="431778"/>
                    <a:pt x="8345" y="423002"/>
                    <a:pt x="8345" y="415981"/>
                  </a:cubicBezTo>
                  <a:cubicBezTo>
                    <a:pt x="8345" y="396674"/>
                    <a:pt x="21440" y="389653"/>
                    <a:pt x="27987" y="372101"/>
                  </a:cubicBezTo>
                  <a:cubicBezTo>
                    <a:pt x="34535" y="361570"/>
                    <a:pt x="32898" y="351039"/>
                    <a:pt x="36172" y="338753"/>
                  </a:cubicBezTo>
                  <a:cubicBezTo>
                    <a:pt x="37809" y="333487"/>
                    <a:pt x="39445" y="328221"/>
                    <a:pt x="42719" y="322956"/>
                  </a:cubicBezTo>
                  <a:cubicBezTo>
                    <a:pt x="45993" y="317690"/>
                    <a:pt x="52540" y="322956"/>
                    <a:pt x="57451" y="319445"/>
                  </a:cubicBezTo>
                  <a:cubicBezTo>
                    <a:pt x="80367" y="310670"/>
                    <a:pt x="57451" y="298383"/>
                    <a:pt x="49267" y="287852"/>
                  </a:cubicBezTo>
                  <a:cubicBezTo>
                    <a:pt x="41082" y="273810"/>
                    <a:pt x="55814" y="266790"/>
                    <a:pt x="50904" y="254503"/>
                  </a:cubicBezTo>
                  <a:cubicBezTo>
                    <a:pt x="47630" y="245727"/>
                    <a:pt x="21440" y="201847"/>
                    <a:pt x="44356" y="201847"/>
                  </a:cubicBezTo>
                  <a:cubicBezTo>
                    <a:pt x="41082" y="196582"/>
                    <a:pt x="29624" y="184295"/>
                    <a:pt x="31261" y="177275"/>
                  </a:cubicBezTo>
                  <a:cubicBezTo>
                    <a:pt x="34535" y="164988"/>
                    <a:pt x="44356" y="156212"/>
                    <a:pt x="57451" y="150947"/>
                  </a:cubicBezTo>
                  <a:cubicBezTo>
                    <a:pt x="68909" y="147436"/>
                    <a:pt x="88552" y="142171"/>
                    <a:pt x="93462" y="131639"/>
                  </a:cubicBezTo>
                  <a:cubicBezTo>
                    <a:pt x="98373" y="119353"/>
                    <a:pt x="98373" y="103556"/>
                    <a:pt x="100010" y="91270"/>
                  </a:cubicBezTo>
                  <a:cubicBezTo>
                    <a:pt x="101647" y="86004"/>
                    <a:pt x="100010" y="71963"/>
                    <a:pt x="96736" y="66697"/>
                  </a:cubicBezTo>
                  <a:cubicBezTo>
                    <a:pt x="95099" y="63187"/>
                    <a:pt x="86915" y="66697"/>
                    <a:pt x="86915" y="63187"/>
                  </a:cubicBezTo>
                  <a:cubicBezTo>
                    <a:pt x="91826" y="63187"/>
                    <a:pt x="106557" y="31593"/>
                    <a:pt x="119652" y="24572"/>
                  </a:cubicBezTo>
                  <a:cubicBezTo>
                    <a:pt x="136021" y="17552"/>
                    <a:pt x="136021" y="17552"/>
                    <a:pt x="137658" y="0"/>
                  </a:cubicBezTo>
                  <a:close/>
                </a:path>
              </a:pathLst>
            </a:custGeom>
            <a:solidFill>
              <a:schemeClr val="bg1">
                <a:lumMod val="85000"/>
              </a:schemeClr>
            </a:solidFill>
            <a:ln w="3175"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schemeClr val="accent1"/>
                </a:solidFill>
              </a:endParaRPr>
            </a:p>
          </p:txBody>
        </p:sp>
        <p:sp>
          <p:nvSpPr>
            <p:cNvPr id="136" name="Paraguay"/>
            <p:cNvSpPr>
              <a:spLocks/>
            </p:cNvSpPr>
            <p:nvPr/>
          </p:nvSpPr>
          <p:spPr bwMode="auto">
            <a:xfrm>
              <a:off x="20153273" y="9096296"/>
              <a:ext cx="948741" cy="996518"/>
            </a:xfrm>
            <a:custGeom>
              <a:avLst/>
              <a:gdLst>
                <a:gd name="T0" fmla="*/ 0 w 303"/>
                <a:gd name="T1" fmla="*/ 104 h 287"/>
                <a:gd name="T2" fmla="*/ 7 w 303"/>
                <a:gd name="T3" fmla="*/ 69 h 287"/>
                <a:gd name="T4" fmla="*/ 6 w 303"/>
                <a:gd name="T5" fmla="*/ 50 h 287"/>
                <a:gd name="T6" fmla="*/ 13 w 303"/>
                <a:gd name="T7" fmla="*/ 33 h 287"/>
                <a:gd name="T8" fmla="*/ 28 w 303"/>
                <a:gd name="T9" fmla="*/ 13 h 287"/>
                <a:gd name="T10" fmla="*/ 70 w 303"/>
                <a:gd name="T11" fmla="*/ 6 h 287"/>
                <a:gd name="T12" fmla="*/ 128 w 303"/>
                <a:gd name="T13" fmla="*/ 10 h 287"/>
                <a:gd name="T14" fmla="*/ 148 w 303"/>
                <a:gd name="T15" fmla="*/ 28 h 287"/>
                <a:gd name="T16" fmla="*/ 160 w 303"/>
                <a:gd name="T17" fmla="*/ 51 h 287"/>
                <a:gd name="T18" fmla="*/ 164 w 303"/>
                <a:gd name="T19" fmla="*/ 60 h 287"/>
                <a:gd name="T20" fmla="*/ 163 w 303"/>
                <a:gd name="T21" fmla="*/ 73 h 287"/>
                <a:gd name="T22" fmla="*/ 162 w 303"/>
                <a:gd name="T23" fmla="*/ 78 h 287"/>
                <a:gd name="T24" fmla="*/ 164 w 303"/>
                <a:gd name="T25" fmla="*/ 86 h 287"/>
                <a:gd name="T26" fmla="*/ 161 w 303"/>
                <a:gd name="T27" fmla="*/ 97 h 287"/>
                <a:gd name="T28" fmla="*/ 189 w 303"/>
                <a:gd name="T29" fmla="*/ 106 h 287"/>
                <a:gd name="T30" fmla="*/ 206 w 303"/>
                <a:gd name="T31" fmla="*/ 107 h 287"/>
                <a:gd name="T32" fmla="*/ 216 w 303"/>
                <a:gd name="T33" fmla="*/ 100 h 287"/>
                <a:gd name="T34" fmla="*/ 235 w 303"/>
                <a:gd name="T35" fmla="*/ 108 h 287"/>
                <a:gd name="T36" fmla="*/ 241 w 303"/>
                <a:gd name="T37" fmla="*/ 113 h 287"/>
                <a:gd name="T38" fmla="*/ 246 w 303"/>
                <a:gd name="T39" fmla="*/ 126 h 287"/>
                <a:gd name="T40" fmla="*/ 255 w 303"/>
                <a:gd name="T41" fmla="*/ 143 h 287"/>
                <a:gd name="T42" fmla="*/ 270 w 303"/>
                <a:gd name="T43" fmla="*/ 164 h 287"/>
                <a:gd name="T44" fmla="*/ 287 w 303"/>
                <a:gd name="T45" fmla="*/ 158 h 287"/>
                <a:gd name="T46" fmla="*/ 302 w 303"/>
                <a:gd name="T47" fmla="*/ 166 h 287"/>
                <a:gd name="T48" fmla="*/ 300 w 303"/>
                <a:gd name="T49" fmla="*/ 172 h 287"/>
                <a:gd name="T50" fmla="*/ 300 w 303"/>
                <a:gd name="T51" fmla="*/ 183 h 287"/>
                <a:gd name="T52" fmla="*/ 297 w 303"/>
                <a:gd name="T53" fmla="*/ 200 h 287"/>
                <a:gd name="T54" fmla="*/ 296 w 303"/>
                <a:gd name="T55" fmla="*/ 217 h 287"/>
                <a:gd name="T56" fmla="*/ 301 w 303"/>
                <a:gd name="T57" fmla="*/ 245 h 287"/>
                <a:gd name="T58" fmla="*/ 295 w 303"/>
                <a:gd name="T59" fmla="*/ 254 h 287"/>
                <a:gd name="T60" fmla="*/ 288 w 303"/>
                <a:gd name="T61" fmla="*/ 263 h 287"/>
                <a:gd name="T62" fmla="*/ 279 w 303"/>
                <a:gd name="T63" fmla="*/ 266 h 287"/>
                <a:gd name="T64" fmla="*/ 274 w 303"/>
                <a:gd name="T65" fmla="*/ 271 h 287"/>
                <a:gd name="T66" fmla="*/ 266 w 303"/>
                <a:gd name="T67" fmla="*/ 281 h 287"/>
                <a:gd name="T68" fmla="*/ 247 w 303"/>
                <a:gd name="T69" fmla="*/ 287 h 287"/>
                <a:gd name="T70" fmla="*/ 238 w 303"/>
                <a:gd name="T71" fmla="*/ 283 h 287"/>
                <a:gd name="T72" fmla="*/ 230 w 303"/>
                <a:gd name="T73" fmla="*/ 282 h 287"/>
                <a:gd name="T74" fmla="*/ 220 w 303"/>
                <a:gd name="T75" fmla="*/ 284 h 287"/>
                <a:gd name="T76" fmla="*/ 210 w 303"/>
                <a:gd name="T77" fmla="*/ 282 h 287"/>
                <a:gd name="T78" fmla="*/ 176 w 303"/>
                <a:gd name="T79" fmla="*/ 277 h 287"/>
                <a:gd name="T80" fmla="*/ 166 w 303"/>
                <a:gd name="T81" fmla="*/ 275 h 287"/>
                <a:gd name="T82" fmla="*/ 171 w 303"/>
                <a:gd name="T83" fmla="*/ 263 h 287"/>
                <a:gd name="T84" fmla="*/ 181 w 303"/>
                <a:gd name="T85" fmla="*/ 236 h 287"/>
                <a:gd name="T86" fmla="*/ 189 w 303"/>
                <a:gd name="T87" fmla="*/ 219 h 287"/>
                <a:gd name="T88" fmla="*/ 181 w 303"/>
                <a:gd name="T89" fmla="*/ 203 h 287"/>
                <a:gd name="T90" fmla="*/ 160 w 303"/>
                <a:gd name="T91" fmla="*/ 195 h 287"/>
                <a:gd name="T92" fmla="*/ 149 w 303"/>
                <a:gd name="T93" fmla="*/ 191 h 287"/>
                <a:gd name="T94" fmla="*/ 136 w 303"/>
                <a:gd name="T95" fmla="*/ 186 h 287"/>
                <a:gd name="T96" fmla="*/ 111 w 303"/>
                <a:gd name="T97" fmla="*/ 171 h 287"/>
                <a:gd name="T98" fmla="*/ 83 w 303"/>
                <a:gd name="T99" fmla="*/ 163 h 287"/>
                <a:gd name="T100" fmla="*/ 62 w 303"/>
                <a:gd name="T101" fmla="*/ 155 h 287"/>
                <a:gd name="T102" fmla="*/ 34 w 303"/>
                <a:gd name="T103" fmla="*/ 136 h 287"/>
                <a:gd name="T104" fmla="*/ 17 w 303"/>
                <a:gd name="T105" fmla="*/ 119 h 287"/>
                <a:gd name="T106" fmla="*/ 0 w 303"/>
                <a:gd name="T107" fmla="*/ 10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3" h="287">
                  <a:moveTo>
                    <a:pt x="0" y="104"/>
                  </a:moveTo>
                  <a:cubicBezTo>
                    <a:pt x="3" y="92"/>
                    <a:pt x="5" y="81"/>
                    <a:pt x="7" y="69"/>
                  </a:cubicBezTo>
                  <a:cubicBezTo>
                    <a:pt x="8" y="63"/>
                    <a:pt x="7" y="57"/>
                    <a:pt x="6" y="50"/>
                  </a:cubicBezTo>
                  <a:cubicBezTo>
                    <a:pt x="6" y="44"/>
                    <a:pt x="10" y="39"/>
                    <a:pt x="13" y="33"/>
                  </a:cubicBezTo>
                  <a:cubicBezTo>
                    <a:pt x="17" y="26"/>
                    <a:pt x="15" y="15"/>
                    <a:pt x="28" y="13"/>
                  </a:cubicBezTo>
                  <a:cubicBezTo>
                    <a:pt x="42" y="12"/>
                    <a:pt x="57" y="9"/>
                    <a:pt x="70" y="6"/>
                  </a:cubicBezTo>
                  <a:cubicBezTo>
                    <a:pt x="93" y="0"/>
                    <a:pt x="108" y="1"/>
                    <a:pt x="128" y="10"/>
                  </a:cubicBezTo>
                  <a:cubicBezTo>
                    <a:pt x="136" y="14"/>
                    <a:pt x="148" y="19"/>
                    <a:pt x="148" y="28"/>
                  </a:cubicBezTo>
                  <a:cubicBezTo>
                    <a:pt x="149" y="33"/>
                    <a:pt x="153" y="50"/>
                    <a:pt x="160" y="51"/>
                  </a:cubicBezTo>
                  <a:cubicBezTo>
                    <a:pt x="156" y="55"/>
                    <a:pt x="163" y="57"/>
                    <a:pt x="164" y="60"/>
                  </a:cubicBezTo>
                  <a:cubicBezTo>
                    <a:pt x="165" y="62"/>
                    <a:pt x="164" y="70"/>
                    <a:pt x="163" y="73"/>
                  </a:cubicBezTo>
                  <a:cubicBezTo>
                    <a:pt x="162" y="75"/>
                    <a:pt x="162" y="76"/>
                    <a:pt x="162" y="78"/>
                  </a:cubicBezTo>
                  <a:cubicBezTo>
                    <a:pt x="162" y="81"/>
                    <a:pt x="165" y="84"/>
                    <a:pt x="164" y="86"/>
                  </a:cubicBezTo>
                  <a:cubicBezTo>
                    <a:pt x="162" y="90"/>
                    <a:pt x="160" y="94"/>
                    <a:pt x="161" y="97"/>
                  </a:cubicBezTo>
                  <a:cubicBezTo>
                    <a:pt x="161" y="99"/>
                    <a:pt x="186" y="106"/>
                    <a:pt x="189" y="106"/>
                  </a:cubicBezTo>
                  <a:cubicBezTo>
                    <a:pt x="195" y="106"/>
                    <a:pt x="201" y="108"/>
                    <a:pt x="206" y="107"/>
                  </a:cubicBezTo>
                  <a:cubicBezTo>
                    <a:pt x="211" y="107"/>
                    <a:pt x="211" y="97"/>
                    <a:pt x="216" y="100"/>
                  </a:cubicBezTo>
                  <a:cubicBezTo>
                    <a:pt x="221" y="103"/>
                    <a:pt x="229" y="107"/>
                    <a:pt x="235" y="108"/>
                  </a:cubicBezTo>
                  <a:cubicBezTo>
                    <a:pt x="240" y="108"/>
                    <a:pt x="240" y="109"/>
                    <a:pt x="241" y="113"/>
                  </a:cubicBezTo>
                  <a:cubicBezTo>
                    <a:pt x="242" y="118"/>
                    <a:pt x="245" y="121"/>
                    <a:pt x="246" y="126"/>
                  </a:cubicBezTo>
                  <a:cubicBezTo>
                    <a:pt x="247" y="133"/>
                    <a:pt x="254" y="136"/>
                    <a:pt x="255" y="143"/>
                  </a:cubicBezTo>
                  <a:cubicBezTo>
                    <a:pt x="256" y="150"/>
                    <a:pt x="258" y="165"/>
                    <a:pt x="270" y="164"/>
                  </a:cubicBezTo>
                  <a:cubicBezTo>
                    <a:pt x="277" y="164"/>
                    <a:pt x="281" y="159"/>
                    <a:pt x="287" y="158"/>
                  </a:cubicBezTo>
                  <a:cubicBezTo>
                    <a:pt x="293" y="157"/>
                    <a:pt x="298" y="163"/>
                    <a:pt x="302" y="166"/>
                  </a:cubicBezTo>
                  <a:cubicBezTo>
                    <a:pt x="299" y="167"/>
                    <a:pt x="299" y="170"/>
                    <a:pt x="300" y="172"/>
                  </a:cubicBezTo>
                  <a:cubicBezTo>
                    <a:pt x="303" y="176"/>
                    <a:pt x="299" y="179"/>
                    <a:pt x="300" y="183"/>
                  </a:cubicBezTo>
                  <a:cubicBezTo>
                    <a:pt x="302" y="187"/>
                    <a:pt x="298" y="195"/>
                    <a:pt x="297" y="200"/>
                  </a:cubicBezTo>
                  <a:cubicBezTo>
                    <a:pt x="297" y="204"/>
                    <a:pt x="295" y="213"/>
                    <a:pt x="296" y="217"/>
                  </a:cubicBezTo>
                  <a:cubicBezTo>
                    <a:pt x="301" y="245"/>
                    <a:pt x="301" y="245"/>
                    <a:pt x="301" y="245"/>
                  </a:cubicBezTo>
                  <a:cubicBezTo>
                    <a:pt x="301" y="247"/>
                    <a:pt x="299" y="254"/>
                    <a:pt x="295" y="254"/>
                  </a:cubicBezTo>
                  <a:cubicBezTo>
                    <a:pt x="293" y="255"/>
                    <a:pt x="287" y="262"/>
                    <a:pt x="288" y="263"/>
                  </a:cubicBezTo>
                  <a:cubicBezTo>
                    <a:pt x="289" y="265"/>
                    <a:pt x="280" y="266"/>
                    <a:pt x="279" y="266"/>
                  </a:cubicBezTo>
                  <a:cubicBezTo>
                    <a:pt x="277" y="267"/>
                    <a:pt x="274" y="269"/>
                    <a:pt x="274" y="271"/>
                  </a:cubicBezTo>
                  <a:cubicBezTo>
                    <a:pt x="275" y="274"/>
                    <a:pt x="270" y="284"/>
                    <a:pt x="266" y="281"/>
                  </a:cubicBezTo>
                  <a:cubicBezTo>
                    <a:pt x="256" y="274"/>
                    <a:pt x="251" y="280"/>
                    <a:pt x="247" y="287"/>
                  </a:cubicBezTo>
                  <a:cubicBezTo>
                    <a:pt x="245" y="286"/>
                    <a:pt x="241" y="282"/>
                    <a:pt x="238" y="283"/>
                  </a:cubicBezTo>
                  <a:cubicBezTo>
                    <a:pt x="234" y="283"/>
                    <a:pt x="234" y="286"/>
                    <a:pt x="230" y="282"/>
                  </a:cubicBezTo>
                  <a:cubicBezTo>
                    <a:pt x="227" y="279"/>
                    <a:pt x="224" y="283"/>
                    <a:pt x="220" y="284"/>
                  </a:cubicBezTo>
                  <a:cubicBezTo>
                    <a:pt x="217" y="284"/>
                    <a:pt x="213" y="283"/>
                    <a:pt x="210" y="282"/>
                  </a:cubicBezTo>
                  <a:cubicBezTo>
                    <a:pt x="199" y="279"/>
                    <a:pt x="188" y="276"/>
                    <a:pt x="176" y="277"/>
                  </a:cubicBezTo>
                  <a:cubicBezTo>
                    <a:pt x="171" y="277"/>
                    <a:pt x="168" y="281"/>
                    <a:pt x="166" y="275"/>
                  </a:cubicBezTo>
                  <a:cubicBezTo>
                    <a:pt x="165" y="274"/>
                    <a:pt x="170" y="264"/>
                    <a:pt x="171" y="263"/>
                  </a:cubicBezTo>
                  <a:cubicBezTo>
                    <a:pt x="182" y="257"/>
                    <a:pt x="170" y="240"/>
                    <a:pt x="181" y="236"/>
                  </a:cubicBezTo>
                  <a:cubicBezTo>
                    <a:pt x="187" y="233"/>
                    <a:pt x="186" y="223"/>
                    <a:pt x="189" y="219"/>
                  </a:cubicBezTo>
                  <a:cubicBezTo>
                    <a:pt x="194" y="211"/>
                    <a:pt x="189" y="208"/>
                    <a:pt x="181" y="203"/>
                  </a:cubicBezTo>
                  <a:cubicBezTo>
                    <a:pt x="175" y="199"/>
                    <a:pt x="166" y="199"/>
                    <a:pt x="160" y="195"/>
                  </a:cubicBezTo>
                  <a:cubicBezTo>
                    <a:pt x="157" y="193"/>
                    <a:pt x="153" y="192"/>
                    <a:pt x="149" y="191"/>
                  </a:cubicBezTo>
                  <a:cubicBezTo>
                    <a:pt x="144" y="191"/>
                    <a:pt x="140" y="188"/>
                    <a:pt x="136" y="186"/>
                  </a:cubicBezTo>
                  <a:cubicBezTo>
                    <a:pt x="127" y="181"/>
                    <a:pt x="120" y="177"/>
                    <a:pt x="111" y="171"/>
                  </a:cubicBezTo>
                  <a:cubicBezTo>
                    <a:pt x="102" y="165"/>
                    <a:pt x="93" y="166"/>
                    <a:pt x="83" y="163"/>
                  </a:cubicBezTo>
                  <a:cubicBezTo>
                    <a:pt x="77" y="161"/>
                    <a:pt x="68" y="160"/>
                    <a:pt x="62" y="155"/>
                  </a:cubicBezTo>
                  <a:cubicBezTo>
                    <a:pt x="54" y="147"/>
                    <a:pt x="40" y="140"/>
                    <a:pt x="34" y="136"/>
                  </a:cubicBezTo>
                  <a:cubicBezTo>
                    <a:pt x="27" y="130"/>
                    <a:pt x="19" y="123"/>
                    <a:pt x="17" y="119"/>
                  </a:cubicBezTo>
                  <a:cubicBezTo>
                    <a:pt x="14" y="111"/>
                    <a:pt x="6" y="110"/>
                    <a:pt x="0" y="104"/>
                  </a:cubicBezTo>
                </a:path>
              </a:pathLst>
            </a:custGeom>
            <a:solidFill>
              <a:schemeClr val="bg1">
                <a:lumMod val="85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schemeClr val="accent1"/>
                </a:solidFill>
              </a:endParaRPr>
            </a:p>
          </p:txBody>
        </p:sp>
        <p:sp>
          <p:nvSpPr>
            <p:cNvPr id="138" name="Guiana"/>
            <p:cNvSpPr>
              <a:spLocks/>
            </p:cNvSpPr>
            <p:nvPr/>
          </p:nvSpPr>
          <p:spPr bwMode="auto">
            <a:xfrm>
              <a:off x="20131352" y="5796525"/>
              <a:ext cx="538559" cy="871736"/>
            </a:xfrm>
            <a:custGeom>
              <a:avLst/>
              <a:gdLst>
                <a:gd name="T0" fmla="*/ 0 w 172"/>
                <a:gd name="T1" fmla="*/ 88 h 251"/>
                <a:gd name="T2" fmla="*/ 9 w 172"/>
                <a:gd name="T3" fmla="*/ 71 h 251"/>
                <a:gd name="T4" fmla="*/ 15 w 172"/>
                <a:gd name="T5" fmla="*/ 61 h 251"/>
                <a:gd name="T6" fmla="*/ 22 w 172"/>
                <a:gd name="T7" fmla="*/ 59 h 251"/>
                <a:gd name="T8" fmla="*/ 29 w 172"/>
                <a:gd name="T9" fmla="*/ 57 h 251"/>
                <a:gd name="T10" fmla="*/ 40 w 172"/>
                <a:gd name="T11" fmla="*/ 51 h 251"/>
                <a:gd name="T12" fmla="*/ 36 w 172"/>
                <a:gd name="T13" fmla="*/ 47 h 251"/>
                <a:gd name="T14" fmla="*/ 29 w 172"/>
                <a:gd name="T15" fmla="*/ 38 h 251"/>
                <a:gd name="T16" fmla="*/ 32 w 172"/>
                <a:gd name="T17" fmla="*/ 27 h 251"/>
                <a:gd name="T18" fmla="*/ 40 w 172"/>
                <a:gd name="T19" fmla="*/ 22 h 251"/>
                <a:gd name="T20" fmla="*/ 56 w 172"/>
                <a:gd name="T21" fmla="*/ 11 h 251"/>
                <a:gd name="T22" fmla="*/ 54 w 172"/>
                <a:gd name="T23" fmla="*/ 0 h 251"/>
                <a:gd name="T24" fmla="*/ 74 w 172"/>
                <a:gd name="T25" fmla="*/ 13 h 251"/>
                <a:gd name="T26" fmla="*/ 62 w 172"/>
                <a:gd name="T27" fmla="*/ 4 h 251"/>
                <a:gd name="T28" fmla="*/ 84 w 172"/>
                <a:gd name="T29" fmla="*/ 17 h 251"/>
                <a:gd name="T30" fmla="*/ 100 w 172"/>
                <a:gd name="T31" fmla="*/ 32 h 251"/>
                <a:gd name="T32" fmla="*/ 106 w 172"/>
                <a:gd name="T33" fmla="*/ 51 h 251"/>
                <a:gd name="T34" fmla="*/ 101 w 172"/>
                <a:gd name="T35" fmla="*/ 62 h 251"/>
                <a:gd name="T36" fmla="*/ 98 w 172"/>
                <a:gd name="T37" fmla="*/ 73 h 251"/>
                <a:gd name="T38" fmla="*/ 113 w 172"/>
                <a:gd name="T39" fmla="*/ 58 h 251"/>
                <a:gd name="T40" fmla="*/ 139 w 172"/>
                <a:gd name="T41" fmla="*/ 77 h 251"/>
                <a:gd name="T42" fmla="*/ 151 w 172"/>
                <a:gd name="T43" fmla="*/ 87 h 251"/>
                <a:gd name="T44" fmla="*/ 144 w 172"/>
                <a:gd name="T45" fmla="*/ 110 h 251"/>
                <a:gd name="T46" fmla="*/ 144 w 172"/>
                <a:gd name="T47" fmla="*/ 120 h 251"/>
                <a:gd name="T48" fmla="*/ 119 w 172"/>
                <a:gd name="T49" fmla="*/ 128 h 251"/>
                <a:gd name="T50" fmla="*/ 119 w 172"/>
                <a:gd name="T51" fmla="*/ 149 h 251"/>
                <a:gd name="T52" fmla="*/ 128 w 172"/>
                <a:gd name="T53" fmla="*/ 169 h 251"/>
                <a:gd name="T54" fmla="*/ 136 w 172"/>
                <a:gd name="T55" fmla="*/ 177 h 251"/>
                <a:gd name="T56" fmla="*/ 142 w 172"/>
                <a:gd name="T57" fmla="*/ 177 h 251"/>
                <a:gd name="T58" fmla="*/ 146 w 172"/>
                <a:gd name="T59" fmla="*/ 190 h 251"/>
                <a:gd name="T60" fmla="*/ 158 w 172"/>
                <a:gd name="T61" fmla="*/ 213 h 251"/>
                <a:gd name="T62" fmla="*/ 172 w 172"/>
                <a:gd name="T63" fmla="*/ 225 h 251"/>
                <a:gd name="T64" fmla="*/ 138 w 172"/>
                <a:gd name="T65" fmla="*/ 227 h 251"/>
                <a:gd name="T66" fmla="*/ 134 w 172"/>
                <a:gd name="T67" fmla="*/ 231 h 251"/>
                <a:gd name="T68" fmla="*/ 123 w 172"/>
                <a:gd name="T69" fmla="*/ 234 h 251"/>
                <a:gd name="T70" fmla="*/ 108 w 172"/>
                <a:gd name="T71" fmla="*/ 239 h 251"/>
                <a:gd name="T72" fmla="*/ 103 w 172"/>
                <a:gd name="T73" fmla="*/ 242 h 251"/>
                <a:gd name="T74" fmla="*/ 99 w 172"/>
                <a:gd name="T75" fmla="*/ 243 h 251"/>
                <a:gd name="T76" fmla="*/ 100 w 172"/>
                <a:gd name="T77" fmla="*/ 246 h 251"/>
                <a:gd name="T78" fmla="*/ 85 w 172"/>
                <a:gd name="T79" fmla="*/ 250 h 251"/>
                <a:gd name="T80" fmla="*/ 80 w 172"/>
                <a:gd name="T81" fmla="*/ 246 h 251"/>
                <a:gd name="T82" fmla="*/ 71 w 172"/>
                <a:gd name="T83" fmla="*/ 242 h 251"/>
                <a:gd name="T84" fmla="*/ 57 w 172"/>
                <a:gd name="T85" fmla="*/ 232 h 251"/>
                <a:gd name="T86" fmla="*/ 59 w 172"/>
                <a:gd name="T87" fmla="*/ 229 h 251"/>
                <a:gd name="T88" fmla="*/ 55 w 172"/>
                <a:gd name="T89" fmla="*/ 223 h 251"/>
                <a:gd name="T90" fmla="*/ 51 w 172"/>
                <a:gd name="T91" fmla="*/ 213 h 251"/>
                <a:gd name="T92" fmla="*/ 48 w 172"/>
                <a:gd name="T93" fmla="*/ 189 h 251"/>
                <a:gd name="T94" fmla="*/ 54 w 172"/>
                <a:gd name="T95" fmla="*/ 174 h 251"/>
                <a:gd name="T96" fmla="*/ 59 w 172"/>
                <a:gd name="T97" fmla="*/ 165 h 251"/>
                <a:gd name="T98" fmla="*/ 63 w 172"/>
                <a:gd name="T99" fmla="*/ 155 h 251"/>
                <a:gd name="T100" fmla="*/ 57 w 172"/>
                <a:gd name="T101" fmla="*/ 146 h 251"/>
                <a:gd name="T102" fmla="*/ 55 w 172"/>
                <a:gd name="T103" fmla="*/ 140 h 251"/>
                <a:gd name="T104" fmla="*/ 44 w 172"/>
                <a:gd name="T105" fmla="*/ 136 h 251"/>
                <a:gd name="T106" fmla="*/ 49 w 172"/>
                <a:gd name="T107" fmla="*/ 125 h 251"/>
                <a:gd name="T108" fmla="*/ 45 w 172"/>
                <a:gd name="T109" fmla="*/ 113 h 251"/>
                <a:gd name="T110" fmla="*/ 23 w 172"/>
                <a:gd name="T111" fmla="*/ 113 h 251"/>
                <a:gd name="T112" fmla="*/ 0 w 172"/>
                <a:gd name="T113" fmla="*/ 88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2" h="251">
                  <a:moveTo>
                    <a:pt x="0" y="88"/>
                  </a:moveTo>
                  <a:cubicBezTo>
                    <a:pt x="4" y="83"/>
                    <a:pt x="10" y="80"/>
                    <a:pt x="9" y="71"/>
                  </a:cubicBezTo>
                  <a:cubicBezTo>
                    <a:pt x="8" y="65"/>
                    <a:pt x="11" y="63"/>
                    <a:pt x="15" y="61"/>
                  </a:cubicBezTo>
                  <a:cubicBezTo>
                    <a:pt x="16" y="61"/>
                    <a:pt x="19" y="57"/>
                    <a:pt x="22" y="59"/>
                  </a:cubicBezTo>
                  <a:cubicBezTo>
                    <a:pt x="26" y="61"/>
                    <a:pt x="26" y="59"/>
                    <a:pt x="29" y="57"/>
                  </a:cubicBezTo>
                  <a:cubicBezTo>
                    <a:pt x="33" y="55"/>
                    <a:pt x="39" y="54"/>
                    <a:pt x="40" y="51"/>
                  </a:cubicBezTo>
                  <a:cubicBezTo>
                    <a:pt x="42" y="49"/>
                    <a:pt x="39" y="46"/>
                    <a:pt x="36" y="47"/>
                  </a:cubicBezTo>
                  <a:cubicBezTo>
                    <a:pt x="28" y="49"/>
                    <a:pt x="32" y="42"/>
                    <a:pt x="29" y="38"/>
                  </a:cubicBezTo>
                  <a:cubicBezTo>
                    <a:pt x="25" y="34"/>
                    <a:pt x="29" y="30"/>
                    <a:pt x="32" y="27"/>
                  </a:cubicBezTo>
                  <a:cubicBezTo>
                    <a:pt x="35" y="24"/>
                    <a:pt x="35" y="24"/>
                    <a:pt x="40" y="22"/>
                  </a:cubicBezTo>
                  <a:cubicBezTo>
                    <a:pt x="46" y="19"/>
                    <a:pt x="50" y="13"/>
                    <a:pt x="56" y="11"/>
                  </a:cubicBezTo>
                  <a:cubicBezTo>
                    <a:pt x="64" y="8"/>
                    <a:pt x="57" y="5"/>
                    <a:pt x="54" y="0"/>
                  </a:cubicBezTo>
                  <a:cubicBezTo>
                    <a:pt x="59" y="5"/>
                    <a:pt x="67" y="9"/>
                    <a:pt x="74" y="13"/>
                  </a:cubicBezTo>
                  <a:cubicBezTo>
                    <a:pt x="71" y="9"/>
                    <a:pt x="64" y="8"/>
                    <a:pt x="62" y="4"/>
                  </a:cubicBezTo>
                  <a:cubicBezTo>
                    <a:pt x="70" y="7"/>
                    <a:pt x="78" y="11"/>
                    <a:pt x="84" y="17"/>
                  </a:cubicBezTo>
                  <a:cubicBezTo>
                    <a:pt x="88" y="21"/>
                    <a:pt x="94" y="29"/>
                    <a:pt x="100" y="32"/>
                  </a:cubicBezTo>
                  <a:cubicBezTo>
                    <a:pt x="106" y="35"/>
                    <a:pt x="108" y="46"/>
                    <a:pt x="106" y="51"/>
                  </a:cubicBezTo>
                  <a:cubicBezTo>
                    <a:pt x="104" y="55"/>
                    <a:pt x="101" y="58"/>
                    <a:pt x="101" y="62"/>
                  </a:cubicBezTo>
                  <a:cubicBezTo>
                    <a:pt x="100" y="66"/>
                    <a:pt x="100" y="70"/>
                    <a:pt x="98" y="73"/>
                  </a:cubicBezTo>
                  <a:cubicBezTo>
                    <a:pt x="106" y="72"/>
                    <a:pt x="100" y="54"/>
                    <a:pt x="113" y="58"/>
                  </a:cubicBezTo>
                  <a:cubicBezTo>
                    <a:pt x="124" y="61"/>
                    <a:pt x="136" y="67"/>
                    <a:pt x="139" y="77"/>
                  </a:cubicBezTo>
                  <a:cubicBezTo>
                    <a:pt x="146" y="72"/>
                    <a:pt x="150" y="83"/>
                    <a:pt x="151" y="87"/>
                  </a:cubicBezTo>
                  <a:cubicBezTo>
                    <a:pt x="153" y="94"/>
                    <a:pt x="150" y="104"/>
                    <a:pt x="144" y="110"/>
                  </a:cubicBezTo>
                  <a:cubicBezTo>
                    <a:pt x="153" y="112"/>
                    <a:pt x="146" y="117"/>
                    <a:pt x="144" y="120"/>
                  </a:cubicBezTo>
                  <a:cubicBezTo>
                    <a:pt x="142" y="122"/>
                    <a:pt x="118" y="115"/>
                    <a:pt x="119" y="128"/>
                  </a:cubicBezTo>
                  <a:cubicBezTo>
                    <a:pt x="120" y="136"/>
                    <a:pt x="120" y="142"/>
                    <a:pt x="119" y="149"/>
                  </a:cubicBezTo>
                  <a:cubicBezTo>
                    <a:pt x="118" y="155"/>
                    <a:pt x="123" y="165"/>
                    <a:pt x="128" y="169"/>
                  </a:cubicBezTo>
                  <a:cubicBezTo>
                    <a:pt x="132" y="172"/>
                    <a:pt x="129" y="177"/>
                    <a:pt x="136" y="177"/>
                  </a:cubicBezTo>
                  <a:cubicBezTo>
                    <a:pt x="138" y="178"/>
                    <a:pt x="142" y="176"/>
                    <a:pt x="142" y="177"/>
                  </a:cubicBezTo>
                  <a:cubicBezTo>
                    <a:pt x="145" y="181"/>
                    <a:pt x="146" y="186"/>
                    <a:pt x="146" y="190"/>
                  </a:cubicBezTo>
                  <a:cubicBezTo>
                    <a:pt x="148" y="198"/>
                    <a:pt x="158" y="205"/>
                    <a:pt x="158" y="213"/>
                  </a:cubicBezTo>
                  <a:cubicBezTo>
                    <a:pt x="158" y="221"/>
                    <a:pt x="169" y="220"/>
                    <a:pt x="172" y="225"/>
                  </a:cubicBezTo>
                  <a:cubicBezTo>
                    <a:pt x="161" y="232"/>
                    <a:pt x="149" y="219"/>
                    <a:pt x="138" y="227"/>
                  </a:cubicBezTo>
                  <a:cubicBezTo>
                    <a:pt x="136" y="228"/>
                    <a:pt x="135" y="230"/>
                    <a:pt x="134" y="231"/>
                  </a:cubicBezTo>
                  <a:cubicBezTo>
                    <a:pt x="131" y="234"/>
                    <a:pt x="127" y="233"/>
                    <a:pt x="123" y="234"/>
                  </a:cubicBezTo>
                  <a:cubicBezTo>
                    <a:pt x="116" y="236"/>
                    <a:pt x="116" y="238"/>
                    <a:pt x="108" y="239"/>
                  </a:cubicBezTo>
                  <a:cubicBezTo>
                    <a:pt x="106" y="239"/>
                    <a:pt x="104" y="240"/>
                    <a:pt x="103" y="242"/>
                  </a:cubicBezTo>
                  <a:cubicBezTo>
                    <a:pt x="101" y="242"/>
                    <a:pt x="100" y="242"/>
                    <a:pt x="99" y="243"/>
                  </a:cubicBezTo>
                  <a:cubicBezTo>
                    <a:pt x="100" y="244"/>
                    <a:pt x="100" y="245"/>
                    <a:pt x="100" y="246"/>
                  </a:cubicBezTo>
                  <a:cubicBezTo>
                    <a:pt x="98" y="249"/>
                    <a:pt x="88" y="251"/>
                    <a:pt x="85" y="250"/>
                  </a:cubicBezTo>
                  <a:cubicBezTo>
                    <a:pt x="82" y="249"/>
                    <a:pt x="84" y="246"/>
                    <a:pt x="80" y="246"/>
                  </a:cubicBezTo>
                  <a:cubicBezTo>
                    <a:pt x="78" y="246"/>
                    <a:pt x="72" y="245"/>
                    <a:pt x="71" y="242"/>
                  </a:cubicBezTo>
                  <a:cubicBezTo>
                    <a:pt x="69" y="238"/>
                    <a:pt x="63" y="232"/>
                    <a:pt x="57" y="232"/>
                  </a:cubicBezTo>
                  <a:cubicBezTo>
                    <a:pt x="58" y="231"/>
                    <a:pt x="58" y="230"/>
                    <a:pt x="59" y="229"/>
                  </a:cubicBezTo>
                  <a:cubicBezTo>
                    <a:pt x="54" y="229"/>
                    <a:pt x="55" y="225"/>
                    <a:pt x="55" y="223"/>
                  </a:cubicBezTo>
                  <a:cubicBezTo>
                    <a:pt x="56" y="218"/>
                    <a:pt x="55" y="216"/>
                    <a:pt x="51" y="213"/>
                  </a:cubicBezTo>
                  <a:cubicBezTo>
                    <a:pt x="46" y="207"/>
                    <a:pt x="46" y="196"/>
                    <a:pt x="48" y="189"/>
                  </a:cubicBezTo>
                  <a:cubicBezTo>
                    <a:pt x="49" y="184"/>
                    <a:pt x="54" y="179"/>
                    <a:pt x="54" y="174"/>
                  </a:cubicBezTo>
                  <a:cubicBezTo>
                    <a:pt x="54" y="169"/>
                    <a:pt x="55" y="169"/>
                    <a:pt x="59" y="165"/>
                  </a:cubicBezTo>
                  <a:cubicBezTo>
                    <a:pt x="61" y="162"/>
                    <a:pt x="65" y="158"/>
                    <a:pt x="63" y="155"/>
                  </a:cubicBezTo>
                  <a:cubicBezTo>
                    <a:pt x="61" y="153"/>
                    <a:pt x="57" y="149"/>
                    <a:pt x="57" y="146"/>
                  </a:cubicBezTo>
                  <a:cubicBezTo>
                    <a:pt x="57" y="144"/>
                    <a:pt x="59" y="141"/>
                    <a:pt x="55" y="140"/>
                  </a:cubicBezTo>
                  <a:cubicBezTo>
                    <a:pt x="53" y="139"/>
                    <a:pt x="46" y="138"/>
                    <a:pt x="44" y="136"/>
                  </a:cubicBezTo>
                  <a:cubicBezTo>
                    <a:pt x="43" y="134"/>
                    <a:pt x="48" y="128"/>
                    <a:pt x="49" y="125"/>
                  </a:cubicBezTo>
                  <a:cubicBezTo>
                    <a:pt x="50" y="121"/>
                    <a:pt x="49" y="116"/>
                    <a:pt x="45" y="113"/>
                  </a:cubicBezTo>
                  <a:cubicBezTo>
                    <a:pt x="39" y="109"/>
                    <a:pt x="30" y="116"/>
                    <a:pt x="23" y="113"/>
                  </a:cubicBezTo>
                  <a:cubicBezTo>
                    <a:pt x="14" y="109"/>
                    <a:pt x="4" y="95"/>
                    <a:pt x="0" y="88"/>
                  </a:cubicBezTo>
                </a:path>
              </a:pathLst>
            </a:custGeom>
            <a:solidFill>
              <a:schemeClr val="bg1">
                <a:lumMod val="85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schemeClr val="accent1"/>
                </a:solidFill>
              </a:endParaRPr>
            </a:p>
          </p:txBody>
        </p:sp>
        <p:sp>
          <p:nvSpPr>
            <p:cNvPr id="139" name="Uruguay"/>
            <p:cNvSpPr>
              <a:spLocks/>
            </p:cNvSpPr>
            <p:nvPr/>
          </p:nvSpPr>
          <p:spPr bwMode="auto">
            <a:xfrm>
              <a:off x="20823341" y="10387434"/>
              <a:ext cx="579264" cy="577114"/>
            </a:xfrm>
            <a:custGeom>
              <a:avLst/>
              <a:gdLst>
                <a:gd name="T0" fmla="*/ 1 w 185"/>
                <a:gd name="T1" fmla="*/ 16 h 166"/>
                <a:gd name="T2" fmla="*/ 7 w 185"/>
                <a:gd name="T3" fmla="*/ 4 h 166"/>
                <a:gd name="T4" fmla="*/ 22 w 185"/>
                <a:gd name="T5" fmla="*/ 6 h 166"/>
                <a:gd name="T6" fmla="*/ 29 w 185"/>
                <a:gd name="T7" fmla="*/ 0 h 166"/>
                <a:gd name="T8" fmla="*/ 48 w 185"/>
                <a:gd name="T9" fmla="*/ 11 h 166"/>
                <a:gd name="T10" fmla="*/ 68 w 185"/>
                <a:gd name="T11" fmla="*/ 27 h 166"/>
                <a:gd name="T12" fmla="*/ 73 w 185"/>
                <a:gd name="T13" fmla="*/ 34 h 166"/>
                <a:gd name="T14" fmla="*/ 81 w 185"/>
                <a:gd name="T15" fmla="*/ 27 h 166"/>
                <a:gd name="T16" fmla="*/ 103 w 185"/>
                <a:gd name="T17" fmla="*/ 42 h 166"/>
                <a:gd name="T18" fmla="*/ 112 w 185"/>
                <a:gd name="T19" fmla="*/ 46 h 166"/>
                <a:gd name="T20" fmla="*/ 126 w 185"/>
                <a:gd name="T21" fmla="*/ 52 h 166"/>
                <a:gd name="T22" fmla="*/ 135 w 185"/>
                <a:gd name="T23" fmla="*/ 60 h 166"/>
                <a:gd name="T24" fmla="*/ 151 w 185"/>
                <a:gd name="T25" fmla="*/ 67 h 166"/>
                <a:gd name="T26" fmla="*/ 173 w 185"/>
                <a:gd name="T27" fmla="*/ 85 h 166"/>
                <a:gd name="T28" fmla="*/ 173 w 185"/>
                <a:gd name="T29" fmla="*/ 101 h 166"/>
                <a:gd name="T30" fmla="*/ 178 w 185"/>
                <a:gd name="T31" fmla="*/ 124 h 166"/>
                <a:gd name="T32" fmla="*/ 173 w 185"/>
                <a:gd name="T33" fmla="*/ 144 h 166"/>
                <a:gd name="T34" fmla="*/ 156 w 185"/>
                <a:gd name="T35" fmla="*/ 156 h 166"/>
                <a:gd name="T36" fmla="*/ 149 w 185"/>
                <a:gd name="T37" fmla="*/ 163 h 166"/>
                <a:gd name="T38" fmla="*/ 128 w 185"/>
                <a:gd name="T39" fmla="*/ 164 h 166"/>
                <a:gd name="T40" fmla="*/ 107 w 185"/>
                <a:gd name="T41" fmla="*/ 163 h 166"/>
                <a:gd name="T42" fmla="*/ 97 w 185"/>
                <a:gd name="T43" fmla="*/ 166 h 166"/>
                <a:gd name="T44" fmla="*/ 89 w 185"/>
                <a:gd name="T45" fmla="*/ 162 h 166"/>
                <a:gd name="T46" fmla="*/ 70 w 185"/>
                <a:gd name="T47" fmla="*/ 157 h 166"/>
                <a:gd name="T48" fmla="*/ 49 w 185"/>
                <a:gd name="T49" fmla="*/ 150 h 166"/>
                <a:gd name="T50" fmla="*/ 33 w 185"/>
                <a:gd name="T51" fmla="*/ 148 h 166"/>
                <a:gd name="T52" fmla="*/ 12 w 185"/>
                <a:gd name="T53" fmla="*/ 131 h 166"/>
                <a:gd name="T54" fmla="*/ 11 w 185"/>
                <a:gd name="T55" fmla="*/ 104 h 166"/>
                <a:gd name="T56" fmla="*/ 10 w 185"/>
                <a:gd name="T57" fmla="*/ 90 h 166"/>
                <a:gd name="T58" fmla="*/ 6 w 185"/>
                <a:gd name="T59" fmla="*/ 82 h 166"/>
                <a:gd name="T60" fmla="*/ 7 w 185"/>
                <a:gd name="T61" fmla="*/ 75 h 166"/>
                <a:gd name="T62" fmla="*/ 3 w 185"/>
                <a:gd name="T63" fmla="*/ 61 h 166"/>
                <a:gd name="T64" fmla="*/ 4 w 185"/>
                <a:gd name="T65" fmla="*/ 46 h 166"/>
                <a:gd name="T66" fmla="*/ 4 w 185"/>
                <a:gd name="T67" fmla="*/ 29 h 166"/>
                <a:gd name="T68" fmla="*/ 1 w 185"/>
                <a:gd name="T69" fmla="*/ 1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5" h="166">
                  <a:moveTo>
                    <a:pt x="1" y="16"/>
                  </a:moveTo>
                  <a:cubicBezTo>
                    <a:pt x="4" y="12"/>
                    <a:pt x="10" y="9"/>
                    <a:pt x="7" y="4"/>
                  </a:cubicBezTo>
                  <a:cubicBezTo>
                    <a:pt x="12" y="7"/>
                    <a:pt x="16" y="9"/>
                    <a:pt x="22" y="6"/>
                  </a:cubicBezTo>
                  <a:cubicBezTo>
                    <a:pt x="25" y="5"/>
                    <a:pt x="25" y="1"/>
                    <a:pt x="29" y="0"/>
                  </a:cubicBezTo>
                  <a:cubicBezTo>
                    <a:pt x="36" y="0"/>
                    <a:pt x="44" y="7"/>
                    <a:pt x="48" y="11"/>
                  </a:cubicBezTo>
                  <a:cubicBezTo>
                    <a:pt x="55" y="15"/>
                    <a:pt x="67" y="19"/>
                    <a:pt x="68" y="27"/>
                  </a:cubicBezTo>
                  <a:cubicBezTo>
                    <a:pt x="69" y="30"/>
                    <a:pt x="68" y="35"/>
                    <a:pt x="73" y="34"/>
                  </a:cubicBezTo>
                  <a:cubicBezTo>
                    <a:pt x="76" y="33"/>
                    <a:pt x="83" y="31"/>
                    <a:pt x="81" y="27"/>
                  </a:cubicBezTo>
                  <a:cubicBezTo>
                    <a:pt x="86" y="28"/>
                    <a:pt x="98" y="44"/>
                    <a:pt x="103" y="42"/>
                  </a:cubicBezTo>
                  <a:cubicBezTo>
                    <a:pt x="107" y="41"/>
                    <a:pt x="108" y="44"/>
                    <a:pt x="112" y="46"/>
                  </a:cubicBezTo>
                  <a:cubicBezTo>
                    <a:pt x="117" y="48"/>
                    <a:pt x="121" y="48"/>
                    <a:pt x="126" y="52"/>
                  </a:cubicBezTo>
                  <a:cubicBezTo>
                    <a:pt x="129" y="55"/>
                    <a:pt x="131" y="58"/>
                    <a:pt x="135" y="60"/>
                  </a:cubicBezTo>
                  <a:cubicBezTo>
                    <a:pt x="140" y="63"/>
                    <a:pt x="146" y="64"/>
                    <a:pt x="151" y="67"/>
                  </a:cubicBezTo>
                  <a:cubicBezTo>
                    <a:pt x="159" y="73"/>
                    <a:pt x="162" y="81"/>
                    <a:pt x="173" y="85"/>
                  </a:cubicBezTo>
                  <a:cubicBezTo>
                    <a:pt x="185" y="90"/>
                    <a:pt x="179" y="93"/>
                    <a:pt x="173" y="101"/>
                  </a:cubicBezTo>
                  <a:cubicBezTo>
                    <a:pt x="169" y="106"/>
                    <a:pt x="172" y="121"/>
                    <a:pt x="178" y="124"/>
                  </a:cubicBezTo>
                  <a:cubicBezTo>
                    <a:pt x="183" y="126"/>
                    <a:pt x="176" y="140"/>
                    <a:pt x="173" y="144"/>
                  </a:cubicBezTo>
                  <a:cubicBezTo>
                    <a:pt x="171" y="147"/>
                    <a:pt x="163" y="161"/>
                    <a:pt x="156" y="156"/>
                  </a:cubicBezTo>
                  <a:cubicBezTo>
                    <a:pt x="160" y="160"/>
                    <a:pt x="152" y="162"/>
                    <a:pt x="149" y="163"/>
                  </a:cubicBezTo>
                  <a:cubicBezTo>
                    <a:pt x="140" y="166"/>
                    <a:pt x="137" y="166"/>
                    <a:pt x="128" y="164"/>
                  </a:cubicBezTo>
                  <a:cubicBezTo>
                    <a:pt x="121" y="163"/>
                    <a:pt x="114" y="160"/>
                    <a:pt x="107" y="163"/>
                  </a:cubicBezTo>
                  <a:cubicBezTo>
                    <a:pt x="104" y="164"/>
                    <a:pt x="100" y="166"/>
                    <a:pt x="97" y="166"/>
                  </a:cubicBezTo>
                  <a:cubicBezTo>
                    <a:pt x="92" y="166"/>
                    <a:pt x="92" y="163"/>
                    <a:pt x="89" y="162"/>
                  </a:cubicBezTo>
                  <a:cubicBezTo>
                    <a:pt x="83" y="159"/>
                    <a:pt x="75" y="160"/>
                    <a:pt x="70" y="157"/>
                  </a:cubicBezTo>
                  <a:cubicBezTo>
                    <a:pt x="62" y="153"/>
                    <a:pt x="59" y="149"/>
                    <a:pt x="49" y="150"/>
                  </a:cubicBezTo>
                  <a:cubicBezTo>
                    <a:pt x="42" y="150"/>
                    <a:pt x="37" y="152"/>
                    <a:pt x="33" y="148"/>
                  </a:cubicBezTo>
                  <a:cubicBezTo>
                    <a:pt x="26" y="142"/>
                    <a:pt x="17" y="138"/>
                    <a:pt x="12" y="131"/>
                  </a:cubicBezTo>
                  <a:cubicBezTo>
                    <a:pt x="8" y="126"/>
                    <a:pt x="3" y="106"/>
                    <a:pt x="11" y="104"/>
                  </a:cubicBezTo>
                  <a:cubicBezTo>
                    <a:pt x="19" y="102"/>
                    <a:pt x="13" y="94"/>
                    <a:pt x="10" y="90"/>
                  </a:cubicBezTo>
                  <a:cubicBezTo>
                    <a:pt x="9" y="88"/>
                    <a:pt x="7" y="85"/>
                    <a:pt x="6" y="82"/>
                  </a:cubicBezTo>
                  <a:cubicBezTo>
                    <a:pt x="5" y="80"/>
                    <a:pt x="9" y="78"/>
                    <a:pt x="7" y="75"/>
                  </a:cubicBezTo>
                  <a:cubicBezTo>
                    <a:pt x="6" y="72"/>
                    <a:pt x="0" y="64"/>
                    <a:pt x="3" y="61"/>
                  </a:cubicBezTo>
                  <a:cubicBezTo>
                    <a:pt x="9" y="54"/>
                    <a:pt x="1" y="51"/>
                    <a:pt x="4" y="46"/>
                  </a:cubicBezTo>
                  <a:cubicBezTo>
                    <a:pt x="6" y="43"/>
                    <a:pt x="3" y="30"/>
                    <a:pt x="4" y="29"/>
                  </a:cubicBezTo>
                  <a:cubicBezTo>
                    <a:pt x="10" y="26"/>
                    <a:pt x="2" y="21"/>
                    <a:pt x="1" y="16"/>
                  </a:cubicBezTo>
                </a:path>
              </a:pathLst>
            </a:custGeom>
            <a:solidFill>
              <a:schemeClr val="bg1">
                <a:lumMod val="85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schemeClr val="accent1"/>
                </a:solidFill>
              </a:endParaRPr>
            </a:p>
          </p:txBody>
        </p:sp>
        <p:sp>
          <p:nvSpPr>
            <p:cNvPr id="143" name="Chile"/>
            <p:cNvSpPr>
              <a:spLocks/>
            </p:cNvSpPr>
            <p:nvPr/>
          </p:nvSpPr>
          <p:spPr bwMode="auto">
            <a:xfrm>
              <a:off x="19240536" y="8891793"/>
              <a:ext cx="1731479" cy="4512920"/>
            </a:xfrm>
            <a:custGeom>
              <a:avLst/>
              <a:gdLst>
                <a:gd name="connsiteX0" fmla="*/ 872480 w 904343"/>
                <a:gd name="connsiteY0" fmla="*/ 2277372 h 2280875"/>
                <a:gd name="connsiteX1" fmla="*/ 872480 w 904343"/>
                <a:gd name="connsiteY1" fmla="*/ 2280875 h 2280875"/>
                <a:gd name="connsiteX2" fmla="*/ 861032 w 904343"/>
                <a:gd name="connsiteY2" fmla="*/ 2279124 h 2280875"/>
                <a:gd name="connsiteX3" fmla="*/ 872480 w 904343"/>
                <a:gd name="connsiteY3" fmla="*/ 2277372 h 2280875"/>
                <a:gd name="connsiteX4" fmla="*/ 874115 w 904343"/>
                <a:gd name="connsiteY4" fmla="*/ 2265109 h 2280875"/>
                <a:gd name="connsiteX5" fmla="*/ 882292 w 904343"/>
                <a:gd name="connsiteY5" fmla="*/ 2273868 h 2280875"/>
                <a:gd name="connsiteX6" fmla="*/ 870844 w 904343"/>
                <a:gd name="connsiteY6" fmla="*/ 2272116 h 2280875"/>
                <a:gd name="connsiteX7" fmla="*/ 874115 w 904343"/>
                <a:gd name="connsiteY7" fmla="*/ 2265109 h 2280875"/>
                <a:gd name="connsiteX8" fmla="*/ 855717 w 904343"/>
                <a:gd name="connsiteY8" fmla="*/ 2259853 h 2280875"/>
                <a:gd name="connsiteX9" fmla="*/ 861032 w 904343"/>
                <a:gd name="connsiteY9" fmla="*/ 2259853 h 2280875"/>
                <a:gd name="connsiteX10" fmla="*/ 857761 w 904343"/>
                <a:gd name="connsiteY10" fmla="*/ 2265108 h 2280875"/>
                <a:gd name="connsiteX11" fmla="*/ 855717 w 904343"/>
                <a:gd name="connsiteY11" fmla="*/ 2259853 h 2280875"/>
                <a:gd name="connsiteX12" fmla="*/ 736743 w 904343"/>
                <a:gd name="connsiteY12" fmla="*/ 2247590 h 2280875"/>
                <a:gd name="connsiteX13" fmla="*/ 738378 w 904343"/>
                <a:gd name="connsiteY13" fmla="*/ 2251094 h 2280875"/>
                <a:gd name="connsiteX14" fmla="*/ 736743 w 904343"/>
                <a:gd name="connsiteY14" fmla="*/ 2247590 h 2280875"/>
                <a:gd name="connsiteX15" fmla="*/ 887198 w 904343"/>
                <a:gd name="connsiteY15" fmla="*/ 2242335 h 2280875"/>
                <a:gd name="connsiteX16" fmla="*/ 890469 w 904343"/>
                <a:gd name="connsiteY16" fmla="*/ 2247590 h 2280875"/>
                <a:gd name="connsiteX17" fmla="*/ 879021 w 904343"/>
                <a:gd name="connsiteY17" fmla="*/ 2245839 h 2280875"/>
                <a:gd name="connsiteX18" fmla="*/ 887198 w 904343"/>
                <a:gd name="connsiteY18" fmla="*/ 2242335 h 2280875"/>
                <a:gd name="connsiteX19" fmla="*/ 898646 w 904343"/>
                <a:gd name="connsiteY19" fmla="*/ 2240583 h 2280875"/>
                <a:gd name="connsiteX20" fmla="*/ 901917 w 904343"/>
                <a:gd name="connsiteY20" fmla="*/ 2245838 h 2280875"/>
                <a:gd name="connsiteX21" fmla="*/ 898646 w 904343"/>
                <a:gd name="connsiteY21" fmla="*/ 2240583 h 2280875"/>
                <a:gd name="connsiteX22" fmla="*/ 872480 w 904343"/>
                <a:gd name="connsiteY22" fmla="*/ 2230072 h 2280875"/>
                <a:gd name="connsiteX23" fmla="*/ 883928 w 904343"/>
                <a:gd name="connsiteY23" fmla="*/ 2233576 h 2280875"/>
                <a:gd name="connsiteX24" fmla="*/ 872480 w 904343"/>
                <a:gd name="connsiteY24" fmla="*/ 2230072 h 2280875"/>
                <a:gd name="connsiteX25" fmla="*/ 798887 w 904343"/>
                <a:gd name="connsiteY25" fmla="*/ 2226569 h 2280875"/>
                <a:gd name="connsiteX26" fmla="*/ 802158 w 904343"/>
                <a:gd name="connsiteY26" fmla="*/ 2235328 h 2280875"/>
                <a:gd name="connsiteX27" fmla="*/ 775992 w 904343"/>
                <a:gd name="connsiteY27" fmla="*/ 2231825 h 2280875"/>
                <a:gd name="connsiteX28" fmla="*/ 823418 w 904343"/>
                <a:gd name="connsiteY28" fmla="*/ 2245839 h 2280875"/>
                <a:gd name="connsiteX29" fmla="*/ 800523 w 904343"/>
                <a:gd name="connsiteY29" fmla="*/ 2244087 h 2280875"/>
                <a:gd name="connsiteX30" fmla="*/ 823418 w 904343"/>
                <a:gd name="connsiteY30" fmla="*/ 2251095 h 2280875"/>
                <a:gd name="connsiteX31" fmla="*/ 843043 w 904343"/>
                <a:gd name="connsiteY31" fmla="*/ 2266861 h 2280875"/>
                <a:gd name="connsiteX32" fmla="*/ 825054 w 904343"/>
                <a:gd name="connsiteY32" fmla="*/ 2258102 h 2280875"/>
                <a:gd name="connsiteX33" fmla="*/ 793981 w 904343"/>
                <a:gd name="connsiteY33" fmla="*/ 2256350 h 2280875"/>
                <a:gd name="connsiteX34" fmla="*/ 785804 w 904343"/>
                <a:gd name="connsiteY34" fmla="*/ 2244087 h 2280875"/>
                <a:gd name="connsiteX35" fmla="*/ 761273 w 904343"/>
                <a:gd name="connsiteY35" fmla="*/ 2238832 h 2280875"/>
                <a:gd name="connsiteX36" fmla="*/ 767815 w 904343"/>
                <a:gd name="connsiteY36" fmla="*/ 2247591 h 2280875"/>
                <a:gd name="connsiteX37" fmla="*/ 779263 w 904343"/>
                <a:gd name="connsiteY37" fmla="*/ 2254599 h 2280875"/>
                <a:gd name="connsiteX38" fmla="*/ 753096 w 904343"/>
                <a:gd name="connsiteY38" fmla="*/ 2242336 h 2280875"/>
                <a:gd name="connsiteX39" fmla="*/ 730201 w 904343"/>
                <a:gd name="connsiteY39" fmla="*/ 2237080 h 2280875"/>
                <a:gd name="connsiteX40" fmla="*/ 751461 w 904343"/>
                <a:gd name="connsiteY40" fmla="*/ 2237080 h 2280875"/>
                <a:gd name="connsiteX41" fmla="*/ 774357 w 904343"/>
                <a:gd name="connsiteY41" fmla="*/ 2230073 h 2280875"/>
                <a:gd name="connsiteX42" fmla="*/ 798887 w 904343"/>
                <a:gd name="connsiteY42" fmla="*/ 2226569 h 2280875"/>
                <a:gd name="connsiteX43" fmla="*/ 821680 w 904343"/>
                <a:gd name="connsiteY43" fmla="*/ 2225254 h 2280875"/>
                <a:gd name="connsiteX44" fmla="*/ 821683 w 904343"/>
                <a:gd name="connsiteY44" fmla="*/ 2225254 h 2280875"/>
                <a:gd name="connsiteX45" fmla="*/ 841407 w 904343"/>
                <a:gd name="connsiteY45" fmla="*/ 2225254 h 2280875"/>
                <a:gd name="connsiteX46" fmla="*/ 848486 w 904343"/>
                <a:gd name="connsiteY46" fmla="*/ 2226905 h 2280875"/>
                <a:gd name="connsiteX47" fmla="*/ 851692 w 904343"/>
                <a:gd name="connsiteY47" fmla="*/ 2227102 h 2280875"/>
                <a:gd name="connsiteX48" fmla="*/ 857805 w 904343"/>
                <a:gd name="connsiteY48" fmla="*/ 2229077 h 2280875"/>
                <a:gd name="connsiteX49" fmla="*/ 861134 w 904343"/>
                <a:gd name="connsiteY49" fmla="*/ 2229853 h 2280875"/>
                <a:gd name="connsiteX50" fmla="*/ 862415 w 904343"/>
                <a:gd name="connsiteY50" fmla="*/ 2230567 h 2280875"/>
                <a:gd name="connsiteX51" fmla="*/ 865275 w 904343"/>
                <a:gd name="connsiteY51" fmla="*/ 2231490 h 2280875"/>
                <a:gd name="connsiteX52" fmla="*/ 874115 w 904343"/>
                <a:gd name="connsiteY52" fmla="*/ 2237080 h 2280875"/>
                <a:gd name="connsiteX53" fmla="*/ 862667 w 904343"/>
                <a:gd name="connsiteY53" fmla="*/ 2249342 h 2280875"/>
                <a:gd name="connsiteX54" fmla="*/ 851219 w 904343"/>
                <a:gd name="connsiteY54" fmla="*/ 2242335 h 2280875"/>
                <a:gd name="connsiteX55" fmla="*/ 849584 w 904343"/>
                <a:gd name="connsiteY55" fmla="*/ 2245839 h 2280875"/>
                <a:gd name="connsiteX56" fmla="*/ 838136 w 904343"/>
                <a:gd name="connsiteY56" fmla="*/ 2245839 h 2280875"/>
                <a:gd name="connsiteX57" fmla="*/ 823418 w 904343"/>
                <a:gd name="connsiteY57" fmla="*/ 2242335 h 2280875"/>
                <a:gd name="connsiteX58" fmla="*/ 808699 w 904343"/>
                <a:gd name="connsiteY58" fmla="*/ 2231824 h 2280875"/>
                <a:gd name="connsiteX59" fmla="*/ 821680 w 904343"/>
                <a:gd name="connsiteY59" fmla="*/ 2225254 h 2280875"/>
                <a:gd name="connsiteX60" fmla="*/ 705670 w 904343"/>
                <a:gd name="connsiteY60" fmla="*/ 2224817 h 2280875"/>
                <a:gd name="connsiteX61" fmla="*/ 695858 w 904343"/>
                <a:gd name="connsiteY61" fmla="*/ 2230073 h 2280875"/>
                <a:gd name="connsiteX62" fmla="*/ 717118 w 904343"/>
                <a:gd name="connsiteY62" fmla="*/ 2237080 h 2280875"/>
                <a:gd name="connsiteX63" fmla="*/ 707306 w 904343"/>
                <a:gd name="connsiteY63" fmla="*/ 2242335 h 2280875"/>
                <a:gd name="connsiteX64" fmla="*/ 676233 w 904343"/>
                <a:gd name="connsiteY64" fmla="*/ 2226569 h 2280875"/>
                <a:gd name="connsiteX65" fmla="*/ 692587 w 904343"/>
                <a:gd name="connsiteY65" fmla="*/ 2228321 h 2280875"/>
                <a:gd name="connsiteX66" fmla="*/ 705670 w 904343"/>
                <a:gd name="connsiteY66" fmla="*/ 2224817 h 2280875"/>
                <a:gd name="connsiteX67" fmla="*/ 743488 w 904343"/>
                <a:gd name="connsiteY67" fmla="*/ 2223941 h 2280875"/>
                <a:gd name="connsiteX68" fmla="*/ 761273 w 904343"/>
                <a:gd name="connsiteY68" fmla="*/ 2226569 h 2280875"/>
                <a:gd name="connsiteX69" fmla="*/ 731836 w 904343"/>
                <a:gd name="connsiteY69" fmla="*/ 2231824 h 2280875"/>
                <a:gd name="connsiteX70" fmla="*/ 726930 w 904343"/>
                <a:gd name="connsiteY70" fmla="*/ 2226569 h 2280875"/>
                <a:gd name="connsiteX71" fmla="*/ 743488 w 904343"/>
                <a:gd name="connsiteY71" fmla="*/ 2223941 h 2280875"/>
                <a:gd name="connsiteX72" fmla="*/ 653338 w 904343"/>
                <a:gd name="connsiteY72" fmla="*/ 2221313 h 2280875"/>
                <a:gd name="connsiteX73" fmla="*/ 674598 w 904343"/>
                <a:gd name="connsiteY73" fmla="*/ 2223065 h 2280875"/>
                <a:gd name="connsiteX74" fmla="*/ 672963 w 904343"/>
                <a:gd name="connsiteY74" fmla="*/ 2226568 h 2280875"/>
                <a:gd name="connsiteX75" fmla="*/ 656609 w 904343"/>
                <a:gd name="connsiteY75" fmla="*/ 2226568 h 2280875"/>
                <a:gd name="connsiteX76" fmla="*/ 653338 w 904343"/>
                <a:gd name="connsiteY76" fmla="*/ 2221313 h 2280875"/>
                <a:gd name="connsiteX77" fmla="*/ 581380 w 904343"/>
                <a:gd name="connsiteY77" fmla="*/ 2193284 h 2280875"/>
                <a:gd name="connsiteX78" fmla="*/ 592828 w 904343"/>
                <a:gd name="connsiteY78" fmla="*/ 2193284 h 2280875"/>
                <a:gd name="connsiteX79" fmla="*/ 586286 w 904343"/>
                <a:gd name="connsiteY79" fmla="*/ 2196787 h 2280875"/>
                <a:gd name="connsiteX80" fmla="*/ 581380 w 904343"/>
                <a:gd name="connsiteY80" fmla="*/ 2193284 h 2280875"/>
                <a:gd name="connsiteX81" fmla="*/ 684819 w 904343"/>
                <a:gd name="connsiteY81" fmla="*/ 2183868 h 2280875"/>
                <a:gd name="connsiteX82" fmla="*/ 689316 w 904343"/>
                <a:gd name="connsiteY82" fmla="*/ 2188028 h 2280875"/>
                <a:gd name="connsiteX83" fmla="*/ 677868 w 904343"/>
                <a:gd name="connsiteY83" fmla="*/ 2186277 h 2280875"/>
                <a:gd name="connsiteX84" fmla="*/ 684819 w 904343"/>
                <a:gd name="connsiteY84" fmla="*/ 2183868 h 2280875"/>
                <a:gd name="connsiteX85" fmla="*/ 579745 w 904343"/>
                <a:gd name="connsiteY85" fmla="*/ 2177517 h 2280875"/>
                <a:gd name="connsiteX86" fmla="*/ 583015 w 904343"/>
                <a:gd name="connsiteY86" fmla="*/ 2177517 h 2280875"/>
                <a:gd name="connsiteX87" fmla="*/ 576474 w 904343"/>
                <a:gd name="connsiteY87" fmla="*/ 2184525 h 2280875"/>
                <a:gd name="connsiteX88" fmla="*/ 579745 w 904343"/>
                <a:gd name="connsiteY88" fmla="*/ 2177517 h 2280875"/>
                <a:gd name="connsiteX89" fmla="*/ 532728 w 904343"/>
                <a:gd name="connsiteY89" fmla="*/ 2175328 h 2280875"/>
                <a:gd name="connsiteX90" fmla="*/ 537225 w 904343"/>
                <a:gd name="connsiteY90" fmla="*/ 2181021 h 2280875"/>
                <a:gd name="connsiteX91" fmla="*/ 525777 w 904343"/>
                <a:gd name="connsiteY91" fmla="*/ 2177518 h 2280875"/>
                <a:gd name="connsiteX92" fmla="*/ 532728 w 904343"/>
                <a:gd name="connsiteY92" fmla="*/ 2175328 h 2280875"/>
                <a:gd name="connsiteX93" fmla="*/ 610817 w 904343"/>
                <a:gd name="connsiteY93" fmla="*/ 2172262 h 2280875"/>
                <a:gd name="connsiteX94" fmla="*/ 632077 w 904343"/>
                <a:gd name="connsiteY94" fmla="*/ 2174014 h 2280875"/>
                <a:gd name="connsiteX95" fmla="*/ 640254 w 904343"/>
                <a:gd name="connsiteY95" fmla="*/ 2182773 h 2280875"/>
                <a:gd name="connsiteX96" fmla="*/ 653337 w 904343"/>
                <a:gd name="connsiteY96" fmla="*/ 2188028 h 2280875"/>
                <a:gd name="connsiteX97" fmla="*/ 640254 w 904343"/>
                <a:gd name="connsiteY97" fmla="*/ 2191532 h 2280875"/>
                <a:gd name="connsiteX98" fmla="*/ 628806 w 904343"/>
                <a:gd name="connsiteY98" fmla="*/ 2179269 h 2280875"/>
                <a:gd name="connsiteX99" fmla="*/ 610817 w 904343"/>
                <a:gd name="connsiteY99" fmla="*/ 2172262 h 2280875"/>
                <a:gd name="connsiteX100" fmla="*/ 599370 w 904343"/>
                <a:gd name="connsiteY100" fmla="*/ 2167007 h 2280875"/>
                <a:gd name="connsiteX101" fmla="*/ 609182 w 904343"/>
                <a:gd name="connsiteY101" fmla="*/ 2170510 h 2280875"/>
                <a:gd name="connsiteX102" fmla="*/ 614088 w 904343"/>
                <a:gd name="connsiteY102" fmla="*/ 2179270 h 2280875"/>
                <a:gd name="connsiteX103" fmla="*/ 604276 w 904343"/>
                <a:gd name="connsiteY103" fmla="*/ 2177518 h 2280875"/>
                <a:gd name="connsiteX104" fmla="*/ 607547 w 904343"/>
                <a:gd name="connsiteY104" fmla="*/ 2191532 h 2280875"/>
                <a:gd name="connsiteX105" fmla="*/ 583016 w 904343"/>
                <a:gd name="connsiteY105" fmla="*/ 2172262 h 2280875"/>
                <a:gd name="connsiteX106" fmla="*/ 599370 w 904343"/>
                <a:gd name="connsiteY106" fmla="*/ 2167007 h 2280875"/>
                <a:gd name="connsiteX107" fmla="*/ 658244 w 904343"/>
                <a:gd name="connsiteY107" fmla="*/ 2152993 h 2280875"/>
                <a:gd name="connsiteX108" fmla="*/ 674598 w 904343"/>
                <a:gd name="connsiteY108" fmla="*/ 2170511 h 2280875"/>
                <a:gd name="connsiteX109" fmla="*/ 663150 w 904343"/>
                <a:gd name="connsiteY109" fmla="*/ 2170511 h 2280875"/>
                <a:gd name="connsiteX110" fmla="*/ 676233 w 904343"/>
                <a:gd name="connsiteY110" fmla="*/ 2186277 h 2280875"/>
                <a:gd name="connsiteX111" fmla="*/ 645161 w 904343"/>
                <a:gd name="connsiteY111" fmla="*/ 2165255 h 2280875"/>
                <a:gd name="connsiteX112" fmla="*/ 656609 w 904343"/>
                <a:gd name="connsiteY112" fmla="*/ 2165255 h 2280875"/>
                <a:gd name="connsiteX113" fmla="*/ 658244 w 904343"/>
                <a:gd name="connsiteY113" fmla="*/ 2152993 h 2280875"/>
                <a:gd name="connsiteX114" fmla="*/ 488776 w 904343"/>
                <a:gd name="connsiteY114" fmla="*/ 2144233 h 2280875"/>
                <a:gd name="connsiteX115" fmla="*/ 488777 w 904343"/>
                <a:gd name="connsiteY115" fmla="*/ 2144233 h 2280875"/>
                <a:gd name="connsiteX116" fmla="*/ 494705 w 904343"/>
                <a:gd name="connsiteY116" fmla="*/ 2144233 h 2280875"/>
                <a:gd name="connsiteX117" fmla="*/ 491434 w 904343"/>
                <a:gd name="connsiteY117" fmla="*/ 2149488 h 2280875"/>
                <a:gd name="connsiteX118" fmla="*/ 488776 w 904343"/>
                <a:gd name="connsiteY118" fmla="*/ 2144233 h 2280875"/>
                <a:gd name="connsiteX119" fmla="*/ 517600 w 904343"/>
                <a:gd name="connsiteY119" fmla="*/ 2138978 h 2280875"/>
                <a:gd name="connsiteX120" fmla="*/ 538860 w 904343"/>
                <a:gd name="connsiteY120" fmla="*/ 2151241 h 2280875"/>
                <a:gd name="connsiteX121" fmla="*/ 550308 w 904343"/>
                <a:gd name="connsiteY121" fmla="*/ 2152992 h 2280875"/>
                <a:gd name="connsiteX122" fmla="*/ 561756 w 904343"/>
                <a:gd name="connsiteY122" fmla="*/ 2152992 h 2280875"/>
                <a:gd name="connsiteX123" fmla="*/ 579745 w 904343"/>
                <a:gd name="connsiteY123" fmla="*/ 2165255 h 2280875"/>
                <a:gd name="connsiteX124" fmla="*/ 579745 w 904343"/>
                <a:gd name="connsiteY124" fmla="*/ 2172262 h 2280875"/>
                <a:gd name="connsiteX125" fmla="*/ 558485 w 904343"/>
                <a:gd name="connsiteY125" fmla="*/ 2181021 h 2280875"/>
                <a:gd name="connsiteX126" fmla="*/ 547037 w 904343"/>
                <a:gd name="connsiteY126" fmla="*/ 2177518 h 2280875"/>
                <a:gd name="connsiteX127" fmla="*/ 558485 w 904343"/>
                <a:gd name="connsiteY127" fmla="*/ 2174014 h 2280875"/>
                <a:gd name="connsiteX128" fmla="*/ 553579 w 904343"/>
                <a:gd name="connsiteY128" fmla="*/ 2170510 h 2280875"/>
                <a:gd name="connsiteX129" fmla="*/ 558485 w 904343"/>
                <a:gd name="connsiteY129" fmla="*/ 2165255 h 2280875"/>
                <a:gd name="connsiteX130" fmla="*/ 538860 w 904343"/>
                <a:gd name="connsiteY130" fmla="*/ 2170510 h 2280875"/>
                <a:gd name="connsiteX131" fmla="*/ 527412 w 904343"/>
                <a:gd name="connsiteY131" fmla="*/ 2168759 h 2280875"/>
                <a:gd name="connsiteX132" fmla="*/ 511059 w 904343"/>
                <a:gd name="connsiteY132" fmla="*/ 2158248 h 2280875"/>
                <a:gd name="connsiteX133" fmla="*/ 504517 w 904343"/>
                <a:gd name="connsiteY133" fmla="*/ 2152992 h 2280875"/>
                <a:gd name="connsiteX134" fmla="*/ 532319 w 904343"/>
                <a:gd name="connsiteY134" fmla="*/ 2154744 h 2280875"/>
                <a:gd name="connsiteX135" fmla="*/ 509423 w 904343"/>
                <a:gd name="connsiteY135" fmla="*/ 2144233 h 2280875"/>
                <a:gd name="connsiteX136" fmla="*/ 520871 w 904343"/>
                <a:gd name="connsiteY136" fmla="*/ 2144233 h 2280875"/>
                <a:gd name="connsiteX137" fmla="*/ 517600 w 904343"/>
                <a:gd name="connsiteY137" fmla="*/ 2138978 h 2280875"/>
                <a:gd name="connsiteX138" fmla="*/ 496340 w 904343"/>
                <a:gd name="connsiteY138" fmla="*/ 2138977 h 2280875"/>
                <a:gd name="connsiteX139" fmla="*/ 504517 w 904343"/>
                <a:gd name="connsiteY139" fmla="*/ 2138977 h 2280875"/>
                <a:gd name="connsiteX140" fmla="*/ 489799 w 904343"/>
                <a:gd name="connsiteY140" fmla="*/ 2142481 h 2280875"/>
                <a:gd name="connsiteX141" fmla="*/ 501247 w 904343"/>
                <a:gd name="connsiteY141" fmla="*/ 2144233 h 2280875"/>
                <a:gd name="connsiteX142" fmla="*/ 496340 w 904343"/>
                <a:gd name="connsiteY142" fmla="*/ 2138977 h 2280875"/>
                <a:gd name="connsiteX143" fmla="*/ 484279 w 904343"/>
                <a:gd name="connsiteY143" fmla="*/ 2107664 h 2280875"/>
                <a:gd name="connsiteX144" fmla="*/ 491434 w 904343"/>
                <a:gd name="connsiteY144" fmla="*/ 2112700 h 2280875"/>
                <a:gd name="connsiteX145" fmla="*/ 473445 w 904343"/>
                <a:gd name="connsiteY145" fmla="*/ 2109197 h 2280875"/>
                <a:gd name="connsiteX146" fmla="*/ 484279 w 904343"/>
                <a:gd name="connsiteY146" fmla="*/ 2107664 h 2280875"/>
                <a:gd name="connsiteX147" fmla="*/ 417842 w 904343"/>
                <a:gd name="connsiteY147" fmla="*/ 2102189 h 2280875"/>
                <a:gd name="connsiteX148" fmla="*/ 450550 w 904343"/>
                <a:gd name="connsiteY148" fmla="*/ 2112700 h 2280875"/>
                <a:gd name="connsiteX149" fmla="*/ 488163 w 904343"/>
                <a:gd name="connsiteY149" fmla="*/ 2124963 h 2280875"/>
                <a:gd name="connsiteX150" fmla="*/ 493070 w 904343"/>
                <a:gd name="connsiteY150" fmla="*/ 2123211 h 2280875"/>
                <a:gd name="connsiteX151" fmla="*/ 515965 w 904343"/>
                <a:gd name="connsiteY151" fmla="*/ 2133722 h 2280875"/>
                <a:gd name="connsiteX152" fmla="*/ 501247 w 904343"/>
                <a:gd name="connsiteY152" fmla="*/ 2133722 h 2280875"/>
                <a:gd name="connsiteX153" fmla="*/ 481622 w 904343"/>
                <a:gd name="connsiteY153" fmla="*/ 2124963 h 2280875"/>
                <a:gd name="connsiteX154" fmla="*/ 478760 w 904343"/>
                <a:gd name="connsiteY154" fmla="*/ 2124306 h 2280875"/>
                <a:gd name="connsiteX155" fmla="*/ 478759 w 904343"/>
                <a:gd name="connsiteY155" fmla="*/ 2124306 h 2280875"/>
                <a:gd name="connsiteX156" fmla="*/ 458727 w 904343"/>
                <a:gd name="connsiteY156" fmla="*/ 2119707 h 2280875"/>
                <a:gd name="connsiteX157" fmla="*/ 417842 w 904343"/>
                <a:gd name="connsiteY157" fmla="*/ 2102189 h 2280875"/>
                <a:gd name="connsiteX158" fmla="*/ 453820 w 904343"/>
                <a:gd name="connsiteY158" fmla="*/ 2082919 h 2280875"/>
                <a:gd name="connsiteX159" fmla="*/ 458726 w 904343"/>
                <a:gd name="connsiteY159" fmla="*/ 2100437 h 2280875"/>
                <a:gd name="connsiteX160" fmla="*/ 453820 w 904343"/>
                <a:gd name="connsiteY160" fmla="*/ 2082919 h 2280875"/>
                <a:gd name="connsiteX161" fmla="*/ 393311 w 904343"/>
                <a:gd name="connsiteY161" fmla="*/ 2070656 h 2280875"/>
                <a:gd name="connsiteX162" fmla="*/ 404759 w 904343"/>
                <a:gd name="connsiteY162" fmla="*/ 2075911 h 2280875"/>
                <a:gd name="connsiteX163" fmla="*/ 393311 w 904343"/>
                <a:gd name="connsiteY163" fmla="*/ 2070656 h 2280875"/>
                <a:gd name="connsiteX164" fmla="*/ 677947 w 904343"/>
                <a:gd name="connsiteY164" fmla="*/ 2070362 h 2280875"/>
                <a:gd name="connsiteX165" fmla="*/ 682738 w 904343"/>
                <a:gd name="connsiteY165" fmla="*/ 2070495 h 2280875"/>
                <a:gd name="connsiteX166" fmla="*/ 715483 w 904343"/>
                <a:gd name="connsiteY166" fmla="*/ 2075759 h 2280875"/>
                <a:gd name="connsiteX167" fmla="*/ 434195 w 904343"/>
                <a:gd name="connsiteY167" fmla="*/ 2068904 h 2280875"/>
                <a:gd name="connsiteX168" fmla="*/ 455455 w 904343"/>
                <a:gd name="connsiteY168" fmla="*/ 2079415 h 2280875"/>
                <a:gd name="connsiteX169" fmla="*/ 452184 w 904343"/>
                <a:gd name="connsiteY169" fmla="*/ 2081167 h 2280875"/>
                <a:gd name="connsiteX170" fmla="*/ 434195 w 904343"/>
                <a:gd name="connsiteY170" fmla="*/ 2068904 h 2280875"/>
                <a:gd name="connsiteX171" fmla="*/ 416206 w 904343"/>
                <a:gd name="connsiteY171" fmla="*/ 2067153 h 2280875"/>
                <a:gd name="connsiteX172" fmla="*/ 444008 w 904343"/>
                <a:gd name="connsiteY172" fmla="*/ 2075912 h 2280875"/>
                <a:gd name="connsiteX173" fmla="*/ 437466 w 904343"/>
                <a:gd name="connsiteY173" fmla="*/ 2081167 h 2280875"/>
                <a:gd name="connsiteX174" fmla="*/ 434196 w 904343"/>
                <a:gd name="connsiteY174" fmla="*/ 2072408 h 2280875"/>
                <a:gd name="connsiteX175" fmla="*/ 416206 w 904343"/>
                <a:gd name="connsiteY175" fmla="*/ 2067153 h 2280875"/>
                <a:gd name="connsiteX176" fmla="*/ 424383 w 904343"/>
                <a:gd name="connsiteY176" fmla="*/ 2054890 h 2280875"/>
                <a:gd name="connsiteX177" fmla="*/ 452185 w 904343"/>
                <a:gd name="connsiteY177" fmla="*/ 2070656 h 2280875"/>
                <a:gd name="connsiteX178" fmla="*/ 424383 w 904343"/>
                <a:gd name="connsiteY178" fmla="*/ 2054890 h 2280875"/>
                <a:gd name="connsiteX179" fmla="*/ 481621 w 904343"/>
                <a:gd name="connsiteY179" fmla="*/ 2053138 h 2280875"/>
                <a:gd name="connsiteX180" fmla="*/ 476715 w 904343"/>
                <a:gd name="connsiteY180" fmla="*/ 2061897 h 2280875"/>
                <a:gd name="connsiteX181" fmla="*/ 481621 w 904343"/>
                <a:gd name="connsiteY181" fmla="*/ 2053138 h 2280875"/>
                <a:gd name="connsiteX182" fmla="*/ 437466 w 904343"/>
                <a:gd name="connsiteY182" fmla="*/ 2053138 h 2280875"/>
                <a:gd name="connsiteX183" fmla="*/ 440737 w 904343"/>
                <a:gd name="connsiteY183" fmla="*/ 2058393 h 2280875"/>
                <a:gd name="connsiteX184" fmla="*/ 437466 w 904343"/>
                <a:gd name="connsiteY184" fmla="*/ 2053138 h 2280875"/>
                <a:gd name="connsiteX185" fmla="*/ 388405 w 904343"/>
                <a:gd name="connsiteY185" fmla="*/ 2051386 h 2280875"/>
                <a:gd name="connsiteX186" fmla="*/ 391676 w 904343"/>
                <a:gd name="connsiteY186" fmla="*/ 2065400 h 2280875"/>
                <a:gd name="connsiteX187" fmla="*/ 388405 w 904343"/>
                <a:gd name="connsiteY187" fmla="*/ 2051386 h 2280875"/>
                <a:gd name="connsiteX188" fmla="*/ 429289 w 904343"/>
                <a:gd name="connsiteY188" fmla="*/ 2049634 h 2280875"/>
                <a:gd name="connsiteX189" fmla="*/ 435831 w 904343"/>
                <a:gd name="connsiteY189" fmla="*/ 2053138 h 2280875"/>
                <a:gd name="connsiteX190" fmla="*/ 429289 w 904343"/>
                <a:gd name="connsiteY190" fmla="*/ 2049634 h 2280875"/>
                <a:gd name="connsiteX191" fmla="*/ 398217 w 904343"/>
                <a:gd name="connsiteY191" fmla="*/ 2042627 h 2280875"/>
                <a:gd name="connsiteX192" fmla="*/ 421112 w 904343"/>
                <a:gd name="connsiteY192" fmla="*/ 2054890 h 2280875"/>
                <a:gd name="connsiteX193" fmla="*/ 398217 w 904343"/>
                <a:gd name="connsiteY193" fmla="*/ 2042627 h 2280875"/>
                <a:gd name="connsiteX194" fmla="*/ 370415 w 904343"/>
                <a:gd name="connsiteY194" fmla="*/ 2042627 h 2280875"/>
                <a:gd name="connsiteX195" fmla="*/ 372051 w 904343"/>
                <a:gd name="connsiteY195" fmla="*/ 2053138 h 2280875"/>
                <a:gd name="connsiteX196" fmla="*/ 370415 w 904343"/>
                <a:gd name="connsiteY196" fmla="*/ 2042627 h 2280875"/>
                <a:gd name="connsiteX197" fmla="*/ 424383 w 904343"/>
                <a:gd name="connsiteY197" fmla="*/ 2040875 h 2280875"/>
                <a:gd name="connsiteX198" fmla="*/ 435831 w 904343"/>
                <a:gd name="connsiteY198" fmla="*/ 2047882 h 2280875"/>
                <a:gd name="connsiteX199" fmla="*/ 424383 w 904343"/>
                <a:gd name="connsiteY199" fmla="*/ 2040875 h 2280875"/>
                <a:gd name="connsiteX200" fmla="*/ 376957 w 904343"/>
                <a:gd name="connsiteY200" fmla="*/ 2040875 h 2280875"/>
                <a:gd name="connsiteX201" fmla="*/ 386769 w 904343"/>
                <a:gd name="connsiteY201" fmla="*/ 2065400 h 2280875"/>
                <a:gd name="connsiteX202" fmla="*/ 383499 w 904343"/>
                <a:gd name="connsiteY202" fmla="*/ 2049634 h 2280875"/>
                <a:gd name="connsiteX203" fmla="*/ 376957 w 904343"/>
                <a:gd name="connsiteY203" fmla="*/ 2040875 h 2280875"/>
                <a:gd name="connsiteX204" fmla="*/ 411300 w 904343"/>
                <a:gd name="connsiteY204" fmla="*/ 2032116 h 2280875"/>
                <a:gd name="connsiteX205" fmla="*/ 427654 w 904343"/>
                <a:gd name="connsiteY205" fmla="*/ 2044379 h 2280875"/>
                <a:gd name="connsiteX206" fmla="*/ 422748 w 904343"/>
                <a:gd name="connsiteY206" fmla="*/ 2046131 h 2280875"/>
                <a:gd name="connsiteX207" fmla="*/ 411300 w 904343"/>
                <a:gd name="connsiteY207" fmla="*/ 2032116 h 2280875"/>
                <a:gd name="connsiteX208" fmla="*/ 403123 w 904343"/>
                <a:gd name="connsiteY208" fmla="*/ 2018102 h 2280875"/>
                <a:gd name="connsiteX209" fmla="*/ 412935 w 904343"/>
                <a:gd name="connsiteY209" fmla="*/ 2019853 h 2280875"/>
                <a:gd name="connsiteX210" fmla="*/ 408029 w 904343"/>
                <a:gd name="connsiteY210" fmla="*/ 2021605 h 2280875"/>
                <a:gd name="connsiteX211" fmla="*/ 403123 w 904343"/>
                <a:gd name="connsiteY211" fmla="*/ 2018102 h 2280875"/>
                <a:gd name="connsiteX212" fmla="*/ 349155 w 904343"/>
                <a:gd name="connsiteY212" fmla="*/ 2016350 h 2280875"/>
                <a:gd name="connsiteX213" fmla="*/ 358967 w 904343"/>
                <a:gd name="connsiteY213" fmla="*/ 2019854 h 2280875"/>
                <a:gd name="connsiteX214" fmla="*/ 354061 w 904343"/>
                <a:gd name="connsiteY214" fmla="*/ 2037372 h 2280875"/>
                <a:gd name="connsiteX215" fmla="*/ 349155 w 904343"/>
                <a:gd name="connsiteY215" fmla="*/ 2016350 h 2280875"/>
                <a:gd name="connsiteX216" fmla="*/ 373481 w 904343"/>
                <a:gd name="connsiteY216" fmla="*/ 2013723 h 2280875"/>
                <a:gd name="connsiteX217" fmla="*/ 383498 w 904343"/>
                <a:gd name="connsiteY217" fmla="*/ 2023358 h 2280875"/>
                <a:gd name="connsiteX218" fmla="*/ 376956 w 904343"/>
                <a:gd name="connsiteY218" fmla="*/ 2019854 h 2280875"/>
                <a:gd name="connsiteX219" fmla="*/ 376956 w 904343"/>
                <a:gd name="connsiteY219" fmla="*/ 2026861 h 2280875"/>
                <a:gd name="connsiteX220" fmla="*/ 365509 w 904343"/>
                <a:gd name="connsiteY220" fmla="*/ 2028613 h 2280875"/>
                <a:gd name="connsiteX221" fmla="*/ 362238 w 904343"/>
                <a:gd name="connsiteY221" fmla="*/ 2019854 h 2280875"/>
                <a:gd name="connsiteX222" fmla="*/ 373481 w 904343"/>
                <a:gd name="connsiteY222" fmla="*/ 2013723 h 2280875"/>
                <a:gd name="connsiteX223" fmla="*/ 381863 w 904343"/>
                <a:gd name="connsiteY223" fmla="*/ 1997080 h 2280875"/>
                <a:gd name="connsiteX224" fmla="*/ 396581 w 904343"/>
                <a:gd name="connsiteY224" fmla="*/ 2012846 h 2280875"/>
                <a:gd name="connsiteX225" fmla="*/ 391675 w 904343"/>
                <a:gd name="connsiteY225" fmla="*/ 2012846 h 2280875"/>
                <a:gd name="connsiteX226" fmla="*/ 381863 w 904343"/>
                <a:gd name="connsiteY226" fmla="*/ 1997080 h 2280875"/>
                <a:gd name="connsiteX227" fmla="*/ 357332 w 904343"/>
                <a:gd name="connsiteY227" fmla="*/ 1986569 h 2280875"/>
                <a:gd name="connsiteX228" fmla="*/ 381863 w 904343"/>
                <a:gd name="connsiteY228" fmla="*/ 2002336 h 2280875"/>
                <a:gd name="connsiteX229" fmla="*/ 377105 w 904343"/>
                <a:gd name="connsiteY229" fmla="*/ 2004034 h 2280875"/>
                <a:gd name="connsiteX230" fmla="*/ 380840 w 904343"/>
                <a:gd name="connsiteY230" fmla="*/ 2007591 h 2280875"/>
                <a:gd name="connsiteX231" fmla="*/ 385133 w 904343"/>
                <a:gd name="connsiteY231" fmla="*/ 2012846 h 2280875"/>
                <a:gd name="connsiteX232" fmla="*/ 376548 w 904343"/>
                <a:gd name="connsiteY232" fmla="*/ 2009562 h 2280875"/>
                <a:gd name="connsiteX233" fmla="*/ 375695 w 904343"/>
                <a:gd name="connsiteY233" fmla="*/ 2004538 h 2280875"/>
                <a:gd name="connsiteX234" fmla="*/ 367144 w 904343"/>
                <a:gd name="connsiteY234" fmla="*/ 2007591 h 2280875"/>
                <a:gd name="connsiteX235" fmla="*/ 365509 w 904343"/>
                <a:gd name="connsiteY235" fmla="*/ 2002336 h 2280875"/>
                <a:gd name="connsiteX236" fmla="*/ 349155 w 904343"/>
                <a:gd name="connsiteY236" fmla="*/ 1993576 h 2280875"/>
                <a:gd name="connsiteX237" fmla="*/ 367144 w 904343"/>
                <a:gd name="connsiteY237" fmla="*/ 1997080 h 2280875"/>
                <a:gd name="connsiteX238" fmla="*/ 357332 w 904343"/>
                <a:gd name="connsiteY238" fmla="*/ 1986569 h 2280875"/>
                <a:gd name="connsiteX239" fmla="*/ 344249 w 904343"/>
                <a:gd name="connsiteY239" fmla="*/ 1983065 h 2280875"/>
                <a:gd name="connsiteX240" fmla="*/ 360603 w 904343"/>
                <a:gd name="connsiteY240" fmla="*/ 1993576 h 2280875"/>
                <a:gd name="connsiteX241" fmla="*/ 344249 w 904343"/>
                <a:gd name="connsiteY241" fmla="*/ 1983065 h 2280875"/>
                <a:gd name="connsiteX242" fmla="*/ 354061 w 904343"/>
                <a:gd name="connsiteY242" fmla="*/ 1972554 h 2280875"/>
                <a:gd name="connsiteX243" fmla="*/ 368779 w 904343"/>
                <a:gd name="connsiteY243" fmla="*/ 1976058 h 2280875"/>
                <a:gd name="connsiteX244" fmla="*/ 370415 w 904343"/>
                <a:gd name="connsiteY244" fmla="*/ 1981313 h 2280875"/>
                <a:gd name="connsiteX245" fmla="*/ 385133 w 904343"/>
                <a:gd name="connsiteY245" fmla="*/ 1991824 h 2280875"/>
                <a:gd name="connsiteX246" fmla="*/ 363873 w 904343"/>
                <a:gd name="connsiteY246" fmla="*/ 1983065 h 2280875"/>
                <a:gd name="connsiteX247" fmla="*/ 354061 w 904343"/>
                <a:gd name="connsiteY247" fmla="*/ 1972554 h 2280875"/>
                <a:gd name="connsiteX248" fmla="*/ 310724 w 904343"/>
                <a:gd name="connsiteY248" fmla="*/ 1972554 h 2280875"/>
                <a:gd name="connsiteX249" fmla="*/ 329531 w 904343"/>
                <a:gd name="connsiteY249" fmla="*/ 1972554 h 2280875"/>
                <a:gd name="connsiteX250" fmla="*/ 320982 w 904343"/>
                <a:gd name="connsiteY250" fmla="*/ 1976058 h 2280875"/>
                <a:gd name="connsiteX251" fmla="*/ 326112 w 904343"/>
                <a:gd name="connsiteY251" fmla="*/ 1988320 h 2280875"/>
                <a:gd name="connsiteX252" fmla="*/ 312434 w 904343"/>
                <a:gd name="connsiteY252" fmla="*/ 1981313 h 2280875"/>
                <a:gd name="connsiteX253" fmla="*/ 310724 w 904343"/>
                <a:gd name="connsiteY253" fmla="*/ 1972554 h 2280875"/>
                <a:gd name="connsiteX254" fmla="*/ 350791 w 904343"/>
                <a:gd name="connsiteY254" fmla="*/ 1963795 h 2280875"/>
                <a:gd name="connsiteX255" fmla="*/ 345885 w 904343"/>
                <a:gd name="connsiteY255" fmla="*/ 1972554 h 2280875"/>
                <a:gd name="connsiteX256" fmla="*/ 350791 w 904343"/>
                <a:gd name="connsiteY256" fmla="*/ 1963795 h 2280875"/>
                <a:gd name="connsiteX257" fmla="*/ 299276 w 904343"/>
                <a:gd name="connsiteY257" fmla="*/ 1946277 h 2280875"/>
                <a:gd name="connsiteX258" fmla="*/ 314363 w 904343"/>
                <a:gd name="connsiteY258" fmla="*/ 1946277 h 2280875"/>
                <a:gd name="connsiteX259" fmla="*/ 322744 w 904343"/>
                <a:gd name="connsiteY259" fmla="*/ 1946277 h 2280875"/>
                <a:gd name="connsiteX260" fmla="*/ 332802 w 904343"/>
                <a:gd name="connsiteY260" fmla="*/ 1951533 h 2280875"/>
                <a:gd name="connsiteX261" fmla="*/ 324421 w 904343"/>
                <a:gd name="connsiteY261" fmla="*/ 1960292 h 2280875"/>
                <a:gd name="connsiteX262" fmla="*/ 314363 w 904343"/>
                <a:gd name="connsiteY262" fmla="*/ 1967299 h 2280875"/>
                <a:gd name="connsiteX263" fmla="*/ 305981 w 904343"/>
                <a:gd name="connsiteY263" fmla="*/ 1960292 h 2280875"/>
                <a:gd name="connsiteX264" fmla="*/ 302629 w 904343"/>
                <a:gd name="connsiteY264" fmla="*/ 1951533 h 2280875"/>
                <a:gd name="connsiteX265" fmla="*/ 317715 w 904343"/>
                <a:gd name="connsiteY265" fmla="*/ 1956788 h 2280875"/>
                <a:gd name="connsiteX266" fmla="*/ 299276 w 904343"/>
                <a:gd name="connsiteY266" fmla="*/ 1946277 h 2280875"/>
                <a:gd name="connsiteX267" fmla="*/ 278016 w 904343"/>
                <a:gd name="connsiteY267" fmla="*/ 1921751 h 2280875"/>
                <a:gd name="connsiteX268" fmla="*/ 305818 w 904343"/>
                <a:gd name="connsiteY268" fmla="*/ 1937517 h 2280875"/>
                <a:gd name="connsiteX269" fmla="*/ 292735 w 904343"/>
                <a:gd name="connsiteY269" fmla="*/ 1928758 h 2280875"/>
                <a:gd name="connsiteX270" fmla="*/ 278016 w 904343"/>
                <a:gd name="connsiteY270" fmla="*/ 1921751 h 2280875"/>
                <a:gd name="connsiteX271" fmla="*/ 251850 w 904343"/>
                <a:gd name="connsiteY271" fmla="*/ 1877956 h 2280875"/>
                <a:gd name="connsiteX272" fmla="*/ 278016 w 904343"/>
                <a:gd name="connsiteY272" fmla="*/ 1890218 h 2280875"/>
                <a:gd name="connsiteX273" fmla="*/ 273681 w 904343"/>
                <a:gd name="connsiteY273" fmla="*/ 1888485 h 2280875"/>
                <a:gd name="connsiteX274" fmla="*/ 273315 w 904343"/>
                <a:gd name="connsiteY274" fmla="*/ 1891532 h 2280875"/>
                <a:gd name="connsiteX275" fmla="*/ 269839 w 904343"/>
                <a:gd name="connsiteY275" fmla="*/ 1900729 h 2280875"/>
                <a:gd name="connsiteX276" fmla="*/ 263604 w 904343"/>
                <a:gd name="connsiteY276" fmla="*/ 1898512 h 2280875"/>
                <a:gd name="connsiteX277" fmla="*/ 263604 w 904343"/>
                <a:gd name="connsiteY277" fmla="*/ 1898512 h 2280875"/>
                <a:gd name="connsiteX278" fmla="*/ 263604 w 904343"/>
                <a:gd name="connsiteY278" fmla="*/ 1898512 h 2280875"/>
                <a:gd name="connsiteX279" fmla="*/ 264115 w 904343"/>
                <a:gd name="connsiteY279" fmla="*/ 1894817 h 2280875"/>
                <a:gd name="connsiteX280" fmla="*/ 265814 w 904343"/>
                <a:gd name="connsiteY280" fmla="*/ 1890722 h 2280875"/>
                <a:gd name="connsiteX281" fmla="*/ 267730 w 904343"/>
                <a:gd name="connsiteY281" fmla="*/ 1886107 h 2280875"/>
                <a:gd name="connsiteX282" fmla="*/ 264320 w 904343"/>
                <a:gd name="connsiteY282" fmla="*/ 1884744 h 2280875"/>
                <a:gd name="connsiteX283" fmla="*/ 251850 w 904343"/>
                <a:gd name="connsiteY283" fmla="*/ 1877956 h 2280875"/>
                <a:gd name="connsiteX284" fmla="*/ 263298 w 904343"/>
                <a:gd name="connsiteY284" fmla="*/ 1865693 h 2280875"/>
                <a:gd name="connsiteX285" fmla="*/ 251850 w 904343"/>
                <a:gd name="connsiteY285" fmla="*/ 1872700 h 2280875"/>
                <a:gd name="connsiteX286" fmla="*/ 246944 w 904343"/>
                <a:gd name="connsiteY286" fmla="*/ 1867445 h 2280875"/>
                <a:gd name="connsiteX287" fmla="*/ 263298 w 904343"/>
                <a:gd name="connsiteY287" fmla="*/ 1865693 h 2280875"/>
                <a:gd name="connsiteX288" fmla="*/ 249193 w 904343"/>
                <a:gd name="connsiteY288" fmla="*/ 1852116 h 2280875"/>
                <a:gd name="connsiteX289" fmla="*/ 256756 w 904343"/>
                <a:gd name="connsiteY289" fmla="*/ 1856933 h 2280875"/>
                <a:gd name="connsiteX290" fmla="*/ 248579 w 904343"/>
                <a:gd name="connsiteY290" fmla="*/ 1865692 h 2280875"/>
                <a:gd name="connsiteX291" fmla="*/ 253485 w 904343"/>
                <a:gd name="connsiteY291" fmla="*/ 1863941 h 2280875"/>
                <a:gd name="connsiteX292" fmla="*/ 240402 w 904343"/>
                <a:gd name="connsiteY292" fmla="*/ 1855182 h 2280875"/>
                <a:gd name="connsiteX293" fmla="*/ 249193 w 904343"/>
                <a:gd name="connsiteY293" fmla="*/ 1852116 h 2280875"/>
                <a:gd name="connsiteX294" fmla="*/ 251850 w 904343"/>
                <a:gd name="connsiteY294" fmla="*/ 1832408 h 2280875"/>
                <a:gd name="connsiteX295" fmla="*/ 271475 w 904343"/>
                <a:gd name="connsiteY295" fmla="*/ 1851678 h 2280875"/>
                <a:gd name="connsiteX296" fmla="*/ 251850 w 904343"/>
                <a:gd name="connsiteY296" fmla="*/ 1832408 h 2280875"/>
                <a:gd name="connsiteX297" fmla="*/ 232225 w 904343"/>
                <a:gd name="connsiteY297" fmla="*/ 1830657 h 2280875"/>
                <a:gd name="connsiteX298" fmla="*/ 269839 w 904343"/>
                <a:gd name="connsiteY298" fmla="*/ 1867445 h 2280875"/>
                <a:gd name="connsiteX299" fmla="*/ 255120 w 904343"/>
                <a:gd name="connsiteY299" fmla="*/ 1851679 h 2280875"/>
                <a:gd name="connsiteX300" fmla="*/ 242037 w 904343"/>
                <a:gd name="connsiteY300" fmla="*/ 1849927 h 2280875"/>
                <a:gd name="connsiteX301" fmla="*/ 243673 w 904343"/>
                <a:gd name="connsiteY301" fmla="*/ 1841168 h 2280875"/>
                <a:gd name="connsiteX302" fmla="*/ 232225 w 904343"/>
                <a:gd name="connsiteY302" fmla="*/ 1830657 h 2280875"/>
                <a:gd name="connsiteX303" fmla="*/ 261662 w 904343"/>
                <a:gd name="connsiteY303" fmla="*/ 1814014 h 2280875"/>
                <a:gd name="connsiteX304" fmla="*/ 266568 w 904343"/>
                <a:gd name="connsiteY304" fmla="*/ 1830657 h 2280875"/>
                <a:gd name="connsiteX305" fmla="*/ 256447 w 904343"/>
                <a:gd name="connsiteY305" fmla="*/ 1829513 h 2280875"/>
                <a:gd name="connsiteX306" fmla="*/ 256446 w 904343"/>
                <a:gd name="connsiteY306" fmla="*/ 1829513 h 2280875"/>
                <a:gd name="connsiteX307" fmla="*/ 250215 w 904343"/>
                <a:gd name="connsiteY307" fmla="*/ 1828808 h 2280875"/>
                <a:gd name="connsiteX308" fmla="*/ 261662 w 904343"/>
                <a:gd name="connsiteY308" fmla="*/ 1825110 h 2280875"/>
                <a:gd name="connsiteX309" fmla="*/ 261662 w 904343"/>
                <a:gd name="connsiteY309" fmla="*/ 1814014 h 2280875"/>
                <a:gd name="connsiteX310" fmla="*/ 243673 w 904343"/>
                <a:gd name="connsiteY310" fmla="*/ 1807006 h 2280875"/>
                <a:gd name="connsiteX311" fmla="*/ 245309 w 904343"/>
                <a:gd name="connsiteY311" fmla="*/ 1815765 h 2280875"/>
                <a:gd name="connsiteX312" fmla="*/ 240402 w 904343"/>
                <a:gd name="connsiteY312" fmla="*/ 1812262 h 2280875"/>
                <a:gd name="connsiteX313" fmla="*/ 243673 w 904343"/>
                <a:gd name="connsiteY313" fmla="*/ 1807006 h 2280875"/>
                <a:gd name="connsiteX314" fmla="*/ 244509 w 904343"/>
                <a:gd name="connsiteY314" fmla="*/ 1758024 h 2280875"/>
                <a:gd name="connsiteX315" fmla="*/ 255413 w 904343"/>
                <a:gd name="connsiteY315" fmla="*/ 1761675 h 2280875"/>
                <a:gd name="connsiteX316" fmla="*/ 243952 w 904343"/>
                <a:gd name="connsiteY316" fmla="*/ 1758166 h 2280875"/>
                <a:gd name="connsiteX317" fmla="*/ 191706 w 904343"/>
                <a:gd name="connsiteY317" fmla="*/ 1754684 h 2280875"/>
                <a:gd name="connsiteX318" fmla="*/ 205476 w 904343"/>
                <a:gd name="connsiteY318" fmla="*/ 1757289 h 2280875"/>
                <a:gd name="connsiteX319" fmla="*/ 194834 w 904343"/>
                <a:gd name="connsiteY319" fmla="*/ 1759921 h 2280875"/>
                <a:gd name="connsiteX320" fmla="*/ 191628 w 904343"/>
                <a:gd name="connsiteY320" fmla="*/ 1754554 h 2280875"/>
                <a:gd name="connsiteX321" fmla="*/ 191706 w 904343"/>
                <a:gd name="connsiteY321" fmla="*/ 1754684 h 2280875"/>
                <a:gd name="connsiteX322" fmla="*/ 191560 w 904343"/>
                <a:gd name="connsiteY322" fmla="*/ 1754657 h 2280875"/>
                <a:gd name="connsiteX323" fmla="*/ 45843 w 904343"/>
                <a:gd name="connsiteY323" fmla="*/ 0 h 2280875"/>
                <a:gd name="connsiteX324" fmla="*/ 58941 w 904343"/>
                <a:gd name="connsiteY324" fmla="*/ 21056 h 2280875"/>
                <a:gd name="connsiteX325" fmla="*/ 73677 w 904343"/>
                <a:gd name="connsiteY325" fmla="*/ 33339 h 2280875"/>
                <a:gd name="connsiteX326" fmla="*/ 80226 w 904343"/>
                <a:gd name="connsiteY326" fmla="*/ 64922 h 2280875"/>
                <a:gd name="connsiteX327" fmla="*/ 108059 w 904343"/>
                <a:gd name="connsiteY327" fmla="*/ 105280 h 2280875"/>
                <a:gd name="connsiteX328" fmla="*/ 109696 w 904343"/>
                <a:gd name="connsiteY328" fmla="*/ 135109 h 2280875"/>
                <a:gd name="connsiteX329" fmla="*/ 121157 w 904343"/>
                <a:gd name="connsiteY329" fmla="*/ 149146 h 2280875"/>
                <a:gd name="connsiteX330" fmla="*/ 106422 w 904343"/>
                <a:gd name="connsiteY330" fmla="*/ 157919 h 2280875"/>
                <a:gd name="connsiteX331" fmla="*/ 112971 w 904343"/>
                <a:gd name="connsiteY331" fmla="*/ 178975 h 2280875"/>
                <a:gd name="connsiteX332" fmla="*/ 124432 w 904343"/>
                <a:gd name="connsiteY332" fmla="*/ 185994 h 2280875"/>
                <a:gd name="connsiteX333" fmla="*/ 124432 w 904343"/>
                <a:gd name="connsiteY333" fmla="*/ 196522 h 2280875"/>
                <a:gd name="connsiteX334" fmla="*/ 152265 w 904343"/>
                <a:gd name="connsiteY334" fmla="*/ 236879 h 2280875"/>
                <a:gd name="connsiteX335" fmla="*/ 176824 w 904343"/>
                <a:gd name="connsiteY335" fmla="*/ 294783 h 2280875"/>
                <a:gd name="connsiteX336" fmla="*/ 206295 w 904343"/>
                <a:gd name="connsiteY336" fmla="*/ 322857 h 2280875"/>
                <a:gd name="connsiteX337" fmla="*/ 229217 w 904343"/>
                <a:gd name="connsiteY337" fmla="*/ 349177 h 2280875"/>
                <a:gd name="connsiteX338" fmla="*/ 216118 w 904343"/>
                <a:gd name="connsiteY338" fmla="*/ 400062 h 2280875"/>
                <a:gd name="connsiteX339" fmla="*/ 160452 w 904343"/>
                <a:gd name="connsiteY339" fmla="*/ 435155 h 2280875"/>
                <a:gd name="connsiteX340" fmla="*/ 173550 w 904343"/>
                <a:gd name="connsiteY340" fmla="*/ 459720 h 2280875"/>
                <a:gd name="connsiteX341" fmla="*/ 171912 w 904343"/>
                <a:gd name="connsiteY341" fmla="*/ 493059 h 2280875"/>
                <a:gd name="connsiteX342" fmla="*/ 181736 w 904343"/>
                <a:gd name="connsiteY342" fmla="*/ 514115 h 2280875"/>
                <a:gd name="connsiteX343" fmla="*/ 176824 w 904343"/>
                <a:gd name="connsiteY343" fmla="*/ 536925 h 2280875"/>
                <a:gd name="connsiteX344" fmla="*/ 198109 w 904343"/>
                <a:gd name="connsiteY344" fmla="*/ 570264 h 2280875"/>
                <a:gd name="connsiteX345" fmla="*/ 176824 w 904343"/>
                <a:gd name="connsiteY345" fmla="*/ 580791 h 2280875"/>
                <a:gd name="connsiteX346" fmla="*/ 165363 w 904343"/>
                <a:gd name="connsiteY346" fmla="*/ 600093 h 2280875"/>
                <a:gd name="connsiteX347" fmla="*/ 142442 w 904343"/>
                <a:gd name="connsiteY347" fmla="*/ 657996 h 2280875"/>
                <a:gd name="connsiteX348" fmla="*/ 139167 w 904343"/>
                <a:gd name="connsiteY348" fmla="*/ 696599 h 2280875"/>
                <a:gd name="connsiteX349" fmla="*/ 130981 w 904343"/>
                <a:gd name="connsiteY349" fmla="*/ 715900 h 2280875"/>
                <a:gd name="connsiteX350" fmla="*/ 142442 w 904343"/>
                <a:gd name="connsiteY350" fmla="*/ 738711 h 2280875"/>
                <a:gd name="connsiteX351" fmla="*/ 147353 w 904343"/>
                <a:gd name="connsiteY351" fmla="*/ 750993 h 2280875"/>
                <a:gd name="connsiteX352" fmla="*/ 152265 w 904343"/>
                <a:gd name="connsiteY352" fmla="*/ 761521 h 2280875"/>
                <a:gd name="connsiteX353" fmla="*/ 137530 w 904343"/>
                <a:gd name="connsiteY353" fmla="*/ 773804 h 2280875"/>
                <a:gd name="connsiteX354" fmla="*/ 137530 w 904343"/>
                <a:gd name="connsiteY354" fmla="*/ 801878 h 2280875"/>
                <a:gd name="connsiteX355" fmla="*/ 135893 w 904343"/>
                <a:gd name="connsiteY355" fmla="*/ 819425 h 2280875"/>
                <a:gd name="connsiteX356" fmla="*/ 130981 w 904343"/>
                <a:gd name="connsiteY356" fmla="*/ 828198 h 2280875"/>
                <a:gd name="connsiteX357" fmla="*/ 145716 w 904343"/>
                <a:gd name="connsiteY357" fmla="*/ 861537 h 2280875"/>
                <a:gd name="connsiteX358" fmla="*/ 155540 w 904343"/>
                <a:gd name="connsiteY358" fmla="*/ 868555 h 2280875"/>
                <a:gd name="connsiteX359" fmla="*/ 152265 w 904343"/>
                <a:gd name="connsiteY359" fmla="*/ 875574 h 2280875"/>
                <a:gd name="connsiteX360" fmla="*/ 173550 w 904343"/>
                <a:gd name="connsiteY360" fmla="*/ 908912 h 2280875"/>
                <a:gd name="connsiteX361" fmla="*/ 183373 w 904343"/>
                <a:gd name="connsiteY361" fmla="*/ 921195 h 2280875"/>
                <a:gd name="connsiteX362" fmla="*/ 185010 w 904343"/>
                <a:gd name="connsiteY362" fmla="*/ 938741 h 2280875"/>
                <a:gd name="connsiteX363" fmla="*/ 206295 w 904343"/>
                <a:gd name="connsiteY363" fmla="*/ 959797 h 2280875"/>
                <a:gd name="connsiteX364" fmla="*/ 212844 w 904343"/>
                <a:gd name="connsiteY364" fmla="*/ 996645 h 2280875"/>
                <a:gd name="connsiteX365" fmla="*/ 212844 w 904343"/>
                <a:gd name="connsiteY365" fmla="*/ 1008928 h 2280875"/>
                <a:gd name="connsiteX366" fmla="*/ 206295 w 904343"/>
                <a:gd name="connsiteY366" fmla="*/ 1015946 h 2280875"/>
                <a:gd name="connsiteX367" fmla="*/ 203020 w 904343"/>
                <a:gd name="connsiteY367" fmla="*/ 1033493 h 2280875"/>
                <a:gd name="connsiteX368" fmla="*/ 204658 w 904343"/>
                <a:gd name="connsiteY368" fmla="*/ 1054549 h 2280875"/>
                <a:gd name="connsiteX369" fmla="*/ 196471 w 904343"/>
                <a:gd name="connsiteY369" fmla="*/ 1065077 h 2280875"/>
                <a:gd name="connsiteX370" fmla="*/ 201383 w 904343"/>
                <a:gd name="connsiteY370" fmla="*/ 1072095 h 2280875"/>
                <a:gd name="connsiteX371" fmla="*/ 219393 w 904343"/>
                <a:gd name="connsiteY371" fmla="*/ 1114207 h 2280875"/>
                <a:gd name="connsiteX372" fmla="*/ 214481 w 904343"/>
                <a:gd name="connsiteY372" fmla="*/ 1121226 h 2280875"/>
                <a:gd name="connsiteX373" fmla="*/ 207932 w 904343"/>
                <a:gd name="connsiteY373" fmla="*/ 1131754 h 2280875"/>
                <a:gd name="connsiteX374" fmla="*/ 193197 w 904343"/>
                <a:gd name="connsiteY374" fmla="*/ 1147545 h 2280875"/>
                <a:gd name="connsiteX375" fmla="*/ 194834 w 904343"/>
                <a:gd name="connsiteY375" fmla="*/ 1165092 h 2280875"/>
                <a:gd name="connsiteX376" fmla="*/ 199746 w 904343"/>
                <a:gd name="connsiteY376" fmla="*/ 1182639 h 2280875"/>
                <a:gd name="connsiteX377" fmla="*/ 209569 w 904343"/>
                <a:gd name="connsiteY377" fmla="*/ 1212468 h 2280875"/>
                <a:gd name="connsiteX378" fmla="*/ 227579 w 904343"/>
                <a:gd name="connsiteY378" fmla="*/ 1238788 h 2280875"/>
                <a:gd name="connsiteX379" fmla="*/ 239040 w 904343"/>
                <a:gd name="connsiteY379" fmla="*/ 1258089 h 2280875"/>
                <a:gd name="connsiteX380" fmla="*/ 243952 w 904343"/>
                <a:gd name="connsiteY380" fmla="*/ 1272126 h 2280875"/>
                <a:gd name="connsiteX381" fmla="*/ 225942 w 904343"/>
                <a:gd name="connsiteY381" fmla="*/ 1293182 h 2280875"/>
                <a:gd name="connsiteX382" fmla="*/ 230854 w 904343"/>
                <a:gd name="connsiteY382" fmla="*/ 1328275 h 2280875"/>
                <a:gd name="connsiteX383" fmla="*/ 224305 w 904343"/>
                <a:gd name="connsiteY383" fmla="*/ 1333539 h 2280875"/>
                <a:gd name="connsiteX384" fmla="*/ 227579 w 904343"/>
                <a:gd name="connsiteY384" fmla="*/ 1358104 h 2280875"/>
                <a:gd name="connsiteX385" fmla="*/ 237403 w 904343"/>
                <a:gd name="connsiteY385" fmla="*/ 1370387 h 2280875"/>
                <a:gd name="connsiteX386" fmla="*/ 234128 w 904343"/>
                <a:gd name="connsiteY386" fmla="*/ 1386179 h 2280875"/>
                <a:gd name="connsiteX387" fmla="*/ 247226 w 904343"/>
                <a:gd name="connsiteY387" fmla="*/ 1417763 h 2280875"/>
                <a:gd name="connsiteX388" fmla="*/ 257050 w 904343"/>
                <a:gd name="connsiteY388" fmla="*/ 1451101 h 2280875"/>
                <a:gd name="connsiteX389" fmla="*/ 276697 w 904343"/>
                <a:gd name="connsiteY389" fmla="*/ 1475666 h 2280875"/>
                <a:gd name="connsiteX390" fmla="*/ 261962 w 904343"/>
                <a:gd name="connsiteY390" fmla="*/ 1484440 h 2280875"/>
                <a:gd name="connsiteX391" fmla="*/ 270148 w 904343"/>
                <a:gd name="connsiteY391" fmla="*/ 1507250 h 2280875"/>
                <a:gd name="connsiteX392" fmla="*/ 283246 w 904343"/>
                <a:gd name="connsiteY392" fmla="*/ 1535325 h 2280875"/>
                <a:gd name="connsiteX393" fmla="*/ 304531 w 904343"/>
                <a:gd name="connsiteY393" fmla="*/ 1545852 h 2280875"/>
                <a:gd name="connsiteX394" fmla="*/ 304531 w 904343"/>
                <a:gd name="connsiteY394" fmla="*/ 1559890 h 2280875"/>
                <a:gd name="connsiteX395" fmla="*/ 314354 w 904343"/>
                <a:gd name="connsiteY395" fmla="*/ 1566908 h 2280875"/>
                <a:gd name="connsiteX396" fmla="*/ 315991 w 904343"/>
                <a:gd name="connsiteY396" fmla="*/ 1575682 h 2280875"/>
                <a:gd name="connsiteX397" fmla="*/ 324178 w 904343"/>
                <a:gd name="connsiteY397" fmla="*/ 1584455 h 2280875"/>
                <a:gd name="connsiteX398" fmla="*/ 324178 w 904343"/>
                <a:gd name="connsiteY398" fmla="*/ 1600247 h 2280875"/>
                <a:gd name="connsiteX399" fmla="*/ 335638 w 904343"/>
                <a:gd name="connsiteY399" fmla="*/ 1612529 h 2280875"/>
                <a:gd name="connsiteX400" fmla="*/ 368384 w 904343"/>
                <a:gd name="connsiteY400" fmla="*/ 1617793 h 2280875"/>
                <a:gd name="connsiteX401" fmla="*/ 366746 w 904343"/>
                <a:gd name="connsiteY401" fmla="*/ 1633585 h 2280875"/>
                <a:gd name="connsiteX402" fmla="*/ 337276 w 904343"/>
                <a:gd name="connsiteY402" fmla="*/ 1637095 h 2280875"/>
                <a:gd name="connsiteX403" fmla="*/ 347099 w 904343"/>
                <a:gd name="connsiteY403" fmla="*/ 1645868 h 2280875"/>
                <a:gd name="connsiteX404" fmla="*/ 371658 w 904343"/>
                <a:gd name="connsiteY404" fmla="*/ 1680961 h 2280875"/>
                <a:gd name="connsiteX405" fmla="*/ 363472 w 904343"/>
                <a:gd name="connsiteY405" fmla="*/ 1682716 h 2280875"/>
                <a:gd name="connsiteX406" fmla="*/ 371658 w 904343"/>
                <a:gd name="connsiteY406" fmla="*/ 1694998 h 2280875"/>
                <a:gd name="connsiteX407" fmla="*/ 378207 w 904343"/>
                <a:gd name="connsiteY407" fmla="*/ 1702017 h 2280875"/>
                <a:gd name="connsiteX408" fmla="*/ 370021 w 904343"/>
                <a:gd name="connsiteY408" fmla="*/ 1716054 h 2280875"/>
                <a:gd name="connsiteX409" fmla="*/ 394580 w 904343"/>
                <a:gd name="connsiteY409" fmla="*/ 1749393 h 2280875"/>
                <a:gd name="connsiteX410" fmla="*/ 389668 w 904343"/>
                <a:gd name="connsiteY410" fmla="*/ 1761675 h 2280875"/>
                <a:gd name="connsiteX411" fmla="*/ 392943 w 904343"/>
                <a:gd name="connsiteY411" fmla="*/ 1770449 h 2280875"/>
                <a:gd name="connsiteX412" fmla="*/ 399492 w 904343"/>
                <a:gd name="connsiteY412" fmla="*/ 1779222 h 2280875"/>
                <a:gd name="connsiteX413" fmla="*/ 384756 w 904343"/>
                <a:gd name="connsiteY413" fmla="*/ 1803787 h 2280875"/>
                <a:gd name="connsiteX414" fmla="*/ 388031 w 904343"/>
                <a:gd name="connsiteY414" fmla="*/ 1823088 h 2280875"/>
                <a:gd name="connsiteX415" fmla="*/ 409315 w 904343"/>
                <a:gd name="connsiteY415" fmla="*/ 1844144 h 2280875"/>
                <a:gd name="connsiteX416" fmla="*/ 401129 w 904343"/>
                <a:gd name="connsiteY416" fmla="*/ 1852917 h 2280875"/>
                <a:gd name="connsiteX417" fmla="*/ 406041 w 904343"/>
                <a:gd name="connsiteY417" fmla="*/ 1877483 h 2280875"/>
                <a:gd name="connsiteX418" fmla="*/ 392943 w 904343"/>
                <a:gd name="connsiteY418" fmla="*/ 1886256 h 2280875"/>
                <a:gd name="connsiteX419" fmla="*/ 378207 w 904343"/>
                <a:gd name="connsiteY419" fmla="*/ 1902048 h 2280875"/>
                <a:gd name="connsiteX420" fmla="*/ 383119 w 904343"/>
                <a:gd name="connsiteY420" fmla="*/ 1923104 h 2280875"/>
                <a:gd name="connsiteX421" fmla="*/ 397854 w 904343"/>
                <a:gd name="connsiteY421" fmla="*/ 1944160 h 2280875"/>
                <a:gd name="connsiteX422" fmla="*/ 417502 w 904343"/>
                <a:gd name="connsiteY422" fmla="*/ 1965215 h 2280875"/>
                <a:gd name="connsiteX423" fmla="*/ 433874 w 904343"/>
                <a:gd name="connsiteY423" fmla="*/ 1982762 h 2280875"/>
                <a:gd name="connsiteX424" fmla="*/ 446972 w 904343"/>
                <a:gd name="connsiteY424" fmla="*/ 1979253 h 2280875"/>
                <a:gd name="connsiteX425" fmla="*/ 461708 w 904343"/>
                <a:gd name="connsiteY425" fmla="*/ 1977498 h 2280875"/>
                <a:gd name="connsiteX426" fmla="*/ 482992 w 904343"/>
                <a:gd name="connsiteY426" fmla="*/ 1989781 h 2280875"/>
                <a:gd name="connsiteX427" fmla="*/ 489541 w 904343"/>
                <a:gd name="connsiteY427" fmla="*/ 2010836 h 2280875"/>
                <a:gd name="connsiteX428" fmla="*/ 496090 w 904343"/>
                <a:gd name="connsiteY428" fmla="*/ 2031892 h 2280875"/>
                <a:gd name="connsiteX429" fmla="*/ 530473 w 904343"/>
                <a:gd name="connsiteY429" fmla="*/ 2052948 h 2280875"/>
                <a:gd name="connsiteX430" fmla="*/ 581228 w 904343"/>
                <a:gd name="connsiteY430" fmla="*/ 2056458 h 2280875"/>
                <a:gd name="connsiteX431" fmla="*/ 677947 w 904343"/>
                <a:gd name="connsiteY431" fmla="*/ 2070362 h 2280875"/>
                <a:gd name="connsiteX432" fmla="*/ 672812 w 904343"/>
                <a:gd name="connsiteY432" fmla="*/ 2070221 h 2280875"/>
                <a:gd name="connsiteX433" fmla="*/ 666365 w 904343"/>
                <a:gd name="connsiteY433" fmla="*/ 2084532 h 2280875"/>
                <a:gd name="connsiteX434" fmla="*/ 643443 w 904343"/>
                <a:gd name="connsiteY434" fmla="*/ 2091551 h 2280875"/>
                <a:gd name="connsiteX435" fmla="*/ 612336 w 904343"/>
                <a:gd name="connsiteY435" fmla="*/ 2100324 h 2280875"/>
                <a:gd name="connsiteX436" fmla="*/ 622159 w 904343"/>
                <a:gd name="connsiteY436" fmla="*/ 2128398 h 2280875"/>
                <a:gd name="connsiteX437" fmla="*/ 635257 w 904343"/>
                <a:gd name="connsiteY437" fmla="*/ 2151209 h 2280875"/>
                <a:gd name="connsiteX438" fmla="*/ 605787 w 904343"/>
                <a:gd name="connsiteY438" fmla="*/ 2161737 h 2280875"/>
                <a:gd name="connsiteX439" fmla="*/ 555031 w 904343"/>
                <a:gd name="connsiteY439" fmla="*/ 2137172 h 2280875"/>
                <a:gd name="connsiteX440" fmla="*/ 566492 w 904343"/>
                <a:gd name="connsiteY440" fmla="*/ 2140681 h 2280875"/>
                <a:gd name="connsiteX441" fmla="*/ 574679 w 904343"/>
                <a:gd name="connsiteY441" fmla="*/ 2130153 h 2280875"/>
                <a:gd name="connsiteX442" fmla="*/ 584502 w 904343"/>
                <a:gd name="connsiteY442" fmla="*/ 2145945 h 2280875"/>
                <a:gd name="connsiteX443" fmla="*/ 597600 w 904343"/>
                <a:gd name="connsiteY443" fmla="*/ 2123134 h 2280875"/>
                <a:gd name="connsiteX444" fmla="*/ 602512 w 904343"/>
                <a:gd name="connsiteY444" fmla="*/ 2109097 h 2280875"/>
                <a:gd name="connsiteX445" fmla="*/ 584502 w 904343"/>
                <a:gd name="connsiteY445" fmla="*/ 2100324 h 2280875"/>
                <a:gd name="connsiteX446" fmla="*/ 566492 w 904343"/>
                <a:gd name="connsiteY446" fmla="*/ 2117870 h 2280875"/>
                <a:gd name="connsiteX447" fmla="*/ 540296 w 904343"/>
                <a:gd name="connsiteY447" fmla="*/ 2119625 h 2280875"/>
                <a:gd name="connsiteX448" fmla="*/ 556669 w 904343"/>
                <a:gd name="connsiteY448" fmla="*/ 2128398 h 2280875"/>
                <a:gd name="connsiteX449" fmla="*/ 545208 w 904343"/>
                <a:gd name="connsiteY449" fmla="*/ 2126644 h 2280875"/>
                <a:gd name="connsiteX450" fmla="*/ 543571 w 904343"/>
                <a:gd name="connsiteY450" fmla="*/ 2137172 h 2280875"/>
                <a:gd name="connsiteX451" fmla="*/ 559943 w 904343"/>
                <a:gd name="connsiteY451" fmla="*/ 2145945 h 2280875"/>
                <a:gd name="connsiteX452" fmla="*/ 504276 w 904343"/>
                <a:gd name="connsiteY452" fmla="*/ 2124889 h 2280875"/>
                <a:gd name="connsiteX453" fmla="*/ 532110 w 904343"/>
                <a:gd name="connsiteY453" fmla="*/ 2128398 h 2280875"/>
                <a:gd name="connsiteX454" fmla="*/ 512463 w 904343"/>
                <a:gd name="connsiteY454" fmla="*/ 2107342 h 2280875"/>
                <a:gd name="connsiteX455" fmla="*/ 525561 w 904343"/>
                <a:gd name="connsiteY455" fmla="*/ 2105588 h 2280875"/>
                <a:gd name="connsiteX456" fmla="*/ 541933 w 904343"/>
                <a:gd name="connsiteY456" fmla="*/ 2096815 h 2280875"/>
                <a:gd name="connsiteX457" fmla="*/ 577953 w 904343"/>
                <a:gd name="connsiteY457" fmla="*/ 2095060 h 2280875"/>
                <a:gd name="connsiteX458" fmla="*/ 528835 w 904343"/>
                <a:gd name="connsiteY458" fmla="*/ 2095060 h 2280875"/>
                <a:gd name="connsiteX459" fmla="*/ 528835 w 904343"/>
                <a:gd name="connsiteY459" fmla="*/ 2088041 h 2280875"/>
                <a:gd name="connsiteX460" fmla="*/ 505914 w 904343"/>
                <a:gd name="connsiteY460" fmla="*/ 2096815 h 2280875"/>
                <a:gd name="connsiteX461" fmla="*/ 517374 w 904343"/>
                <a:gd name="connsiteY461" fmla="*/ 2096815 h 2280875"/>
                <a:gd name="connsiteX462" fmla="*/ 509188 w 904343"/>
                <a:gd name="connsiteY462" fmla="*/ 2103833 h 2280875"/>
                <a:gd name="connsiteX463" fmla="*/ 509188 w 904343"/>
                <a:gd name="connsiteY463" fmla="*/ 2119625 h 2280875"/>
                <a:gd name="connsiteX464" fmla="*/ 501002 w 904343"/>
                <a:gd name="connsiteY464" fmla="*/ 2109097 h 2280875"/>
                <a:gd name="connsiteX465" fmla="*/ 482992 w 904343"/>
                <a:gd name="connsiteY465" fmla="*/ 2103833 h 2280875"/>
                <a:gd name="connsiteX466" fmla="*/ 494453 w 904343"/>
                <a:gd name="connsiteY466" fmla="*/ 2103833 h 2280875"/>
                <a:gd name="connsiteX467" fmla="*/ 489541 w 904343"/>
                <a:gd name="connsiteY467" fmla="*/ 2100324 h 2280875"/>
                <a:gd name="connsiteX468" fmla="*/ 497727 w 904343"/>
                <a:gd name="connsiteY468" fmla="*/ 2089796 h 2280875"/>
                <a:gd name="connsiteX469" fmla="*/ 497727 w 904343"/>
                <a:gd name="connsiteY469" fmla="*/ 2086287 h 2280875"/>
                <a:gd name="connsiteX470" fmla="*/ 486266 w 904343"/>
                <a:gd name="connsiteY470" fmla="*/ 2086287 h 2280875"/>
                <a:gd name="connsiteX471" fmla="*/ 489541 w 904343"/>
                <a:gd name="connsiteY471" fmla="*/ 2096815 h 2280875"/>
                <a:gd name="connsiteX472" fmla="*/ 479717 w 904343"/>
                <a:gd name="connsiteY472" fmla="*/ 2089796 h 2280875"/>
                <a:gd name="connsiteX473" fmla="*/ 473168 w 904343"/>
                <a:gd name="connsiteY473" fmla="*/ 2100324 h 2280875"/>
                <a:gd name="connsiteX474" fmla="*/ 466619 w 904343"/>
                <a:gd name="connsiteY474" fmla="*/ 2095060 h 2280875"/>
                <a:gd name="connsiteX475" fmla="*/ 446972 w 904343"/>
                <a:gd name="connsiteY475" fmla="*/ 2059967 h 2280875"/>
                <a:gd name="connsiteX476" fmla="*/ 469894 w 904343"/>
                <a:gd name="connsiteY476" fmla="*/ 2070495 h 2280875"/>
                <a:gd name="connsiteX477" fmla="*/ 484629 w 904343"/>
                <a:gd name="connsiteY477" fmla="*/ 2072249 h 2280875"/>
                <a:gd name="connsiteX478" fmla="*/ 492816 w 904343"/>
                <a:gd name="connsiteY478" fmla="*/ 2065231 h 2280875"/>
                <a:gd name="connsiteX479" fmla="*/ 487904 w 904343"/>
                <a:gd name="connsiteY479" fmla="*/ 2054703 h 2280875"/>
                <a:gd name="connsiteX480" fmla="*/ 504276 w 904343"/>
                <a:gd name="connsiteY480" fmla="*/ 2065231 h 2280875"/>
                <a:gd name="connsiteX481" fmla="*/ 502639 w 904343"/>
                <a:gd name="connsiteY481" fmla="*/ 2082777 h 2280875"/>
                <a:gd name="connsiteX482" fmla="*/ 519012 w 904343"/>
                <a:gd name="connsiteY482" fmla="*/ 2082777 h 2280875"/>
                <a:gd name="connsiteX483" fmla="*/ 510825 w 904343"/>
                <a:gd name="connsiteY483" fmla="*/ 2066985 h 2280875"/>
                <a:gd name="connsiteX484" fmla="*/ 505914 w 904343"/>
                <a:gd name="connsiteY484" fmla="*/ 2054703 h 2280875"/>
                <a:gd name="connsiteX485" fmla="*/ 491661 w 904343"/>
                <a:gd name="connsiteY485" fmla="*/ 2041975 h 2280875"/>
                <a:gd name="connsiteX486" fmla="*/ 489925 w 904343"/>
                <a:gd name="connsiteY486" fmla="*/ 2039514 h 2280875"/>
                <a:gd name="connsiteX487" fmla="*/ 487869 w 904343"/>
                <a:gd name="connsiteY487" fmla="*/ 2038588 h 2280875"/>
                <a:gd name="connsiteX488" fmla="*/ 486266 w 904343"/>
                <a:gd name="connsiteY488" fmla="*/ 2037156 h 2280875"/>
                <a:gd name="connsiteX489" fmla="*/ 458433 w 904343"/>
                <a:gd name="connsiteY489" fmla="*/ 2024874 h 2280875"/>
                <a:gd name="connsiteX490" fmla="*/ 455159 w 904343"/>
                <a:gd name="connsiteY490" fmla="*/ 2030138 h 2280875"/>
                <a:gd name="connsiteX491" fmla="*/ 477876 w 904343"/>
                <a:gd name="connsiteY491" fmla="*/ 2034086 h 2280875"/>
                <a:gd name="connsiteX492" fmla="*/ 487869 w 904343"/>
                <a:gd name="connsiteY492" fmla="*/ 2038588 h 2280875"/>
                <a:gd name="connsiteX493" fmla="*/ 491661 w 904343"/>
                <a:gd name="connsiteY493" fmla="*/ 2041975 h 2280875"/>
                <a:gd name="connsiteX494" fmla="*/ 494453 w 904343"/>
                <a:gd name="connsiteY494" fmla="*/ 2045930 h 2280875"/>
                <a:gd name="connsiteX495" fmla="*/ 455159 w 904343"/>
                <a:gd name="connsiteY495" fmla="*/ 2037156 h 2280875"/>
                <a:gd name="connsiteX496" fmla="*/ 468257 w 904343"/>
                <a:gd name="connsiteY496" fmla="*/ 2042420 h 2280875"/>
                <a:gd name="connsiteX497" fmla="*/ 476443 w 904343"/>
                <a:gd name="connsiteY497" fmla="*/ 2052948 h 2280875"/>
                <a:gd name="connsiteX498" fmla="*/ 471531 w 904343"/>
                <a:gd name="connsiteY498" fmla="*/ 2063476 h 2280875"/>
                <a:gd name="connsiteX499" fmla="*/ 455159 w 904343"/>
                <a:gd name="connsiteY499" fmla="*/ 2042420 h 2280875"/>
                <a:gd name="connsiteX500" fmla="*/ 468257 w 904343"/>
                <a:gd name="connsiteY500" fmla="*/ 2066985 h 2280875"/>
                <a:gd name="connsiteX501" fmla="*/ 445335 w 904343"/>
                <a:gd name="connsiteY501" fmla="*/ 2047684 h 2280875"/>
                <a:gd name="connsiteX502" fmla="*/ 456796 w 904343"/>
                <a:gd name="connsiteY502" fmla="*/ 2054703 h 2280875"/>
                <a:gd name="connsiteX503" fmla="*/ 445335 w 904343"/>
                <a:gd name="connsiteY503" fmla="*/ 2040666 h 2280875"/>
                <a:gd name="connsiteX504" fmla="*/ 435511 w 904343"/>
                <a:gd name="connsiteY504" fmla="*/ 2042420 h 2280875"/>
                <a:gd name="connsiteX505" fmla="*/ 427325 w 904343"/>
                <a:gd name="connsiteY505" fmla="*/ 2037156 h 2280875"/>
                <a:gd name="connsiteX506" fmla="*/ 415864 w 904343"/>
                <a:gd name="connsiteY506" fmla="*/ 2021364 h 2280875"/>
                <a:gd name="connsiteX507" fmla="*/ 438786 w 904343"/>
                <a:gd name="connsiteY507" fmla="*/ 2037156 h 2280875"/>
                <a:gd name="connsiteX508" fmla="*/ 417502 w 904343"/>
                <a:gd name="connsiteY508" fmla="*/ 2012591 h 2280875"/>
                <a:gd name="connsiteX509" fmla="*/ 415864 w 904343"/>
                <a:gd name="connsiteY509" fmla="*/ 2009082 h 2280875"/>
                <a:gd name="connsiteX510" fmla="*/ 414227 w 904343"/>
                <a:gd name="connsiteY510" fmla="*/ 2014346 h 2280875"/>
                <a:gd name="connsiteX511" fmla="*/ 401129 w 904343"/>
                <a:gd name="connsiteY511" fmla="*/ 2007327 h 2280875"/>
                <a:gd name="connsiteX512" fmla="*/ 388031 w 904343"/>
                <a:gd name="connsiteY512" fmla="*/ 1998554 h 2280875"/>
                <a:gd name="connsiteX513" fmla="*/ 394580 w 904343"/>
                <a:gd name="connsiteY513" fmla="*/ 1993290 h 2280875"/>
                <a:gd name="connsiteX514" fmla="*/ 402766 w 904343"/>
                <a:gd name="connsiteY514" fmla="*/ 1993290 h 2280875"/>
                <a:gd name="connsiteX515" fmla="*/ 407678 w 904343"/>
                <a:gd name="connsiteY515" fmla="*/ 1989781 h 2280875"/>
                <a:gd name="connsiteX516" fmla="*/ 410952 w 904343"/>
                <a:gd name="connsiteY516" fmla="*/ 1979253 h 2280875"/>
                <a:gd name="connsiteX517" fmla="*/ 401129 w 904343"/>
                <a:gd name="connsiteY517" fmla="*/ 1966970 h 2280875"/>
                <a:gd name="connsiteX518" fmla="*/ 397854 w 904343"/>
                <a:gd name="connsiteY518" fmla="*/ 1989781 h 2280875"/>
                <a:gd name="connsiteX519" fmla="*/ 368384 w 904343"/>
                <a:gd name="connsiteY519" fmla="*/ 1970479 h 2280875"/>
                <a:gd name="connsiteX520" fmla="*/ 381482 w 904343"/>
                <a:gd name="connsiteY520" fmla="*/ 1975743 h 2280875"/>
                <a:gd name="connsiteX521" fmla="*/ 388031 w 904343"/>
                <a:gd name="connsiteY521" fmla="*/ 1972234 h 2280875"/>
                <a:gd name="connsiteX522" fmla="*/ 361835 w 904343"/>
                <a:gd name="connsiteY522" fmla="*/ 1959951 h 2280875"/>
                <a:gd name="connsiteX523" fmla="*/ 338913 w 904343"/>
                <a:gd name="connsiteY523" fmla="*/ 1952933 h 2280875"/>
                <a:gd name="connsiteX524" fmla="*/ 359993 w 904343"/>
                <a:gd name="connsiteY524" fmla="*/ 1951178 h 2280875"/>
                <a:gd name="connsiteX525" fmla="*/ 361291 w 904343"/>
                <a:gd name="connsiteY525" fmla="*/ 1951638 h 2280875"/>
                <a:gd name="connsiteX526" fmla="*/ 363063 w 904343"/>
                <a:gd name="connsiteY526" fmla="*/ 1952714 h 2280875"/>
                <a:gd name="connsiteX527" fmla="*/ 384756 w 904343"/>
                <a:gd name="connsiteY527" fmla="*/ 1959951 h 2280875"/>
                <a:gd name="connsiteX528" fmla="*/ 361291 w 904343"/>
                <a:gd name="connsiteY528" fmla="*/ 1951638 h 2280875"/>
                <a:gd name="connsiteX529" fmla="*/ 353444 w 904343"/>
                <a:gd name="connsiteY529" fmla="*/ 1946874 h 2280875"/>
                <a:gd name="connsiteX530" fmla="*/ 348737 w 904343"/>
                <a:gd name="connsiteY530" fmla="*/ 1938896 h 2280875"/>
                <a:gd name="connsiteX531" fmla="*/ 373295 w 904343"/>
                <a:gd name="connsiteY531" fmla="*/ 1944160 h 2280875"/>
                <a:gd name="connsiteX532" fmla="*/ 368384 w 904343"/>
                <a:gd name="connsiteY532" fmla="*/ 1935386 h 2280875"/>
                <a:gd name="connsiteX533" fmla="*/ 355286 w 904343"/>
                <a:gd name="connsiteY533" fmla="*/ 1926613 h 2280875"/>
                <a:gd name="connsiteX534" fmla="*/ 345462 w 904343"/>
                <a:gd name="connsiteY534" fmla="*/ 1917840 h 2280875"/>
                <a:gd name="connsiteX535" fmla="*/ 374933 w 904343"/>
                <a:gd name="connsiteY535" fmla="*/ 1926613 h 2280875"/>
                <a:gd name="connsiteX536" fmla="*/ 353648 w 904343"/>
                <a:gd name="connsiteY536" fmla="*/ 1914330 h 2280875"/>
                <a:gd name="connsiteX537" fmla="*/ 345462 w 904343"/>
                <a:gd name="connsiteY537" fmla="*/ 1907312 h 2280875"/>
                <a:gd name="connsiteX538" fmla="*/ 355286 w 904343"/>
                <a:gd name="connsiteY538" fmla="*/ 1903802 h 2280875"/>
                <a:gd name="connsiteX539" fmla="*/ 346076 w 904343"/>
                <a:gd name="connsiteY539" fmla="*/ 1891739 h 2280875"/>
                <a:gd name="connsiteX540" fmla="*/ 345477 w 904343"/>
                <a:gd name="connsiteY540" fmla="*/ 1887006 h 2280875"/>
                <a:gd name="connsiteX541" fmla="*/ 350374 w 904343"/>
                <a:gd name="connsiteY541" fmla="*/ 1886256 h 2280875"/>
                <a:gd name="connsiteX542" fmla="*/ 345385 w 904343"/>
                <a:gd name="connsiteY542" fmla="*/ 1886283 h 2280875"/>
                <a:gd name="connsiteX543" fmla="*/ 345477 w 904343"/>
                <a:gd name="connsiteY543" fmla="*/ 1887006 h 2280875"/>
                <a:gd name="connsiteX544" fmla="*/ 338913 w 904343"/>
                <a:gd name="connsiteY544" fmla="*/ 1888011 h 2280875"/>
                <a:gd name="connsiteX545" fmla="*/ 340550 w 904343"/>
                <a:gd name="connsiteY545" fmla="*/ 1914330 h 2280875"/>
                <a:gd name="connsiteX546" fmla="*/ 319266 w 904343"/>
                <a:gd name="connsiteY546" fmla="*/ 1880992 h 2280875"/>
                <a:gd name="connsiteX547" fmla="*/ 312717 w 904343"/>
                <a:gd name="connsiteY547" fmla="*/ 1870464 h 2280875"/>
                <a:gd name="connsiteX548" fmla="*/ 329089 w 904343"/>
                <a:gd name="connsiteY548" fmla="*/ 1868709 h 2280875"/>
                <a:gd name="connsiteX549" fmla="*/ 309442 w 904343"/>
                <a:gd name="connsiteY549" fmla="*/ 1856427 h 2280875"/>
                <a:gd name="connsiteX550" fmla="*/ 329089 w 904343"/>
                <a:gd name="connsiteY550" fmla="*/ 1859936 h 2280875"/>
                <a:gd name="connsiteX551" fmla="*/ 325815 w 904343"/>
                <a:gd name="connsiteY551" fmla="*/ 1849408 h 2280875"/>
                <a:gd name="connsiteX552" fmla="*/ 314354 w 904343"/>
                <a:gd name="connsiteY552" fmla="*/ 1844144 h 2280875"/>
                <a:gd name="connsiteX553" fmla="*/ 279972 w 904343"/>
                <a:gd name="connsiteY553" fmla="*/ 1830107 h 2280875"/>
                <a:gd name="connsiteX554" fmla="*/ 304531 w 904343"/>
                <a:gd name="connsiteY554" fmla="*/ 1835371 h 2280875"/>
                <a:gd name="connsiteX555" fmla="*/ 296344 w 904343"/>
                <a:gd name="connsiteY555" fmla="*/ 1824843 h 2280875"/>
                <a:gd name="connsiteX556" fmla="*/ 322540 w 904343"/>
                <a:gd name="connsiteY556" fmla="*/ 1831861 h 2280875"/>
                <a:gd name="connsiteX557" fmla="*/ 335638 w 904343"/>
                <a:gd name="connsiteY557" fmla="*/ 1833616 h 2280875"/>
                <a:gd name="connsiteX558" fmla="*/ 350374 w 904343"/>
                <a:gd name="connsiteY558" fmla="*/ 1838880 h 2280875"/>
                <a:gd name="connsiteX559" fmla="*/ 350374 w 904343"/>
                <a:gd name="connsiteY559" fmla="*/ 1830107 h 2280875"/>
                <a:gd name="connsiteX560" fmla="*/ 327452 w 904343"/>
                <a:gd name="connsiteY560" fmla="*/ 1819579 h 2280875"/>
                <a:gd name="connsiteX561" fmla="*/ 337978 w 904343"/>
                <a:gd name="connsiteY561" fmla="*/ 1821835 h 2280875"/>
                <a:gd name="connsiteX562" fmla="*/ 342188 w 904343"/>
                <a:gd name="connsiteY562" fmla="*/ 1824843 h 2280875"/>
                <a:gd name="connsiteX563" fmla="*/ 352011 w 904343"/>
                <a:gd name="connsiteY563" fmla="*/ 1824843 h 2280875"/>
                <a:gd name="connsiteX564" fmla="*/ 337978 w 904343"/>
                <a:gd name="connsiteY564" fmla="*/ 1821835 h 2280875"/>
                <a:gd name="connsiteX565" fmla="*/ 327452 w 904343"/>
                <a:gd name="connsiteY565" fmla="*/ 1814315 h 2280875"/>
                <a:gd name="connsiteX566" fmla="*/ 315991 w 904343"/>
                <a:gd name="connsiteY566" fmla="*/ 1809051 h 2280875"/>
                <a:gd name="connsiteX567" fmla="*/ 312717 w 904343"/>
                <a:gd name="connsiteY567" fmla="*/ 1798523 h 2280875"/>
                <a:gd name="connsiteX568" fmla="*/ 306168 w 904343"/>
                <a:gd name="connsiteY568" fmla="*/ 1816070 h 2280875"/>
                <a:gd name="connsiteX569" fmla="*/ 265236 w 904343"/>
                <a:gd name="connsiteY569" fmla="*/ 1807296 h 2280875"/>
                <a:gd name="connsiteX570" fmla="*/ 268511 w 904343"/>
                <a:gd name="connsiteY570" fmla="*/ 1800278 h 2280875"/>
                <a:gd name="connsiteX571" fmla="*/ 294707 w 904343"/>
                <a:gd name="connsiteY571" fmla="*/ 1810806 h 2280875"/>
                <a:gd name="connsiteX572" fmla="*/ 297981 w 904343"/>
                <a:gd name="connsiteY572" fmla="*/ 1803787 h 2280875"/>
                <a:gd name="connsiteX573" fmla="*/ 284883 w 904343"/>
                <a:gd name="connsiteY573" fmla="*/ 1800278 h 2280875"/>
                <a:gd name="connsiteX574" fmla="*/ 271785 w 904343"/>
                <a:gd name="connsiteY574" fmla="*/ 1793259 h 2280875"/>
                <a:gd name="connsiteX575" fmla="*/ 284883 w 904343"/>
                <a:gd name="connsiteY575" fmla="*/ 1782731 h 2280875"/>
                <a:gd name="connsiteX576" fmla="*/ 289795 w 904343"/>
                <a:gd name="connsiteY576" fmla="*/ 1777467 h 2280875"/>
                <a:gd name="connsiteX577" fmla="*/ 286521 w 904343"/>
                <a:gd name="connsiteY577" fmla="*/ 1770449 h 2280875"/>
                <a:gd name="connsiteX578" fmla="*/ 275060 w 904343"/>
                <a:gd name="connsiteY578" fmla="*/ 1772203 h 2280875"/>
                <a:gd name="connsiteX579" fmla="*/ 286521 w 904343"/>
                <a:gd name="connsiteY579" fmla="*/ 1768694 h 2280875"/>
                <a:gd name="connsiteX580" fmla="*/ 270148 w 904343"/>
                <a:gd name="connsiteY580" fmla="*/ 1761675 h 2280875"/>
                <a:gd name="connsiteX581" fmla="*/ 257664 w 904343"/>
                <a:gd name="connsiteY581" fmla="*/ 1754657 h 2280875"/>
                <a:gd name="connsiteX582" fmla="*/ 244509 w 904343"/>
                <a:gd name="connsiteY582" fmla="*/ 1758024 h 2280875"/>
                <a:gd name="connsiteX583" fmla="*/ 229217 w 904343"/>
                <a:gd name="connsiteY583" fmla="*/ 1752902 h 2280875"/>
                <a:gd name="connsiteX584" fmla="*/ 219393 w 904343"/>
                <a:gd name="connsiteY584" fmla="*/ 1735355 h 2280875"/>
                <a:gd name="connsiteX585" fmla="*/ 195218 w 904343"/>
                <a:gd name="connsiteY585" fmla="*/ 1749173 h 2280875"/>
                <a:gd name="connsiteX586" fmla="*/ 191628 w 904343"/>
                <a:gd name="connsiteY586" fmla="*/ 1754554 h 2280875"/>
                <a:gd name="connsiteX587" fmla="*/ 188643 w 904343"/>
                <a:gd name="connsiteY587" fmla="*/ 1749557 h 2280875"/>
                <a:gd name="connsiteX588" fmla="*/ 211207 w 904343"/>
                <a:gd name="connsiteY588" fmla="*/ 1728337 h 2280875"/>
                <a:gd name="connsiteX589" fmla="*/ 207932 w 904343"/>
                <a:gd name="connsiteY589" fmla="*/ 1721318 h 2280875"/>
                <a:gd name="connsiteX590" fmla="*/ 221030 w 904343"/>
                <a:gd name="connsiteY590" fmla="*/ 1721318 h 2280875"/>
                <a:gd name="connsiteX591" fmla="*/ 214481 w 904343"/>
                <a:gd name="connsiteY591" fmla="*/ 1703772 h 2280875"/>
                <a:gd name="connsiteX592" fmla="*/ 209569 w 904343"/>
                <a:gd name="connsiteY592" fmla="*/ 1709036 h 2280875"/>
                <a:gd name="connsiteX593" fmla="*/ 196471 w 904343"/>
                <a:gd name="connsiteY593" fmla="*/ 1700262 h 2280875"/>
                <a:gd name="connsiteX594" fmla="*/ 217756 w 904343"/>
                <a:gd name="connsiteY594" fmla="*/ 1696753 h 2280875"/>
                <a:gd name="connsiteX595" fmla="*/ 234128 w 904343"/>
                <a:gd name="connsiteY595" fmla="*/ 1705526 h 2280875"/>
                <a:gd name="connsiteX596" fmla="*/ 239040 w 904343"/>
                <a:gd name="connsiteY596" fmla="*/ 1696753 h 2280875"/>
                <a:gd name="connsiteX597" fmla="*/ 252138 w 904343"/>
                <a:gd name="connsiteY597" fmla="*/ 1703772 h 2280875"/>
                <a:gd name="connsiteX598" fmla="*/ 253775 w 904343"/>
                <a:gd name="connsiteY598" fmla="*/ 1707281 h 2280875"/>
                <a:gd name="connsiteX599" fmla="*/ 235766 w 904343"/>
                <a:gd name="connsiteY599" fmla="*/ 1719563 h 2280875"/>
                <a:gd name="connsiteX600" fmla="*/ 270148 w 904343"/>
                <a:gd name="connsiteY600" fmla="*/ 1726582 h 2280875"/>
                <a:gd name="connsiteX601" fmla="*/ 263599 w 904343"/>
                <a:gd name="connsiteY601" fmla="*/ 1716054 h 2280875"/>
                <a:gd name="connsiteX602" fmla="*/ 276697 w 904343"/>
                <a:gd name="connsiteY602" fmla="*/ 1726582 h 2280875"/>
                <a:gd name="connsiteX603" fmla="*/ 275060 w 904343"/>
                <a:gd name="connsiteY603" fmla="*/ 1742374 h 2280875"/>
                <a:gd name="connsiteX604" fmla="*/ 288158 w 904343"/>
                <a:gd name="connsiteY604" fmla="*/ 1710790 h 2280875"/>
                <a:gd name="connsiteX605" fmla="*/ 279972 w 904343"/>
                <a:gd name="connsiteY605" fmla="*/ 1724827 h 2280875"/>
                <a:gd name="connsiteX606" fmla="*/ 276083 w 904343"/>
                <a:gd name="connsiteY606" fmla="*/ 1702456 h 2280875"/>
                <a:gd name="connsiteX607" fmla="*/ 277394 w 904343"/>
                <a:gd name="connsiteY607" fmla="*/ 1692594 h 2280875"/>
                <a:gd name="connsiteX608" fmla="*/ 288158 w 904343"/>
                <a:gd name="connsiteY608" fmla="*/ 1687980 h 2280875"/>
                <a:gd name="connsiteX609" fmla="*/ 277439 w 904343"/>
                <a:gd name="connsiteY609" fmla="*/ 1692257 h 2280875"/>
                <a:gd name="connsiteX610" fmla="*/ 277394 w 904343"/>
                <a:gd name="connsiteY610" fmla="*/ 1692594 h 2280875"/>
                <a:gd name="connsiteX611" fmla="*/ 271785 w 904343"/>
                <a:gd name="connsiteY611" fmla="*/ 1694998 h 2280875"/>
                <a:gd name="connsiteX612" fmla="*/ 268511 w 904343"/>
                <a:gd name="connsiteY612" fmla="*/ 1679206 h 2280875"/>
                <a:gd name="connsiteX613" fmla="*/ 278048 w 904343"/>
                <a:gd name="connsiteY613" fmla="*/ 1667281 h 2280875"/>
                <a:gd name="connsiteX614" fmla="*/ 279425 w 904343"/>
                <a:gd name="connsiteY614" fmla="*/ 1667508 h 2280875"/>
                <a:gd name="connsiteX615" fmla="*/ 294707 w 904343"/>
                <a:gd name="connsiteY615" fmla="*/ 1675697 h 2280875"/>
                <a:gd name="connsiteX616" fmla="*/ 297981 w 904343"/>
                <a:gd name="connsiteY616" fmla="*/ 1672188 h 2280875"/>
                <a:gd name="connsiteX617" fmla="*/ 286521 w 904343"/>
                <a:gd name="connsiteY617" fmla="*/ 1668678 h 2280875"/>
                <a:gd name="connsiteX618" fmla="*/ 279425 w 904343"/>
                <a:gd name="connsiteY618" fmla="*/ 1667508 h 2280875"/>
                <a:gd name="connsiteX619" fmla="*/ 278334 w 904343"/>
                <a:gd name="connsiteY619" fmla="*/ 1666924 h 2280875"/>
                <a:gd name="connsiteX620" fmla="*/ 278048 w 904343"/>
                <a:gd name="connsiteY620" fmla="*/ 1667281 h 2280875"/>
                <a:gd name="connsiteX621" fmla="*/ 265236 w 904343"/>
                <a:gd name="connsiteY621" fmla="*/ 1665169 h 2280875"/>
                <a:gd name="connsiteX622" fmla="*/ 270148 w 904343"/>
                <a:gd name="connsiteY622" fmla="*/ 1645868 h 2280875"/>
                <a:gd name="connsiteX623" fmla="*/ 286521 w 904343"/>
                <a:gd name="connsiteY623" fmla="*/ 1612529 h 2280875"/>
                <a:gd name="connsiteX624" fmla="*/ 245589 w 904343"/>
                <a:gd name="connsiteY624" fmla="*/ 1594983 h 2280875"/>
                <a:gd name="connsiteX625" fmla="*/ 252138 w 904343"/>
                <a:gd name="connsiteY625" fmla="*/ 1594983 h 2280875"/>
                <a:gd name="connsiteX626" fmla="*/ 255413 w 904343"/>
                <a:gd name="connsiteY626" fmla="*/ 1570418 h 2280875"/>
                <a:gd name="connsiteX627" fmla="*/ 247226 w 904343"/>
                <a:gd name="connsiteY627" fmla="*/ 1570418 h 2280875"/>
                <a:gd name="connsiteX628" fmla="*/ 237403 w 904343"/>
                <a:gd name="connsiteY628" fmla="*/ 1558135 h 2280875"/>
                <a:gd name="connsiteX629" fmla="*/ 239040 w 904343"/>
                <a:gd name="connsiteY629" fmla="*/ 1542343 h 2280875"/>
                <a:gd name="connsiteX630" fmla="*/ 243952 w 904343"/>
                <a:gd name="connsiteY630" fmla="*/ 1531815 h 2280875"/>
                <a:gd name="connsiteX631" fmla="*/ 235766 w 904343"/>
                <a:gd name="connsiteY631" fmla="*/ 1521287 h 2280875"/>
                <a:gd name="connsiteX632" fmla="*/ 230854 w 904343"/>
                <a:gd name="connsiteY632" fmla="*/ 1509005 h 2280875"/>
                <a:gd name="connsiteX633" fmla="*/ 242315 w 904343"/>
                <a:gd name="connsiteY633" fmla="*/ 1501986 h 2280875"/>
                <a:gd name="connsiteX634" fmla="*/ 222667 w 904343"/>
                <a:gd name="connsiteY634" fmla="*/ 1486194 h 2280875"/>
                <a:gd name="connsiteX635" fmla="*/ 247226 w 904343"/>
                <a:gd name="connsiteY635" fmla="*/ 1498477 h 2280875"/>
                <a:gd name="connsiteX636" fmla="*/ 232491 w 904343"/>
                <a:gd name="connsiteY636" fmla="*/ 1468648 h 2280875"/>
                <a:gd name="connsiteX637" fmla="*/ 217756 w 904343"/>
                <a:gd name="connsiteY637" fmla="*/ 1456365 h 2280875"/>
                <a:gd name="connsiteX638" fmla="*/ 227579 w 904343"/>
                <a:gd name="connsiteY638" fmla="*/ 1437064 h 2280875"/>
                <a:gd name="connsiteX639" fmla="*/ 196471 w 904343"/>
                <a:gd name="connsiteY639" fmla="*/ 1442328 h 2280875"/>
                <a:gd name="connsiteX640" fmla="*/ 188285 w 904343"/>
                <a:gd name="connsiteY640" fmla="*/ 1458120 h 2280875"/>
                <a:gd name="connsiteX641" fmla="*/ 165363 w 904343"/>
                <a:gd name="connsiteY641" fmla="*/ 1447592 h 2280875"/>
                <a:gd name="connsiteX642" fmla="*/ 127706 w 904343"/>
                <a:gd name="connsiteY642" fmla="*/ 1384424 h 2280875"/>
                <a:gd name="connsiteX643" fmla="*/ 124432 w 904343"/>
                <a:gd name="connsiteY643" fmla="*/ 1349331 h 2280875"/>
                <a:gd name="connsiteX644" fmla="*/ 132618 w 904343"/>
                <a:gd name="connsiteY644" fmla="*/ 1337048 h 2280875"/>
                <a:gd name="connsiteX645" fmla="*/ 132618 w 904343"/>
                <a:gd name="connsiteY645" fmla="*/ 1315993 h 2280875"/>
                <a:gd name="connsiteX646" fmla="*/ 117883 w 904343"/>
                <a:gd name="connsiteY646" fmla="*/ 1286163 h 2280875"/>
                <a:gd name="connsiteX647" fmla="*/ 93324 w 904343"/>
                <a:gd name="connsiteY647" fmla="*/ 1249316 h 2280875"/>
                <a:gd name="connsiteX648" fmla="*/ 85138 w 904343"/>
                <a:gd name="connsiteY648" fmla="*/ 1228260 h 2280875"/>
                <a:gd name="connsiteX649" fmla="*/ 72039 w 904343"/>
                <a:gd name="connsiteY649" fmla="*/ 1212468 h 2280875"/>
                <a:gd name="connsiteX650" fmla="*/ 72039 w 904343"/>
                <a:gd name="connsiteY650" fmla="*/ 1200185 h 2280875"/>
                <a:gd name="connsiteX651" fmla="*/ 65490 w 904343"/>
                <a:gd name="connsiteY651" fmla="*/ 1182639 h 2280875"/>
                <a:gd name="connsiteX652" fmla="*/ 86775 w 904343"/>
                <a:gd name="connsiteY652" fmla="*/ 1179129 h 2280875"/>
                <a:gd name="connsiteX653" fmla="*/ 81863 w 904343"/>
                <a:gd name="connsiteY653" fmla="*/ 1149300 h 2280875"/>
                <a:gd name="connsiteX654" fmla="*/ 90049 w 904343"/>
                <a:gd name="connsiteY654" fmla="*/ 1154564 h 2280875"/>
                <a:gd name="connsiteX655" fmla="*/ 86775 w 904343"/>
                <a:gd name="connsiteY655" fmla="*/ 1147545 h 2280875"/>
                <a:gd name="connsiteX656" fmla="*/ 90049 w 904343"/>
                <a:gd name="connsiteY656" fmla="*/ 1131754 h 2280875"/>
                <a:gd name="connsiteX657" fmla="*/ 90049 w 904343"/>
                <a:gd name="connsiteY657" fmla="*/ 1103679 h 2280875"/>
                <a:gd name="connsiteX658" fmla="*/ 90049 w 904343"/>
                <a:gd name="connsiteY658" fmla="*/ 1080869 h 2280875"/>
                <a:gd name="connsiteX659" fmla="*/ 101510 w 904343"/>
                <a:gd name="connsiteY659" fmla="*/ 1054549 h 2280875"/>
                <a:gd name="connsiteX660" fmla="*/ 96598 w 904343"/>
                <a:gd name="connsiteY660" fmla="*/ 998400 h 2280875"/>
                <a:gd name="connsiteX661" fmla="*/ 106422 w 904343"/>
                <a:gd name="connsiteY661" fmla="*/ 970325 h 2280875"/>
                <a:gd name="connsiteX662" fmla="*/ 94961 w 904343"/>
                <a:gd name="connsiteY662" fmla="*/ 945760 h 2280875"/>
                <a:gd name="connsiteX663" fmla="*/ 99873 w 904343"/>
                <a:gd name="connsiteY663" fmla="*/ 926459 h 2280875"/>
                <a:gd name="connsiteX664" fmla="*/ 96598 w 904343"/>
                <a:gd name="connsiteY664" fmla="*/ 905403 h 2280875"/>
                <a:gd name="connsiteX665" fmla="*/ 96598 w 904343"/>
                <a:gd name="connsiteY665" fmla="*/ 893120 h 2280875"/>
                <a:gd name="connsiteX666" fmla="*/ 86775 w 904343"/>
                <a:gd name="connsiteY666" fmla="*/ 879083 h 2280875"/>
                <a:gd name="connsiteX667" fmla="*/ 75314 w 904343"/>
                <a:gd name="connsiteY667" fmla="*/ 847499 h 2280875"/>
                <a:gd name="connsiteX668" fmla="*/ 52392 w 904343"/>
                <a:gd name="connsiteY668" fmla="*/ 784332 h 2280875"/>
                <a:gd name="connsiteX669" fmla="*/ 60579 w 904343"/>
                <a:gd name="connsiteY669" fmla="*/ 766785 h 2280875"/>
                <a:gd name="connsiteX670" fmla="*/ 65490 w 904343"/>
                <a:gd name="connsiteY670" fmla="*/ 745729 h 2280875"/>
                <a:gd name="connsiteX671" fmla="*/ 50755 w 904343"/>
                <a:gd name="connsiteY671" fmla="*/ 708881 h 2280875"/>
                <a:gd name="connsiteX672" fmla="*/ 42569 w 904343"/>
                <a:gd name="connsiteY672" fmla="*/ 684316 h 2280875"/>
                <a:gd name="connsiteX673" fmla="*/ 52392 w 904343"/>
                <a:gd name="connsiteY673" fmla="*/ 654487 h 2280875"/>
                <a:gd name="connsiteX674" fmla="*/ 49118 w 904343"/>
                <a:gd name="connsiteY674" fmla="*/ 628167 h 2280875"/>
                <a:gd name="connsiteX675" fmla="*/ 54030 w 904343"/>
                <a:gd name="connsiteY675" fmla="*/ 596583 h 2280875"/>
                <a:gd name="connsiteX676" fmla="*/ 57304 w 904343"/>
                <a:gd name="connsiteY676" fmla="*/ 536925 h 2280875"/>
                <a:gd name="connsiteX677" fmla="*/ 47481 w 904343"/>
                <a:gd name="connsiteY677" fmla="*/ 489549 h 2280875"/>
                <a:gd name="connsiteX678" fmla="*/ 57304 w 904343"/>
                <a:gd name="connsiteY678" fmla="*/ 470248 h 2280875"/>
                <a:gd name="connsiteX679" fmla="*/ 45843 w 904343"/>
                <a:gd name="connsiteY679" fmla="*/ 435155 h 2280875"/>
                <a:gd name="connsiteX680" fmla="*/ 42569 w 904343"/>
                <a:gd name="connsiteY680" fmla="*/ 398307 h 2280875"/>
                <a:gd name="connsiteX681" fmla="*/ 40932 w 904343"/>
                <a:gd name="connsiteY681" fmla="*/ 382515 h 2280875"/>
                <a:gd name="connsiteX682" fmla="*/ 44206 w 904343"/>
                <a:gd name="connsiteY682" fmla="*/ 366723 h 2280875"/>
                <a:gd name="connsiteX683" fmla="*/ 29471 w 904343"/>
                <a:gd name="connsiteY683" fmla="*/ 356195 h 2280875"/>
                <a:gd name="connsiteX684" fmla="*/ 31108 w 904343"/>
                <a:gd name="connsiteY684" fmla="*/ 333385 h 2280875"/>
                <a:gd name="connsiteX685" fmla="*/ 44206 w 904343"/>
                <a:gd name="connsiteY685" fmla="*/ 303556 h 2280875"/>
                <a:gd name="connsiteX686" fmla="*/ 37657 w 904343"/>
                <a:gd name="connsiteY686" fmla="*/ 214068 h 2280875"/>
                <a:gd name="connsiteX687" fmla="*/ 21284 w 904343"/>
                <a:gd name="connsiteY687" fmla="*/ 121072 h 2280875"/>
                <a:gd name="connsiteX688" fmla="*/ 8186 w 904343"/>
                <a:gd name="connsiteY688" fmla="*/ 80714 h 2280875"/>
                <a:gd name="connsiteX689" fmla="*/ 0 w 904343"/>
                <a:gd name="connsiteY689" fmla="*/ 50885 h 2280875"/>
                <a:gd name="connsiteX690" fmla="*/ 31108 w 904343"/>
                <a:gd name="connsiteY690" fmla="*/ 35093 h 2280875"/>
                <a:gd name="connsiteX691" fmla="*/ 29471 w 904343"/>
                <a:gd name="connsiteY691" fmla="*/ 12283 h 2280875"/>
                <a:gd name="connsiteX692" fmla="*/ 34382 w 904343"/>
                <a:gd name="connsiteY692" fmla="*/ 10528 h 2280875"/>
                <a:gd name="connsiteX693" fmla="*/ 45843 w 904343"/>
                <a:gd name="connsiteY693" fmla="*/ 0 h 2280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Lst>
              <a:rect l="l" t="t" r="r" b="b"/>
              <a:pathLst>
                <a:path w="904343" h="2280875">
                  <a:moveTo>
                    <a:pt x="872480" y="2277372"/>
                  </a:moveTo>
                  <a:cubicBezTo>
                    <a:pt x="872480" y="2279124"/>
                    <a:pt x="872480" y="2279124"/>
                    <a:pt x="872480" y="2280875"/>
                  </a:cubicBezTo>
                  <a:cubicBezTo>
                    <a:pt x="869209" y="2279124"/>
                    <a:pt x="864303" y="2277372"/>
                    <a:pt x="861032" y="2279124"/>
                  </a:cubicBezTo>
                  <a:cubicBezTo>
                    <a:pt x="864303" y="2277372"/>
                    <a:pt x="867574" y="2275620"/>
                    <a:pt x="872480" y="2277372"/>
                  </a:cubicBezTo>
                  <a:close/>
                  <a:moveTo>
                    <a:pt x="874115" y="2265109"/>
                  </a:moveTo>
                  <a:cubicBezTo>
                    <a:pt x="877386" y="2268613"/>
                    <a:pt x="880657" y="2270365"/>
                    <a:pt x="882292" y="2273868"/>
                  </a:cubicBezTo>
                  <a:cubicBezTo>
                    <a:pt x="877386" y="2273868"/>
                    <a:pt x="874115" y="2272116"/>
                    <a:pt x="870844" y="2272116"/>
                  </a:cubicBezTo>
                  <a:cubicBezTo>
                    <a:pt x="870844" y="2268613"/>
                    <a:pt x="872479" y="2266861"/>
                    <a:pt x="874115" y="2265109"/>
                  </a:cubicBezTo>
                  <a:close/>
                  <a:moveTo>
                    <a:pt x="855717" y="2259853"/>
                  </a:moveTo>
                  <a:cubicBezTo>
                    <a:pt x="856125" y="2258977"/>
                    <a:pt x="857761" y="2258977"/>
                    <a:pt x="861032" y="2259853"/>
                  </a:cubicBezTo>
                  <a:cubicBezTo>
                    <a:pt x="859397" y="2261605"/>
                    <a:pt x="859397" y="2263356"/>
                    <a:pt x="857761" y="2265108"/>
                  </a:cubicBezTo>
                  <a:cubicBezTo>
                    <a:pt x="856125" y="2262481"/>
                    <a:pt x="855308" y="2260729"/>
                    <a:pt x="855717" y="2259853"/>
                  </a:cubicBezTo>
                  <a:close/>
                  <a:moveTo>
                    <a:pt x="736743" y="2247590"/>
                  </a:moveTo>
                  <a:cubicBezTo>
                    <a:pt x="736743" y="2247590"/>
                    <a:pt x="738378" y="2249342"/>
                    <a:pt x="738378" y="2251094"/>
                  </a:cubicBezTo>
                  <a:cubicBezTo>
                    <a:pt x="731836" y="2249342"/>
                    <a:pt x="731836" y="2247590"/>
                    <a:pt x="736743" y="2247590"/>
                  </a:cubicBezTo>
                  <a:close/>
                  <a:moveTo>
                    <a:pt x="887198" y="2242335"/>
                  </a:moveTo>
                  <a:cubicBezTo>
                    <a:pt x="887198" y="2244087"/>
                    <a:pt x="888834" y="2245839"/>
                    <a:pt x="890469" y="2247590"/>
                  </a:cubicBezTo>
                  <a:cubicBezTo>
                    <a:pt x="887198" y="2249342"/>
                    <a:pt x="882292" y="2247590"/>
                    <a:pt x="879021" y="2245839"/>
                  </a:cubicBezTo>
                  <a:cubicBezTo>
                    <a:pt x="880656" y="2244087"/>
                    <a:pt x="883927" y="2242335"/>
                    <a:pt x="887198" y="2242335"/>
                  </a:cubicBezTo>
                  <a:close/>
                  <a:moveTo>
                    <a:pt x="898646" y="2240583"/>
                  </a:moveTo>
                  <a:cubicBezTo>
                    <a:pt x="903552" y="2238831"/>
                    <a:pt x="906823" y="2242335"/>
                    <a:pt x="901917" y="2245838"/>
                  </a:cubicBezTo>
                  <a:cubicBezTo>
                    <a:pt x="900281" y="2244086"/>
                    <a:pt x="900281" y="2242335"/>
                    <a:pt x="898646" y="2240583"/>
                  </a:cubicBezTo>
                  <a:close/>
                  <a:moveTo>
                    <a:pt x="872480" y="2230072"/>
                  </a:moveTo>
                  <a:cubicBezTo>
                    <a:pt x="875751" y="2230072"/>
                    <a:pt x="880657" y="2231824"/>
                    <a:pt x="883928" y="2233576"/>
                  </a:cubicBezTo>
                  <a:cubicBezTo>
                    <a:pt x="880657" y="2233576"/>
                    <a:pt x="872480" y="2233576"/>
                    <a:pt x="872480" y="2230072"/>
                  </a:cubicBezTo>
                  <a:close/>
                  <a:moveTo>
                    <a:pt x="798887" y="2226569"/>
                  </a:moveTo>
                  <a:cubicBezTo>
                    <a:pt x="805429" y="2226569"/>
                    <a:pt x="810335" y="2235328"/>
                    <a:pt x="802158" y="2235328"/>
                  </a:cubicBezTo>
                  <a:cubicBezTo>
                    <a:pt x="790710" y="2235328"/>
                    <a:pt x="787440" y="2235328"/>
                    <a:pt x="775992" y="2231825"/>
                  </a:cubicBezTo>
                  <a:cubicBezTo>
                    <a:pt x="789075" y="2244087"/>
                    <a:pt x="808700" y="2237080"/>
                    <a:pt x="823418" y="2245839"/>
                  </a:cubicBezTo>
                  <a:cubicBezTo>
                    <a:pt x="815241" y="2247591"/>
                    <a:pt x="805429" y="2249343"/>
                    <a:pt x="800523" y="2244087"/>
                  </a:cubicBezTo>
                  <a:cubicBezTo>
                    <a:pt x="805429" y="2251095"/>
                    <a:pt x="816877" y="2249343"/>
                    <a:pt x="823418" y="2251095"/>
                  </a:cubicBezTo>
                  <a:cubicBezTo>
                    <a:pt x="833231" y="2254599"/>
                    <a:pt x="838137" y="2259854"/>
                    <a:pt x="843043" y="2266861"/>
                  </a:cubicBezTo>
                  <a:cubicBezTo>
                    <a:pt x="833231" y="2268613"/>
                    <a:pt x="831595" y="2259854"/>
                    <a:pt x="825054" y="2258102"/>
                  </a:cubicBezTo>
                  <a:cubicBezTo>
                    <a:pt x="818512" y="2256350"/>
                    <a:pt x="800523" y="2252847"/>
                    <a:pt x="793981" y="2256350"/>
                  </a:cubicBezTo>
                  <a:cubicBezTo>
                    <a:pt x="797252" y="2252847"/>
                    <a:pt x="792346" y="2244087"/>
                    <a:pt x="785804" y="2244087"/>
                  </a:cubicBezTo>
                  <a:cubicBezTo>
                    <a:pt x="777627" y="2244087"/>
                    <a:pt x="769450" y="2235328"/>
                    <a:pt x="761273" y="2238832"/>
                  </a:cubicBezTo>
                  <a:cubicBezTo>
                    <a:pt x="779263" y="2242336"/>
                    <a:pt x="753096" y="2238832"/>
                    <a:pt x="767815" y="2247591"/>
                  </a:cubicBezTo>
                  <a:cubicBezTo>
                    <a:pt x="772721" y="2249343"/>
                    <a:pt x="775992" y="2251095"/>
                    <a:pt x="779263" y="2254599"/>
                  </a:cubicBezTo>
                  <a:cubicBezTo>
                    <a:pt x="772721" y="2258102"/>
                    <a:pt x="748190" y="2251095"/>
                    <a:pt x="753096" y="2242336"/>
                  </a:cubicBezTo>
                  <a:cubicBezTo>
                    <a:pt x="748190" y="2244087"/>
                    <a:pt x="733472" y="2242336"/>
                    <a:pt x="730201" y="2237080"/>
                  </a:cubicBezTo>
                  <a:cubicBezTo>
                    <a:pt x="736743" y="2231825"/>
                    <a:pt x="748190" y="2228321"/>
                    <a:pt x="751461" y="2237080"/>
                  </a:cubicBezTo>
                  <a:cubicBezTo>
                    <a:pt x="743284" y="2226569"/>
                    <a:pt x="769450" y="2230073"/>
                    <a:pt x="774357" y="2230073"/>
                  </a:cubicBezTo>
                  <a:cubicBezTo>
                    <a:pt x="782534" y="2226569"/>
                    <a:pt x="790710" y="2224817"/>
                    <a:pt x="798887" y="2226569"/>
                  </a:cubicBezTo>
                  <a:close/>
                  <a:moveTo>
                    <a:pt x="821680" y="2225254"/>
                  </a:moveTo>
                  <a:lnTo>
                    <a:pt x="821683" y="2225254"/>
                  </a:lnTo>
                  <a:lnTo>
                    <a:pt x="841407" y="2225254"/>
                  </a:lnTo>
                  <a:lnTo>
                    <a:pt x="848486" y="2226905"/>
                  </a:lnTo>
                  <a:lnTo>
                    <a:pt x="851692" y="2227102"/>
                  </a:lnTo>
                  <a:lnTo>
                    <a:pt x="857805" y="2229077"/>
                  </a:lnTo>
                  <a:lnTo>
                    <a:pt x="861134" y="2229853"/>
                  </a:lnTo>
                  <a:lnTo>
                    <a:pt x="862415" y="2230567"/>
                  </a:lnTo>
                  <a:lnTo>
                    <a:pt x="865275" y="2231490"/>
                  </a:lnTo>
                  <a:cubicBezTo>
                    <a:pt x="869170" y="2233200"/>
                    <a:pt x="872275" y="2235109"/>
                    <a:pt x="874115" y="2237080"/>
                  </a:cubicBezTo>
                  <a:cubicBezTo>
                    <a:pt x="875750" y="2242335"/>
                    <a:pt x="869208" y="2251094"/>
                    <a:pt x="862667" y="2249342"/>
                  </a:cubicBezTo>
                  <a:cubicBezTo>
                    <a:pt x="859396" y="2247591"/>
                    <a:pt x="856125" y="2238831"/>
                    <a:pt x="851219" y="2242335"/>
                  </a:cubicBezTo>
                  <a:cubicBezTo>
                    <a:pt x="849584" y="2242335"/>
                    <a:pt x="852855" y="2245839"/>
                    <a:pt x="849584" y="2245839"/>
                  </a:cubicBezTo>
                  <a:cubicBezTo>
                    <a:pt x="846313" y="2245839"/>
                    <a:pt x="843042" y="2245839"/>
                    <a:pt x="838136" y="2245839"/>
                  </a:cubicBezTo>
                  <a:cubicBezTo>
                    <a:pt x="851219" y="2244087"/>
                    <a:pt x="826688" y="2244087"/>
                    <a:pt x="823418" y="2242335"/>
                  </a:cubicBezTo>
                  <a:cubicBezTo>
                    <a:pt x="818511" y="2237080"/>
                    <a:pt x="816876" y="2228320"/>
                    <a:pt x="808699" y="2231824"/>
                  </a:cubicBezTo>
                  <a:cubicBezTo>
                    <a:pt x="811152" y="2228320"/>
                    <a:pt x="815854" y="2226240"/>
                    <a:pt x="821680" y="2225254"/>
                  </a:cubicBezTo>
                  <a:close/>
                  <a:moveTo>
                    <a:pt x="705670" y="2224817"/>
                  </a:moveTo>
                  <a:cubicBezTo>
                    <a:pt x="704035" y="2228321"/>
                    <a:pt x="699129" y="2230073"/>
                    <a:pt x="695858" y="2230073"/>
                  </a:cubicBezTo>
                  <a:cubicBezTo>
                    <a:pt x="702399" y="2231824"/>
                    <a:pt x="713847" y="2230073"/>
                    <a:pt x="717118" y="2237080"/>
                  </a:cubicBezTo>
                  <a:cubicBezTo>
                    <a:pt x="710576" y="2233576"/>
                    <a:pt x="708941" y="2237080"/>
                    <a:pt x="707306" y="2242335"/>
                  </a:cubicBezTo>
                  <a:cubicBezTo>
                    <a:pt x="700764" y="2230073"/>
                    <a:pt x="681139" y="2238832"/>
                    <a:pt x="676233" y="2226569"/>
                  </a:cubicBezTo>
                  <a:cubicBezTo>
                    <a:pt x="681139" y="2224817"/>
                    <a:pt x="686045" y="2226569"/>
                    <a:pt x="692587" y="2228321"/>
                  </a:cubicBezTo>
                  <a:cubicBezTo>
                    <a:pt x="697493" y="2228321"/>
                    <a:pt x="700764" y="2223065"/>
                    <a:pt x="705670" y="2224817"/>
                  </a:cubicBezTo>
                  <a:close/>
                  <a:moveTo>
                    <a:pt x="743488" y="2223941"/>
                  </a:moveTo>
                  <a:cubicBezTo>
                    <a:pt x="750234" y="2224379"/>
                    <a:pt x="757184" y="2225693"/>
                    <a:pt x="761273" y="2226569"/>
                  </a:cubicBezTo>
                  <a:cubicBezTo>
                    <a:pt x="753096" y="2231824"/>
                    <a:pt x="741648" y="2230072"/>
                    <a:pt x="731836" y="2231824"/>
                  </a:cubicBezTo>
                  <a:cubicBezTo>
                    <a:pt x="730201" y="2230072"/>
                    <a:pt x="728565" y="2228321"/>
                    <a:pt x="726930" y="2226569"/>
                  </a:cubicBezTo>
                  <a:cubicBezTo>
                    <a:pt x="730201" y="2223941"/>
                    <a:pt x="736742" y="2223503"/>
                    <a:pt x="743488" y="2223941"/>
                  </a:cubicBezTo>
                  <a:close/>
                  <a:moveTo>
                    <a:pt x="653338" y="2221313"/>
                  </a:moveTo>
                  <a:cubicBezTo>
                    <a:pt x="659880" y="2219561"/>
                    <a:pt x="668056" y="2223065"/>
                    <a:pt x="674598" y="2223065"/>
                  </a:cubicBezTo>
                  <a:cubicBezTo>
                    <a:pt x="674598" y="2224816"/>
                    <a:pt x="674598" y="2226568"/>
                    <a:pt x="672963" y="2226568"/>
                  </a:cubicBezTo>
                  <a:cubicBezTo>
                    <a:pt x="668056" y="2223065"/>
                    <a:pt x="661515" y="2221313"/>
                    <a:pt x="656609" y="2226568"/>
                  </a:cubicBezTo>
                  <a:cubicBezTo>
                    <a:pt x="654973" y="2224816"/>
                    <a:pt x="653338" y="2223065"/>
                    <a:pt x="653338" y="2221313"/>
                  </a:cubicBezTo>
                  <a:close/>
                  <a:moveTo>
                    <a:pt x="581380" y="2193284"/>
                  </a:moveTo>
                  <a:cubicBezTo>
                    <a:pt x="584651" y="2191532"/>
                    <a:pt x="589557" y="2191532"/>
                    <a:pt x="592828" y="2193284"/>
                  </a:cubicBezTo>
                  <a:cubicBezTo>
                    <a:pt x="587922" y="2193284"/>
                    <a:pt x="587922" y="2195036"/>
                    <a:pt x="586286" y="2196787"/>
                  </a:cubicBezTo>
                  <a:cubicBezTo>
                    <a:pt x="584651" y="2196787"/>
                    <a:pt x="583015" y="2195036"/>
                    <a:pt x="581380" y="2193284"/>
                  </a:cubicBezTo>
                  <a:close/>
                  <a:moveTo>
                    <a:pt x="684819" y="2183868"/>
                  </a:moveTo>
                  <a:cubicBezTo>
                    <a:pt x="687272" y="2184087"/>
                    <a:pt x="689316" y="2185401"/>
                    <a:pt x="689316" y="2188028"/>
                  </a:cubicBezTo>
                  <a:cubicBezTo>
                    <a:pt x="684410" y="2188028"/>
                    <a:pt x="681139" y="2186277"/>
                    <a:pt x="677868" y="2186277"/>
                  </a:cubicBezTo>
                  <a:cubicBezTo>
                    <a:pt x="679503" y="2184525"/>
                    <a:pt x="682365" y="2183649"/>
                    <a:pt x="684819" y="2183868"/>
                  </a:cubicBezTo>
                  <a:close/>
                  <a:moveTo>
                    <a:pt x="579745" y="2177517"/>
                  </a:moveTo>
                  <a:cubicBezTo>
                    <a:pt x="581380" y="2177517"/>
                    <a:pt x="583015" y="2177517"/>
                    <a:pt x="583015" y="2177517"/>
                  </a:cubicBezTo>
                  <a:cubicBezTo>
                    <a:pt x="594463" y="2181021"/>
                    <a:pt x="584651" y="2191532"/>
                    <a:pt x="576474" y="2184525"/>
                  </a:cubicBezTo>
                  <a:cubicBezTo>
                    <a:pt x="581380" y="2184525"/>
                    <a:pt x="583015" y="2181021"/>
                    <a:pt x="579745" y="2177517"/>
                  </a:cubicBezTo>
                  <a:close/>
                  <a:moveTo>
                    <a:pt x="532728" y="2175328"/>
                  </a:moveTo>
                  <a:cubicBezTo>
                    <a:pt x="535181" y="2175766"/>
                    <a:pt x="537225" y="2177518"/>
                    <a:pt x="537225" y="2181021"/>
                  </a:cubicBezTo>
                  <a:cubicBezTo>
                    <a:pt x="533954" y="2177518"/>
                    <a:pt x="530683" y="2175766"/>
                    <a:pt x="525777" y="2177518"/>
                  </a:cubicBezTo>
                  <a:cubicBezTo>
                    <a:pt x="527413" y="2175766"/>
                    <a:pt x="530275" y="2174890"/>
                    <a:pt x="532728" y="2175328"/>
                  </a:cubicBezTo>
                  <a:close/>
                  <a:moveTo>
                    <a:pt x="610817" y="2172262"/>
                  </a:moveTo>
                  <a:cubicBezTo>
                    <a:pt x="617359" y="2170510"/>
                    <a:pt x="625535" y="2170510"/>
                    <a:pt x="632077" y="2174014"/>
                  </a:cubicBezTo>
                  <a:cubicBezTo>
                    <a:pt x="632077" y="2177517"/>
                    <a:pt x="635348" y="2181021"/>
                    <a:pt x="640254" y="2182773"/>
                  </a:cubicBezTo>
                  <a:cubicBezTo>
                    <a:pt x="636983" y="2168758"/>
                    <a:pt x="650066" y="2184525"/>
                    <a:pt x="653337" y="2188028"/>
                  </a:cubicBezTo>
                  <a:cubicBezTo>
                    <a:pt x="648431" y="2189780"/>
                    <a:pt x="645160" y="2191532"/>
                    <a:pt x="640254" y="2191532"/>
                  </a:cubicBezTo>
                  <a:cubicBezTo>
                    <a:pt x="643525" y="2179269"/>
                    <a:pt x="628806" y="2191532"/>
                    <a:pt x="628806" y="2179269"/>
                  </a:cubicBezTo>
                  <a:cubicBezTo>
                    <a:pt x="628806" y="2198539"/>
                    <a:pt x="612452" y="2172262"/>
                    <a:pt x="610817" y="2172262"/>
                  </a:cubicBezTo>
                  <a:close/>
                  <a:moveTo>
                    <a:pt x="599370" y="2167007"/>
                  </a:moveTo>
                  <a:cubicBezTo>
                    <a:pt x="601005" y="2172262"/>
                    <a:pt x="604276" y="2168759"/>
                    <a:pt x="609182" y="2170510"/>
                  </a:cubicBezTo>
                  <a:cubicBezTo>
                    <a:pt x="610817" y="2174014"/>
                    <a:pt x="612453" y="2177518"/>
                    <a:pt x="614088" y="2179270"/>
                  </a:cubicBezTo>
                  <a:cubicBezTo>
                    <a:pt x="610817" y="2181021"/>
                    <a:pt x="607547" y="2181021"/>
                    <a:pt x="604276" y="2177518"/>
                  </a:cubicBezTo>
                  <a:cubicBezTo>
                    <a:pt x="607547" y="2181021"/>
                    <a:pt x="622265" y="2191532"/>
                    <a:pt x="607547" y="2191532"/>
                  </a:cubicBezTo>
                  <a:cubicBezTo>
                    <a:pt x="610817" y="2181021"/>
                    <a:pt x="586287" y="2181021"/>
                    <a:pt x="583016" y="2172262"/>
                  </a:cubicBezTo>
                  <a:cubicBezTo>
                    <a:pt x="586287" y="2172262"/>
                    <a:pt x="596099" y="2163503"/>
                    <a:pt x="599370" y="2167007"/>
                  </a:cubicBezTo>
                  <a:close/>
                  <a:moveTo>
                    <a:pt x="658244" y="2152993"/>
                  </a:moveTo>
                  <a:cubicBezTo>
                    <a:pt x="666421" y="2156496"/>
                    <a:pt x="666421" y="2167007"/>
                    <a:pt x="674598" y="2170511"/>
                  </a:cubicBezTo>
                  <a:cubicBezTo>
                    <a:pt x="671327" y="2174014"/>
                    <a:pt x="666421" y="2174014"/>
                    <a:pt x="663150" y="2170511"/>
                  </a:cubicBezTo>
                  <a:cubicBezTo>
                    <a:pt x="666421" y="2175766"/>
                    <a:pt x="672962" y="2179270"/>
                    <a:pt x="676233" y="2186277"/>
                  </a:cubicBezTo>
                  <a:cubicBezTo>
                    <a:pt x="661515" y="2182774"/>
                    <a:pt x="653338" y="2175766"/>
                    <a:pt x="645161" y="2165255"/>
                  </a:cubicBezTo>
                  <a:cubicBezTo>
                    <a:pt x="650067" y="2163504"/>
                    <a:pt x="653338" y="2163504"/>
                    <a:pt x="656609" y="2165255"/>
                  </a:cubicBezTo>
                  <a:cubicBezTo>
                    <a:pt x="651702" y="2161752"/>
                    <a:pt x="646796" y="2145985"/>
                    <a:pt x="658244" y="2152993"/>
                  </a:cubicBezTo>
                  <a:close/>
                  <a:moveTo>
                    <a:pt x="488776" y="2144233"/>
                  </a:moveTo>
                  <a:lnTo>
                    <a:pt x="488777" y="2144233"/>
                  </a:lnTo>
                  <a:lnTo>
                    <a:pt x="494705" y="2144233"/>
                  </a:lnTo>
                  <a:cubicBezTo>
                    <a:pt x="493070" y="2145985"/>
                    <a:pt x="491434" y="2147736"/>
                    <a:pt x="491434" y="2149488"/>
                  </a:cubicBezTo>
                  <a:cubicBezTo>
                    <a:pt x="488981" y="2146861"/>
                    <a:pt x="488163" y="2145109"/>
                    <a:pt x="488776" y="2144233"/>
                  </a:cubicBezTo>
                  <a:close/>
                  <a:moveTo>
                    <a:pt x="517600" y="2138978"/>
                  </a:moveTo>
                  <a:cubicBezTo>
                    <a:pt x="525777" y="2135474"/>
                    <a:pt x="535589" y="2147737"/>
                    <a:pt x="538860" y="2151241"/>
                  </a:cubicBezTo>
                  <a:cubicBezTo>
                    <a:pt x="538860" y="2140730"/>
                    <a:pt x="547037" y="2149489"/>
                    <a:pt x="550308" y="2152992"/>
                  </a:cubicBezTo>
                  <a:cubicBezTo>
                    <a:pt x="548673" y="2144233"/>
                    <a:pt x="558485" y="2149489"/>
                    <a:pt x="561756" y="2152992"/>
                  </a:cubicBezTo>
                  <a:cubicBezTo>
                    <a:pt x="566662" y="2160000"/>
                    <a:pt x="578110" y="2154744"/>
                    <a:pt x="579745" y="2165255"/>
                  </a:cubicBezTo>
                  <a:cubicBezTo>
                    <a:pt x="571568" y="2161751"/>
                    <a:pt x="573203" y="2170510"/>
                    <a:pt x="579745" y="2172262"/>
                  </a:cubicBezTo>
                  <a:cubicBezTo>
                    <a:pt x="571568" y="2174014"/>
                    <a:pt x="565026" y="2177518"/>
                    <a:pt x="558485" y="2181021"/>
                  </a:cubicBezTo>
                  <a:cubicBezTo>
                    <a:pt x="555214" y="2179269"/>
                    <a:pt x="551943" y="2177518"/>
                    <a:pt x="547037" y="2177518"/>
                  </a:cubicBezTo>
                  <a:cubicBezTo>
                    <a:pt x="551943" y="2177518"/>
                    <a:pt x="555214" y="2175766"/>
                    <a:pt x="558485" y="2174014"/>
                  </a:cubicBezTo>
                  <a:cubicBezTo>
                    <a:pt x="556850" y="2174014"/>
                    <a:pt x="555214" y="2172262"/>
                    <a:pt x="553579" y="2170510"/>
                  </a:cubicBezTo>
                  <a:cubicBezTo>
                    <a:pt x="555214" y="2168759"/>
                    <a:pt x="556850" y="2167007"/>
                    <a:pt x="558485" y="2165255"/>
                  </a:cubicBezTo>
                  <a:cubicBezTo>
                    <a:pt x="551943" y="2163503"/>
                    <a:pt x="542131" y="2163503"/>
                    <a:pt x="538860" y="2170510"/>
                  </a:cubicBezTo>
                  <a:cubicBezTo>
                    <a:pt x="535589" y="2174014"/>
                    <a:pt x="530683" y="2172262"/>
                    <a:pt x="527412" y="2168759"/>
                  </a:cubicBezTo>
                  <a:cubicBezTo>
                    <a:pt x="522506" y="2161751"/>
                    <a:pt x="525777" y="2152992"/>
                    <a:pt x="511059" y="2158248"/>
                  </a:cubicBezTo>
                  <a:cubicBezTo>
                    <a:pt x="512694" y="2154744"/>
                    <a:pt x="509423" y="2152992"/>
                    <a:pt x="504517" y="2152992"/>
                  </a:cubicBezTo>
                  <a:cubicBezTo>
                    <a:pt x="511059" y="2144233"/>
                    <a:pt x="524142" y="2154744"/>
                    <a:pt x="532319" y="2154744"/>
                  </a:cubicBezTo>
                  <a:cubicBezTo>
                    <a:pt x="524142" y="2152992"/>
                    <a:pt x="517600" y="2147737"/>
                    <a:pt x="509423" y="2144233"/>
                  </a:cubicBezTo>
                  <a:cubicBezTo>
                    <a:pt x="514329" y="2144233"/>
                    <a:pt x="517600" y="2144233"/>
                    <a:pt x="520871" y="2144233"/>
                  </a:cubicBezTo>
                  <a:cubicBezTo>
                    <a:pt x="520871" y="2142481"/>
                    <a:pt x="519236" y="2140730"/>
                    <a:pt x="517600" y="2138978"/>
                  </a:cubicBezTo>
                  <a:close/>
                  <a:moveTo>
                    <a:pt x="496340" y="2138977"/>
                  </a:moveTo>
                  <a:cubicBezTo>
                    <a:pt x="499611" y="2138977"/>
                    <a:pt x="502882" y="2138977"/>
                    <a:pt x="504517" y="2138977"/>
                  </a:cubicBezTo>
                  <a:cubicBezTo>
                    <a:pt x="512694" y="2149488"/>
                    <a:pt x="494705" y="2142481"/>
                    <a:pt x="489799" y="2142481"/>
                  </a:cubicBezTo>
                  <a:cubicBezTo>
                    <a:pt x="493070" y="2142481"/>
                    <a:pt x="497976" y="2142481"/>
                    <a:pt x="501247" y="2144233"/>
                  </a:cubicBezTo>
                  <a:cubicBezTo>
                    <a:pt x="499611" y="2142481"/>
                    <a:pt x="497976" y="2140729"/>
                    <a:pt x="496340" y="2138977"/>
                  </a:cubicBezTo>
                  <a:close/>
                  <a:moveTo>
                    <a:pt x="484279" y="2107664"/>
                  </a:moveTo>
                  <a:cubicBezTo>
                    <a:pt x="487754" y="2107883"/>
                    <a:pt x="490616" y="2109197"/>
                    <a:pt x="491434" y="2112700"/>
                  </a:cubicBezTo>
                  <a:cubicBezTo>
                    <a:pt x="486528" y="2109197"/>
                    <a:pt x="479986" y="2107445"/>
                    <a:pt x="473445" y="2109197"/>
                  </a:cubicBezTo>
                  <a:cubicBezTo>
                    <a:pt x="476715" y="2108321"/>
                    <a:pt x="480804" y="2107445"/>
                    <a:pt x="484279" y="2107664"/>
                  </a:cubicBezTo>
                  <a:close/>
                  <a:moveTo>
                    <a:pt x="417842" y="2102189"/>
                  </a:moveTo>
                  <a:cubicBezTo>
                    <a:pt x="430925" y="2098685"/>
                    <a:pt x="439102" y="2110948"/>
                    <a:pt x="450550" y="2112700"/>
                  </a:cubicBezTo>
                  <a:cubicBezTo>
                    <a:pt x="463633" y="2116204"/>
                    <a:pt x="475080" y="2116204"/>
                    <a:pt x="488163" y="2124963"/>
                  </a:cubicBezTo>
                  <a:cubicBezTo>
                    <a:pt x="470174" y="2109196"/>
                    <a:pt x="511059" y="2138977"/>
                    <a:pt x="493070" y="2123211"/>
                  </a:cubicBezTo>
                  <a:cubicBezTo>
                    <a:pt x="501247" y="2126714"/>
                    <a:pt x="507788" y="2131970"/>
                    <a:pt x="515965" y="2133722"/>
                  </a:cubicBezTo>
                  <a:cubicBezTo>
                    <a:pt x="511059" y="2135474"/>
                    <a:pt x="506153" y="2135474"/>
                    <a:pt x="501247" y="2133722"/>
                  </a:cubicBezTo>
                  <a:cubicBezTo>
                    <a:pt x="493070" y="2135474"/>
                    <a:pt x="488163" y="2126714"/>
                    <a:pt x="481622" y="2124963"/>
                  </a:cubicBezTo>
                  <a:lnTo>
                    <a:pt x="478760" y="2124306"/>
                  </a:lnTo>
                  <a:lnTo>
                    <a:pt x="478759" y="2124306"/>
                  </a:lnTo>
                  <a:lnTo>
                    <a:pt x="458727" y="2119707"/>
                  </a:lnTo>
                  <a:cubicBezTo>
                    <a:pt x="442373" y="2116204"/>
                    <a:pt x="432560" y="2107444"/>
                    <a:pt x="417842" y="2102189"/>
                  </a:cubicBezTo>
                  <a:close/>
                  <a:moveTo>
                    <a:pt x="453820" y="2082919"/>
                  </a:moveTo>
                  <a:cubicBezTo>
                    <a:pt x="463632" y="2081167"/>
                    <a:pt x="466903" y="2096934"/>
                    <a:pt x="458726" y="2100437"/>
                  </a:cubicBezTo>
                  <a:cubicBezTo>
                    <a:pt x="458726" y="2096934"/>
                    <a:pt x="445643" y="2084671"/>
                    <a:pt x="453820" y="2082919"/>
                  </a:cubicBezTo>
                  <a:close/>
                  <a:moveTo>
                    <a:pt x="393311" y="2070656"/>
                  </a:moveTo>
                  <a:cubicBezTo>
                    <a:pt x="396582" y="2072408"/>
                    <a:pt x="409665" y="2070656"/>
                    <a:pt x="404759" y="2075911"/>
                  </a:cubicBezTo>
                  <a:cubicBezTo>
                    <a:pt x="399853" y="2074160"/>
                    <a:pt x="396582" y="2072408"/>
                    <a:pt x="393311" y="2070656"/>
                  </a:cubicBezTo>
                  <a:close/>
                  <a:moveTo>
                    <a:pt x="677947" y="2070362"/>
                  </a:moveTo>
                  <a:lnTo>
                    <a:pt x="682738" y="2070495"/>
                  </a:lnTo>
                  <a:cubicBezTo>
                    <a:pt x="694199" y="2072249"/>
                    <a:pt x="704022" y="2077513"/>
                    <a:pt x="715483" y="2075759"/>
                  </a:cubicBezTo>
                  <a:close/>
                  <a:moveTo>
                    <a:pt x="434195" y="2068904"/>
                  </a:moveTo>
                  <a:cubicBezTo>
                    <a:pt x="442372" y="2068904"/>
                    <a:pt x="452184" y="2072408"/>
                    <a:pt x="455455" y="2079415"/>
                  </a:cubicBezTo>
                  <a:cubicBezTo>
                    <a:pt x="453820" y="2079415"/>
                    <a:pt x="452184" y="2081167"/>
                    <a:pt x="452184" y="2081167"/>
                  </a:cubicBezTo>
                  <a:cubicBezTo>
                    <a:pt x="447278" y="2075912"/>
                    <a:pt x="440737" y="2074160"/>
                    <a:pt x="434195" y="2068904"/>
                  </a:cubicBezTo>
                  <a:close/>
                  <a:moveTo>
                    <a:pt x="416206" y="2067153"/>
                  </a:moveTo>
                  <a:cubicBezTo>
                    <a:pt x="424383" y="2060145"/>
                    <a:pt x="437466" y="2072408"/>
                    <a:pt x="444008" y="2075912"/>
                  </a:cubicBezTo>
                  <a:cubicBezTo>
                    <a:pt x="442373" y="2079415"/>
                    <a:pt x="440737" y="2079415"/>
                    <a:pt x="437466" y="2081167"/>
                  </a:cubicBezTo>
                  <a:cubicBezTo>
                    <a:pt x="432560" y="2079415"/>
                    <a:pt x="419477" y="2068904"/>
                    <a:pt x="434196" y="2072408"/>
                  </a:cubicBezTo>
                  <a:cubicBezTo>
                    <a:pt x="427654" y="2070656"/>
                    <a:pt x="422748" y="2065401"/>
                    <a:pt x="416206" y="2067153"/>
                  </a:cubicBezTo>
                  <a:close/>
                  <a:moveTo>
                    <a:pt x="424383" y="2054890"/>
                  </a:moveTo>
                  <a:cubicBezTo>
                    <a:pt x="434195" y="2054890"/>
                    <a:pt x="450550" y="2061897"/>
                    <a:pt x="452185" y="2070656"/>
                  </a:cubicBezTo>
                  <a:cubicBezTo>
                    <a:pt x="444008" y="2065401"/>
                    <a:pt x="430925" y="2063649"/>
                    <a:pt x="424383" y="2054890"/>
                  </a:cubicBezTo>
                  <a:close/>
                  <a:moveTo>
                    <a:pt x="481621" y="2053138"/>
                  </a:moveTo>
                  <a:cubicBezTo>
                    <a:pt x="484892" y="2056642"/>
                    <a:pt x="481621" y="2060145"/>
                    <a:pt x="476715" y="2061897"/>
                  </a:cubicBezTo>
                  <a:cubicBezTo>
                    <a:pt x="475080" y="2056642"/>
                    <a:pt x="478351" y="2053138"/>
                    <a:pt x="481621" y="2053138"/>
                  </a:cubicBezTo>
                  <a:close/>
                  <a:moveTo>
                    <a:pt x="437466" y="2053138"/>
                  </a:moveTo>
                  <a:cubicBezTo>
                    <a:pt x="444008" y="2054890"/>
                    <a:pt x="445643" y="2056642"/>
                    <a:pt x="440737" y="2058393"/>
                  </a:cubicBezTo>
                  <a:cubicBezTo>
                    <a:pt x="439101" y="2056642"/>
                    <a:pt x="439101" y="2054890"/>
                    <a:pt x="437466" y="2053138"/>
                  </a:cubicBezTo>
                  <a:close/>
                  <a:moveTo>
                    <a:pt x="388405" y="2051386"/>
                  </a:moveTo>
                  <a:cubicBezTo>
                    <a:pt x="398217" y="2047882"/>
                    <a:pt x="394946" y="2061897"/>
                    <a:pt x="391676" y="2065400"/>
                  </a:cubicBezTo>
                  <a:cubicBezTo>
                    <a:pt x="391676" y="2060145"/>
                    <a:pt x="388405" y="2056641"/>
                    <a:pt x="388405" y="2051386"/>
                  </a:cubicBezTo>
                  <a:close/>
                  <a:moveTo>
                    <a:pt x="429289" y="2049634"/>
                  </a:moveTo>
                  <a:cubicBezTo>
                    <a:pt x="434195" y="2049634"/>
                    <a:pt x="432560" y="2051386"/>
                    <a:pt x="435831" y="2053138"/>
                  </a:cubicBezTo>
                  <a:cubicBezTo>
                    <a:pt x="432560" y="2051386"/>
                    <a:pt x="430925" y="2051386"/>
                    <a:pt x="429289" y="2049634"/>
                  </a:cubicBezTo>
                  <a:close/>
                  <a:moveTo>
                    <a:pt x="398217" y="2042627"/>
                  </a:moveTo>
                  <a:cubicBezTo>
                    <a:pt x="404758" y="2042627"/>
                    <a:pt x="421112" y="2049635"/>
                    <a:pt x="421112" y="2054890"/>
                  </a:cubicBezTo>
                  <a:cubicBezTo>
                    <a:pt x="412935" y="2051387"/>
                    <a:pt x="404758" y="2047883"/>
                    <a:pt x="398217" y="2042627"/>
                  </a:cubicBezTo>
                  <a:close/>
                  <a:moveTo>
                    <a:pt x="370415" y="2042627"/>
                  </a:moveTo>
                  <a:cubicBezTo>
                    <a:pt x="373686" y="2044379"/>
                    <a:pt x="378592" y="2049635"/>
                    <a:pt x="372051" y="2053138"/>
                  </a:cubicBezTo>
                  <a:cubicBezTo>
                    <a:pt x="370415" y="2049635"/>
                    <a:pt x="368780" y="2046131"/>
                    <a:pt x="370415" y="2042627"/>
                  </a:cubicBezTo>
                  <a:close/>
                  <a:moveTo>
                    <a:pt x="424383" y="2040875"/>
                  </a:moveTo>
                  <a:cubicBezTo>
                    <a:pt x="427654" y="2040875"/>
                    <a:pt x="435831" y="2042627"/>
                    <a:pt x="435831" y="2047882"/>
                  </a:cubicBezTo>
                  <a:cubicBezTo>
                    <a:pt x="430925" y="2046130"/>
                    <a:pt x="427654" y="2042627"/>
                    <a:pt x="424383" y="2040875"/>
                  </a:cubicBezTo>
                  <a:close/>
                  <a:moveTo>
                    <a:pt x="376957" y="2040875"/>
                  </a:moveTo>
                  <a:cubicBezTo>
                    <a:pt x="388405" y="2039123"/>
                    <a:pt x="390040" y="2058393"/>
                    <a:pt x="386769" y="2065400"/>
                  </a:cubicBezTo>
                  <a:cubicBezTo>
                    <a:pt x="381863" y="2061897"/>
                    <a:pt x="372051" y="2047882"/>
                    <a:pt x="383499" y="2049634"/>
                  </a:cubicBezTo>
                  <a:cubicBezTo>
                    <a:pt x="380228" y="2047882"/>
                    <a:pt x="378592" y="2044379"/>
                    <a:pt x="376957" y="2040875"/>
                  </a:cubicBezTo>
                  <a:close/>
                  <a:moveTo>
                    <a:pt x="411300" y="2032116"/>
                  </a:moveTo>
                  <a:cubicBezTo>
                    <a:pt x="417842" y="2035620"/>
                    <a:pt x="421112" y="2040876"/>
                    <a:pt x="427654" y="2044379"/>
                  </a:cubicBezTo>
                  <a:cubicBezTo>
                    <a:pt x="426019" y="2044379"/>
                    <a:pt x="424383" y="2046131"/>
                    <a:pt x="422748" y="2046131"/>
                  </a:cubicBezTo>
                  <a:cubicBezTo>
                    <a:pt x="414571" y="2042627"/>
                    <a:pt x="414571" y="2040876"/>
                    <a:pt x="411300" y="2032116"/>
                  </a:cubicBezTo>
                  <a:close/>
                  <a:moveTo>
                    <a:pt x="403123" y="2018102"/>
                  </a:moveTo>
                  <a:cubicBezTo>
                    <a:pt x="406394" y="2012846"/>
                    <a:pt x="409664" y="2014598"/>
                    <a:pt x="412935" y="2019853"/>
                  </a:cubicBezTo>
                  <a:cubicBezTo>
                    <a:pt x="411300" y="2019853"/>
                    <a:pt x="409664" y="2021605"/>
                    <a:pt x="408029" y="2021605"/>
                  </a:cubicBezTo>
                  <a:cubicBezTo>
                    <a:pt x="406394" y="2021605"/>
                    <a:pt x="404758" y="2019853"/>
                    <a:pt x="403123" y="2018102"/>
                  </a:cubicBezTo>
                  <a:close/>
                  <a:moveTo>
                    <a:pt x="349155" y="2016350"/>
                  </a:moveTo>
                  <a:cubicBezTo>
                    <a:pt x="350790" y="2021606"/>
                    <a:pt x="354061" y="2023358"/>
                    <a:pt x="358967" y="2019854"/>
                  </a:cubicBezTo>
                  <a:cubicBezTo>
                    <a:pt x="357332" y="2025109"/>
                    <a:pt x="362238" y="2035620"/>
                    <a:pt x="354061" y="2037372"/>
                  </a:cubicBezTo>
                  <a:cubicBezTo>
                    <a:pt x="349155" y="2032117"/>
                    <a:pt x="349155" y="2023358"/>
                    <a:pt x="349155" y="2016350"/>
                  </a:cubicBezTo>
                  <a:close/>
                  <a:moveTo>
                    <a:pt x="373481" y="2013723"/>
                  </a:moveTo>
                  <a:cubicBezTo>
                    <a:pt x="376956" y="2015474"/>
                    <a:pt x="380227" y="2019854"/>
                    <a:pt x="383498" y="2023358"/>
                  </a:cubicBezTo>
                  <a:cubicBezTo>
                    <a:pt x="380227" y="2023358"/>
                    <a:pt x="378592" y="2021606"/>
                    <a:pt x="376956" y="2019854"/>
                  </a:cubicBezTo>
                  <a:cubicBezTo>
                    <a:pt x="376956" y="2023358"/>
                    <a:pt x="376956" y="2025110"/>
                    <a:pt x="376956" y="2026861"/>
                  </a:cubicBezTo>
                  <a:cubicBezTo>
                    <a:pt x="375321" y="2019854"/>
                    <a:pt x="372050" y="2026861"/>
                    <a:pt x="365509" y="2028613"/>
                  </a:cubicBezTo>
                  <a:cubicBezTo>
                    <a:pt x="368780" y="2025110"/>
                    <a:pt x="367144" y="2021606"/>
                    <a:pt x="362238" y="2019854"/>
                  </a:cubicBezTo>
                  <a:cubicBezTo>
                    <a:pt x="366327" y="2012847"/>
                    <a:pt x="370006" y="2011971"/>
                    <a:pt x="373481" y="2013723"/>
                  </a:cubicBezTo>
                  <a:close/>
                  <a:moveTo>
                    <a:pt x="381863" y="1997080"/>
                  </a:moveTo>
                  <a:cubicBezTo>
                    <a:pt x="386769" y="2002336"/>
                    <a:pt x="391675" y="2007591"/>
                    <a:pt x="396581" y="2012846"/>
                  </a:cubicBezTo>
                  <a:cubicBezTo>
                    <a:pt x="394946" y="2012846"/>
                    <a:pt x="393310" y="2012846"/>
                    <a:pt x="391675" y="2012846"/>
                  </a:cubicBezTo>
                  <a:cubicBezTo>
                    <a:pt x="388404" y="2007591"/>
                    <a:pt x="385134" y="2002336"/>
                    <a:pt x="381863" y="1997080"/>
                  </a:cubicBezTo>
                  <a:close/>
                  <a:moveTo>
                    <a:pt x="357332" y="1986569"/>
                  </a:moveTo>
                  <a:cubicBezTo>
                    <a:pt x="372051" y="1984817"/>
                    <a:pt x="373686" y="1997080"/>
                    <a:pt x="381863" y="2002336"/>
                  </a:cubicBezTo>
                  <a:lnTo>
                    <a:pt x="377105" y="2004034"/>
                  </a:lnTo>
                  <a:lnTo>
                    <a:pt x="380840" y="2007591"/>
                  </a:lnTo>
                  <a:cubicBezTo>
                    <a:pt x="383089" y="2008905"/>
                    <a:pt x="385133" y="2010218"/>
                    <a:pt x="385133" y="2012846"/>
                  </a:cubicBezTo>
                  <a:cubicBezTo>
                    <a:pt x="382680" y="2011970"/>
                    <a:pt x="379001" y="2011094"/>
                    <a:pt x="376548" y="2009562"/>
                  </a:cubicBezTo>
                  <a:lnTo>
                    <a:pt x="375695" y="2004538"/>
                  </a:lnTo>
                  <a:lnTo>
                    <a:pt x="367144" y="2007591"/>
                  </a:lnTo>
                  <a:cubicBezTo>
                    <a:pt x="367144" y="2005839"/>
                    <a:pt x="367144" y="2004088"/>
                    <a:pt x="365509" y="2002336"/>
                  </a:cubicBezTo>
                  <a:cubicBezTo>
                    <a:pt x="360603" y="2005839"/>
                    <a:pt x="349155" y="2000584"/>
                    <a:pt x="349155" y="1993576"/>
                  </a:cubicBezTo>
                  <a:cubicBezTo>
                    <a:pt x="355697" y="1995328"/>
                    <a:pt x="360603" y="1995328"/>
                    <a:pt x="367144" y="1997080"/>
                  </a:cubicBezTo>
                  <a:cubicBezTo>
                    <a:pt x="363874" y="1993576"/>
                    <a:pt x="360603" y="1990073"/>
                    <a:pt x="357332" y="1986569"/>
                  </a:cubicBezTo>
                  <a:close/>
                  <a:moveTo>
                    <a:pt x="344249" y="1983065"/>
                  </a:moveTo>
                  <a:cubicBezTo>
                    <a:pt x="349155" y="1979561"/>
                    <a:pt x="362238" y="1990072"/>
                    <a:pt x="360603" y="1993576"/>
                  </a:cubicBezTo>
                  <a:cubicBezTo>
                    <a:pt x="355697" y="1993576"/>
                    <a:pt x="336072" y="1990072"/>
                    <a:pt x="344249" y="1983065"/>
                  </a:cubicBezTo>
                  <a:close/>
                  <a:moveTo>
                    <a:pt x="354061" y="1972554"/>
                  </a:moveTo>
                  <a:cubicBezTo>
                    <a:pt x="360602" y="1969050"/>
                    <a:pt x="365509" y="1970802"/>
                    <a:pt x="368779" y="1976058"/>
                  </a:cubicBezTo>
                  <a:cubicBezTo>
                    <a:pt x="373685" y="1979561"/>
                    <a:pt x="380227" y="1981313"/>
                    <a:pt x="370415" y="1981313"/>
                  </a:cubicBezTo>
                  <a:cubicBezTo>
                    <a:pt x="375321" y="1983065"/>
                    <a:pt x="385133" y="1986569"/>
                    <a:pt x="385133" y="1991824"/>
                  </a:cubicBezTo>
                  <a:cubicBezTo>
                    <a:pt x="376956" y="1988321"/>
                    <a:pt x="368779" y="1988321"/>
                    <a:pt x="363873" y="1983065"/>
                  </a:cubicBezTo>
                  <a:cubicBezTo>
                    <a:pt x="360602" y="1979561"/>
                    <a:pt x="358967" y="1974306"/>
                    <a:pt x="354061" y="1972554"/>
                  </a:cubicBezTo>
                  <a:close/>
                  <a:moveTo>
                    <a:pt x="310724" y="1972554"/>
                  </a:moveTo>
                  <a:cubicBezTo>
                    <a:pt x="317563" y="1969050"/>
                    <a:pt x="322692" y="1972554"/>
                    <a:pt x="329531" y="1972554"/>
                  </a:cubicBezTo>
                  <a:cubicBezTo>
                    <a:pt x="329531" y="1976058"/>
                    <a:pt x="324402" y="1977809"/>
                    <a:pt x="320982" y="1976058"/>
                  </a:cubicBezTo>
                  <a:cubicBezTo>
                    <a:pt x="322692" y="1979561"/>
                    <a:pt x="327821" y="1983065"/>
                    <a:pt x="326112" y="1988320"/>
                  </a:cubicBezTo>
                  <a:cubicBezTo>
                    <a:pt x="319273" y="1988320"/>
                    <a:pt x="320982" y="1981313"/>
                    <a:pt x="312434" y="1981313"/>
                  </a:cubicBezTo>
                  <a:cubicBezTo>
                    <a:pt x="317563" y="1977809"/>
                    <a:pt x="317563" y="1974306"/>
                    <a:pt x="310724" y="1972554"/>
                  </a:cubicBezTo>
                  <a:close/>
                  <a:moveTo>
                    <a:pt x="350791" y="1963795"/>
                  </a:moveTo>
                  <a:cubicBezTo>
                    <a:pt x="349156" y="1967299"/>
                    <a:pt x="347520" y="1969051"/>
                    <a:pt x="345885" y="1972554"/>
                  </a:cubicBezTo>
                  <a:cubicBezTo>
                    <a:pt x="342614" y="1967299"/>
                    <a:pt x="345885" y="1965547"/>
                    <a:pt x="350791" y="1963795"/>
                  </a:cubicBezTo>
                  <a:close/>
                  <a:moveTo>
                    <a:pt x="299276" y="1946277"/>
                  </a:moveTo>
                  <a:cubicBezTo>
                    <a:pt x="304305" y="1946277"/>
                    <a:pt x="309334" y="1942773"/>
                    <a:pt x="314363" y="1946277"/>
                  </a:cubicBezTo>
                  <a:cubicBezTo>
                    <a:pt x="317715" y="1948029"/>
                    <a:pt x="319392" y="1948029"/>
                    <a:pt x="322744" y="1946277"/>
                  </a:cubicBezTo>
                  <a:cubicBezTo>
                    <a:pt x="321068" y="1955036"/>
                    <a:pt x="326097" y="1955036"/>
                    <a:pt x="332802" y="1951533"/>
                  </a:cubicBezTo>
                  <a:cubicBezTo>
                    <a:pt x="329449" y="1953284"/>
                    <a:pt x="326097" y="1956788"/>
                    <a:pt x="324421" y="1960292"/>
                  </a:cubicBezTo>
                  <a:cubicBezTo>
                    <a:pt x="322744" y="1963796"/>
                    <a:pt x="319392" y="1967299"/>
                    <a:pt x="314363" y="1967299"/>
                  </a:cubicBezTo>
                  <a:cubicBezTo>
                    <a:pt x="321068" y="1958540"/>
                    <a:pt x="311010" y="1963796"/>
                    <a:pt x="305981" y="1960292"/>
                  </a:cubicBezTo>
                  <a:cubicBezTo>
                    <a:pt x="304305" y="1958540"/>
                    <a:pt x="302629" y="1955036"/>
                    <a:pt x="302629" y="1951533"/>
                  </a:cubicBezTo>
                  <a:cubicBezTo>
                    <a:pt x="311010" y="1949781"/>
                    <a:pt x="309334" y="1958540"/>
                    <a:pt x="317715" y="1956788"/>
                  </a:cubicBezTo>
                  <a:cubicBezTo>
                    <a:pt x="317715" y="1951533"/>
                    <a:pt x="302629" y="1949781"/>
                    <a:pt x="299276" y="1946277"/>
                  </a:cubicBezTo>
                  <a:close/>
                  <a:moveTo>
                    <a:pt x="278016" y="1921751"/>
                  </a:moveTo>
                  <a:cubicBezTo>
                    <a:pt x="289464" y="1921751"/>
                    <a:pt x="300912" y="1927007"/>
                    <a:pt x="305818" y="1937517"/>
                  </a:cubicBezTo>
                  <a:cubicBezTo>
                    <a:pt x="300912" y="1934014"/>
                    <a:pt x="292735" y="1935765"/>
                    <a:pt x="292735" y="1928758"/>
                  </a:cubicBezTo>
                  <a:cubicBezTo>
                    <a:pt x="286193" y="1934014"/>
                    <a:pt x="279651" y="1927007"/>
                    <a:pt x="278016" y="1921751"/>
                  </a:cubicBezTo>
                  <a:close/>
                  <a:moveTo>
                    <a:pt x="251850" y="1877956"/>
                  </a:moveTo>
                  <a:cubicBezTo>
                    <a:pt x="260027" y="1872700"/>
                    <a:pt x="276381" y="1881459"/>
                    <a:pt x="278016" y="1890218"/>
                  </a:cubicBezTo>
                  <a:lnTo>
                    <a:pt x="273681" y="1888485"/>
                  </a:lnTo>
                  <a:lnTo>
                    <a:pt x="273315" y="1891532"/>
                  </a:lnTo>
                  <a:cubicBezTo>
                    <a:pt x="271884" y="1894160"/>
                    <a:pt x="269022" y="1897226"/>
                    <a:pt x="269839" y="1900729"/>
                  </a:cubicBezTo>
                  <a:cubicBezTo>
                    <a:pt x="266160" y="1900291"/>
                    <a:pt x="264320" y="1899525"/>
                    <a:pt x="263604" y="1898512"/>
                  </a:cubicBezTo>
                  <a:lnTo>
                    <a:pt x="263604" y="1898512"/>
                  </a:lnTo>
                  <a:lnTo>
                    <a:pt x="263604" y="1898512"/>
                  </a:lnTo>
                  <a:cubicBezTo>
                    <a:pt x="262889" y="1897499"/>
                    <a:pt x="263298" y="1896240"/>
                    <a:pt x="264115" y="1894817"/>
                  </a:cubicBezTo>
                  <a:lnTo>
                    <a:pt x="265814" y="1890722"/>
                  </a:lnTo>
                  <a:lnTo>
                    <a:pt x="267730" y="1886107"/>
                  </a:lnTo>
                  <a:lnTo>
                    <a:pt x="264320" y="1884744"/>
                  </a:lnTo>
                  <a:cubicBezTo>
                    <a:pt x="258801" y="1884087"/>
                    <a:pt x="253486" y="1883211"/>
                    <a:pt x="251850" y="1877956"/>
                  </a:cubicBezTo>
                  <a:close/>
                  <a:moveTo>
                    <a:pt x="263298" y="1865693"/>
                  </a:moveTo>
                  <a:cubicBezTo>
                    <a:pt x="260027" y="1869197"/>
                    <a:pt x="256756" y="1870948"/>
                    <a:pt x="251850" y="1872700"/>
                  </a:cubicBezTo>
                  <a:cubicBezTo>
                    <a:pt x="250215" y="1870948"/>
                    <a:pt x="248579" y="1869197"/>
                    <a:pt x="246944" y="1867445"/>
                  </a:cubicBezTo>
                  <a:cubicBezTo>
                    <a:pt x="253486" y="1870948"/>
                    <a:pt x="256756" y="1863941"/>
                    <a:pt x="263298" y="1865693"/>
                  </a:cubicBezTo>
                  <a:close/>
                  <a:moveTo>
                    <a:pt x="249193" y="1852116"/>
                  </a:moveTo>
                  <a:cubicBezTo>
                    <a:pt x="251850" y="1851678"/>
                    <a:pt x="254303" y="1852554"/>
                    <a:pt x="256756" y="1856933"/>
                  </a:cubicBezTo>
                  <a:cubicBezTo>
                    <a:pt x="261662" y="1862189"/>
                    <a:pt x="256756" y="1867444"/>
                    <a:pt x="248579" y="1865692"/>
                  </a:cubicBezTo>
                  <a:cubicBezTo>
                    <a:pt x="250214" y="1865692"/>
                    <a:pt x="251850" y="1863941"/>
                    <a:pt x="253485" y="1863941"/>
                  </a:cubicBezTo>
                  <a:cubicBezTo>
                    <a:pt x="248579" y="1862189"/>
                    <a:pt x="242037" y="1862189"/>
                    <a:pt x="240402" y="1855182"/>
                  </a:cubicBezTo>
                  <a:cubicBezTo>
                    <a:pt x="243673" y="1854306"/>
                    <a:pt x="246535" y="1852554"/>
                    <a:pt x="249193" y="1852116"/>
                  </a:cubicBezTo>
                  <a:close/>
                  <a:moveTo>
                    <a:pt x="251850" y="1832408"/>
                  </a:moveTo>
                  <a:cubicBezTo>
                    <a:pt x="263298" y="1830656"/>
                    <a:pt x="287829" y="1841167"/>
                    <a:pt x="271475" y="1851678"/>
                  </a:cubicBezTo>
                  <a:cubicBezTo>
                    <a:pt x="263298" y="1846423"/>
                    <a:pt x="256756" y="1841167"/>
                    <a:pt x="251850" y="1832408"/>
                  </a:cubicBezTo>
                  <a:close/>
                  <a:moveTo>
                    <a:pt x="232225" y="1830657"/>
                  </a:moveTo>
                  <a:cubicBezTo>
                    <a:pt x="245308" y="1825401"/>
                    <a:pt x="279651" y="1856934"/>
                    <a:pt x="269839" y="1867445"/>
                  </a:cubicBezTo>
                  <a:cubicBezTo>
                    <a:pt x="263297" y="1863942"/>
                    <a:pt x="258391" y="1856934"/>
                    <a:pt x="255120" y="1851679"/>
                  </a:cubicBezTo>
                  <a:cubicBezTo>
                    <a:pt x="253485" y="1846423"/>
                    <a:pt x="246943" y="1851679"/>
                    <a:pt x="242037" y="1849927"/>
                  </a:cubicBezTo>
                  <a:cubicBezTo>
                    <a:pt x="251850" y="1846423"/>
                    <a:pt x="243673" y="1846423"/>
                    <a:pt x="243673" y="1841168"/>
                  </a:cubicBezTo>
                  <a:cubicBezTo>
                    <a:pt x="242037" y="1837664"/>
                    <a:pt x="233860" y="1834160"/>
                    <a:pt x="232225" y="1830657"/>
                  </a:cubicBezTo>
                  <a:close/>
                  <a:moveTo>
                    <a:pt x="261662" y="1814014"/>
                  </a:moveTo>
                  <a:cubicBezTo>
                    <a:pt x="266568" y="1817713"/>
                    <a:pt x="269839" y="1825110"/>
                    <a:pt x="266568" y="1830657"/>
                  </a:cubicBezTo>
                  <a:lnTo>
                    <a:pt x="256447" y="1829513"/>
                  </a:lnTo>
                  <a:lnTo>
                    <a:pt x="256446" y="1829513"/>
                  </a:lnTo>
                  <a:lnTo>
                    <a:pt x="250215" y="1828808"/>
                  </a:lnTo>
                  <a:cubicBezTo>
                    <a:pt x="246944" y="1819562"/>
                    <a:pt x="256756" y="1821411"/>
                    <a:pt x="261662" y="1825110"/>
                  </a:cubicBezTo>
                  <a:cubicBezTo>
                    <a:pt x="258391" y="1821411"/>
                    <a:pt x="258391" y="1817713"/>
                    <a:pt x="261662" y="1814014"/>
                  </a:cubicBezTo>
                  <a:close/>
                  <a:moveTo>
                    <a:pt x="243673" y="1807006"/>
                  </a:moveTo>
                  <a:cubicBezTo>
                    <a:pt x="246944" y="1810510"/>
                    <a:pt x="246944" y="1812262"/>
                    <a:pt x="245309" y="1815765"/>
                  </a:cubicBezTo>
                  <a:cubicBezTo>
                    <a:pt x="243673" y="1814013"/>
                    <a:pt x="242037" y="1814013"/>
                    <a:pt x="240402" y="1812262"/>
                  </a:cubicBezTo>
                  <a:cubicBezTo>
                    <a:pt x="240402" y="1810510"/>
                    <a:pt x="242037" y="1808758"/>
                    <a:pt x="243673" y="1807006"/>
                  </a:cubicBezTo>
                  <a:close/>
                  <a:moveTo>
                    <a:pt x="244509" y="1758024"/>
                  </a:moveTo>
                  <a:lnTo>
                    <a:pt x="255413" y="1761675"/>
                  </a:lnTo>
                  <a:cubicBezTo>
                    <a:pt x="253775" y="1758166"/>
                    <a:pt x="248864" y="1756411"/>
                    <a:pt x="243952" y="1758166"/>
                  </a:cubicBezTo>
                  <a:close/>
                  <a:moveTo>
                    <a:pt x="191706" y="1754684"/>
                  </a:moveTo>
                  <a:lnTo>
                    <a:pt x="205476" y="1757289"/>
                  </a:lnTo>
                  <a:cubicBezTo>
                    <a:pt x="207932" y="1762552"/>
                    <a:pt x="206295" y="1767816"/>
                    <a:pt x="194834" y="1759921"/>
                  </a:cubicBezTo>
                  <a:close/>
                  <a:moveTo>
                    <a:pt x="191628" y="1754554"/>
                  </a:moveTo>
                  <a:lnTo>
                    <a:pt x="191706" y="1754684"/>
                  </a:lnTo>
                  <a:lnTo>
                    <a:pt x="191560" y="1754657"/>
                  </a:lnTo>
                  <a:close/>
                  <a:moveTo>
                    <a:pt x="45843" y="0"/>
                  </a:moveTo>
                  <a:cubicBezTo>
                    <a:pt x="45843" y="8773"/>
                    <a:pt x="55667" y="14037"/>
                    <a:pt x="58941" y="21056"/>
                  </a:cubicBezTo>
                  <a:cubicBezTo>
                    <a:pt x="60579" y="28075"/>
                    <a:pt x="65490" y="31584"/>
                    <a:pt x="73677" y="33339"/>
                  </a:cubicBezTo>
                  <a:cubicBezTo>
                    <a:pt x="67128" y="38603"/>
                    <a:pt x="78589" y="57904"/>
                    <a:pt x="80226" y="64922"/>
                  </a:cubicBezTo>
                  <a:cubicBezTo>
                    <a:pt x="86775" y="82469"/>
                    <a:pt x="91687" y="92997"/>
                    <a:pt x="108059" y="105280"/>
                  </a:cubicBezTo>
                  <a:cubicBezTo>
                    <a:pt x="122795" y="115808"/>
                    <a:pt x="116246" y="121072"/>
                    <a:pt x="109696" y="135109"/>
                  </a:cubicBezTo>
                  <a:cubicBezTo>
                    <a:pt x="109696" y="136863"/>
                    <a:pt x="121157" y="143882"/>
                    <a:pt x="121157" y="149146"/>
                  </a:cubicBezTo>
                  <a:cubicBezTo>
                    <a:pt x="121157" y="154410"/>
                    <a:pt x="111334" y="154410"/>
                    <a:pt x="106422" y="157919"/>
                  </a:cubicBezTo>
                  <a:cubicBezTo>
                    <a:pt x="114608" y="164938"/>
                    <a:pt x="108059" y="171957"/>
                    <a:pt x="112971" y="178975"/>
                  </a:cubicBezTo>
                  <a:cubicBezTo>
                    <a:pt x="116246" y="182485"/>
                    <a:pt x="122795" y="182485"/>
                    <a:pt x="124432" y="185994"/>
                  </a:cubicBezTo>
                  <a:cubicBezTo>
                    <a:pt x="129344" y="191258"/>
                    <a:pt x="124432" y="191258"/>
                    <a:pt x="124432" y="196522"/>
                  </a:cubicBezTo>
                  <a:cubicBezTo>
                    <a:pt x="127706" y="212314"/>
                    <a:pt x="150628" y="219332"/>
                    <a:pt x="152265" y="236879"/>
                  </a:cubicBezTo>
                  <a:cubicBezTo>
                    <a:pt x="153903" y="257935"/>
                    <a:pt x="170275" y="275481"/>
                    <a:pt x="176824" y="294783"/>
                  </a:cubicBezTo>
                  <a:cubicBezTo>
                    <a:pt x="181736" y="310574"/>
                    <a:pt x="181736" y="329876"/>
                    <a:pt x="206295" y="322857"/>
                  </a:cubicBezTo>
                  <a:cubicBezTo>
                    <a:pt x="230854" y="315838"/>
                    <a:pt x="232491" y="329876"/>
                    <a:pt x="229217" y="349177"/>
                  </a:cubicBezTo>
                  <a:cubicBezTo>
                    <a:pt x="227579" y="363214"/>
                    <a:pt x="229217" y="389534"/>
                    <a:pt x="216118" y="400062"/>
                  </a:cubicBezTo>
                  <a:cubicBezTo>
                    <a:pt x="186648" y="407081"/>
                    <a:pt x="167001" y="419363"/>
                    <a:pt x="160452" y="435155"/>
                  </a:cubicBezTo>
                  <a:cubicBezTo>
                    <a:pt x="158814" y="442174"/>
                    <a:pt x="170275" y="452702"/>
                    <a:pt x="173550" y="459720"/>
                  </a:cubicBezTo>
                  <a:cubicBezTo>
                    <a:pt x="155540" y="459720"/>
                    <a:pt x="167001" y="486040"/>
                    <a:pt x="171912" y="493059"/>
                  </a:cubicBezTo>
                  <a:cubicBezTo>
                    <a:pt x="175187" y="498323"/>
                    <a:pt x="180099" y="508851"/>
                    <a:pt x="181736" y="514115"/>
                  </a:cubicBezTo>
                  <a:cubicBezTo>
                    <a:pt x="186648" y="524642"/>
                    <a:pt x="175187" y="526397"/>
                    <a:pt x="176824" y="536925"/>
                  </a:cubicBezTo>
                  <a:cubicBezTo>
                    <a:pt x="176824" y="549208"/>
                    <a:pt x="201383" y="559736"/>
                    <a:pt x="198109" y="570264"/>
                  </a:cubicBezTo>
                  <a:cubicBezTo>
                    <a:pt x="194834" y="577282"/>
                    <a:pt x="183373" y="582546"/>
                    <a:pt x="176824" y="580791"/>
                  </a:cubicBezTo>
                  <a:cubicBezTo>
                    <a:pt x="168638" y="577282"/>
                    <a:pt x="165363" y="596583"/>
                    <a:pt x="165363" y="600093"/>
                  </a:cubicBezTo>
                  <a:cubicBezTo>
                    <a:pt x="163726" y="615885"/>
                    <a:pt x="157177" y="638695"/>
                    <a:pt x="142442" y="657996"/>
                  </a:cubicBezTo>
                  <a:cubicBezTo>
                    <a:pt x="130981" y="672034"/>
                    <a:pt x="145716" y="682562"/>
                    <a:pt x="139167" y="696599"/>
                  </a:cubicBezTo>
                  <a:cubicBezTo>
                    <a:pt x="137530" y="705372"/>
                    <a:pt x="127706" y="705372"/>
                    <a:pt x="130981" y="715900"/>
                  </a:cubicBezTo>
                  <a:cubicBezTo>
                    <a:pt x="132618" y="722919"/>
                    <a:pt x="139167" y="729937"/>
                    <a:pt x="142442" y="738711"/>
                  </a:cubicBezTo>
                  <a:cubicBezTo>
                    <a:pt x="144079" y="742220"/>
                    <a:pt x="145716" y="745729"/>
                    <a:pt x="147353" y="750993"/>
                  </a:cubicBezTo>
                  <a:cubicBezTo>
                    <a:pt x="148991" y="754502"/>
                    <a:pt x="150628" y="758012"/>
                    <a:pt x="152265" y="761521"/>
                  </a:cubicBezTo>
                  <a:cubicBezTo>
                    <a:pt x="155540" y="770294"/>
                    <a:pt x="145716" y="784332"/>
                    <a:pt x="137530" y="773804"/>
                  </a:cubicBezTo>
                  <a:cubicBezTo>
                    <a:pt x="142442" y="780822"/>
                    <a:pt x="137530" y="793105"/>
                    <a:pt x="137530" y="801878"/>
                  </a:cubicBezTo>
                  <a:cubicBezTo>
                    <a:pt x="137530" y="807142"/>
                    <a:pt x="140804" y="814161"/>
                    <a:pt x="135893" y="819425"/>
                  </a:cubicBezTo>
                  <a:cubicBezTo>
                    <a:pt x="130981" y="821179"/>
                    <a:pt x="130981" y="821179"/>
                    <a:pt x="130981" y="828198"/>
                  </a:cubicBezTo>
                  <a:cubicBezTo>
                    <a:pt x="129344" y="840481"/>
                    <a:pt x="139167" y="851009"/>
                    <a:pt x="145716" y="861537"/>
                  </a:cubicBezTo>
                  <a:cubicBezTo>
                    <a:pt x="148991" y="865046"/>
                    <a:pt x="152265" y="865046"/>
                    <a:pt x="155540" y="868555"/>
                  </a:cubicBezTo>
                  <a:cubicBezTo>
                    <a:pt x="157177" y="872064"/>
                    <a:pt x="157177" y="877328"/>
                    <a:pt x="152265" y="875574"/>
                  </a:cubicBezTo>
                  <a:cubicBezTo>
                    <a:pt x="155540" y="889611"/>
                    <a:pt x="170275" y="894875"/>
                    <a:pt x="173550" y="908912"/>
                  </a:cubicBezTo>
                  <a:cubicBezTo>
                    <a:pt x="173550" y="914176"/>
                    <a:pt x="176824" y="917686"/>
                    <a:pt x="183373" y="921195"/>
                  </a:cubicBezTo>
                  <a:cubicBezTo>
                    <a:pt x="191560" y="924704"/>
                    <a:pt x="183373" y="933477"/>
                    <a:pt x="185010" y="938741"/>
                  </a:cubicBezTo>
                  <a:cubicBezTo>
                    <a:pt x="189922" y="954533"/>
                    <a:pt x="206295" y="940496"/>
                    <a:pt x="206295" y="959797"/>
                  </a:cubicBezTo>
                  <a:cubicBezTo>
                    <a:pt x="206295" y="973835"/>
                    <a:pt x="204658" y="984362"/>
                    <a:pt x="212844" y="996645"/>
                  </a:cubicBezTo>
                  <a:cubicBezTo>
                    <a:pt x="214481" y="998400"/>
                    <a:pt x="221030" y="1008928"/>
                    <a:pt x="212844" y="1008928"/>
                  </a:cubicBezTo>
                  <a:cubicBezTo>
                    <a:pt x="207932" y="1010682"/>
                    <a:pt x="207932" y="1012437"/>
                    <a:pt x="206295" y="1015946"/>
                  </a:cubicBezTo>
                  <a:cubicBezTo>
                    <a:pt x="204658" y="1021210"/>
                    <a:pt x="203020" y="1028229"/>
                    <a:pt x="203020" y="1033493"/>
                  </a:cubicBezTo>
                  <a:cubicBezTo>
                    <a:pt x="201383" y="1040511"/>
                    <a:pt x="203020" y="1047530"/>
                    <a:pt x="204658" y="1054549"/>
                  </a:cubicBezTo>
                  <a:cubicBezTo>
                    <a:pt x="206295" y="1063322"/>
                    <a:pt x="199746" y="1065077"/>
                    <a:pt x="196471" y="1065077"/>
                  </a:cubicBezTo>
                  <a:cubicBezTo>
                    <a:pt x="191560" y="1063322"/>
                    <a:pt x="198109" y="1068586"/>
                    <a:pt x="201383" y="1072095"/>
                  </a:cubicBezTo>
                  <a:cubicBezTo>
                    <a:pt x="211207" y="1086133"/>
                    <a:pt x="217756" y="1100170"/>
                    <a:pt x="219393" y="1114207"/>
                  </a:cubicBezTo>
                  <a:cubicBezTo>
                    <a:pt x="219393" y="1119471"/>
                    <a:pt x="219393" y="1121226"/>
                    <a:pt x="214481" y="1121226"/>
                  </a:cubicBezTo>
                  <a:cubicBezTo>
                    <a:pt x="209569" y="1122980"/>
                    <a:pt x="207932" y="1128244"/>
                    <a:pt x="207932" y="1131754"/>
                  </a:cubicBezTo>
                  <a:cubicBezTo>
                    <a:pt x="206295" y="1144036"/>
                    <a:pt x="196471" y="1133508"/>
                    <a:pt x="193197" y="1147545"/>
                  </a:cubicBezTo>
                  <a:cubicBezTo>
                    <a:pt x="191560" y="1152809"/>
                    <a:pt x="191560" y="1158073"/>
                    <a:pt x="194834" y="1165092"/>
                  </a:cubicBezTo>
                  <a:cubicBezTo>
                    <a:pt x="196471" y="1170356"/>
                    <a:pt x="196471" y="1175620"/>
                    <a:pt x="199746" y="1182639"/>
                  </a:cubicBezTo>
                  <a:cubicBezTo>
                    <a:pt x="209569" y="1196676"/>
                    <a:pt x="207932" y="1201940"/>
                    <a:pt x="209569" y="1212468"/>
                  </a:cubicBezTo>
                  <a:cubicBezTo>
                    <a:pt x="211207" y="1222996"/>
                    <a:pt x="222667" y="1230014"/>
                    <a:pt x="227579" y="1238788"/>
                  </a:cubicBezTo>
                  <a:cubicBezTo>
                    <a:pt x="230854" y="1245806"/>
                    <a:pt x="234128" y="1251070"/>
                    <a:pt x="239040" y="1258089"/>
                  </a:cubicBezTo>
                  <a:cubicBezTo>
                    <a:pt x="240677" y="1259844"/>
                    <a:pt x="247226" y="1266862"/>
                    <a:pt x="243952" y="1272126"/>
                  </a:cubicBezTo>
                  <a:cubicBezTo>
                    <a:pt x="240677" y="1280899"/>
                    <a:pt x="222667" y="1280899"/>
                    <a:pt x="225942" y="1293182"/>
                  </a:cubicBezTo>
                  <a:cubicBezTo>
                    <a:pt x="229217" y="1301955"/>
                    <a:pt x="224305" y="1321256"/>
                    <a:pt x="230854" y="1328275"/>
                  </a:cubicBezTo>
                  <a:cubicBezTo>
                    <a:pt x="222667" y="1330030"/>
                    <a:pt x="217756" y="1331784"/>
                    <a:pt x="224305" y="1333539"/>
                  </a:cubicBezTo>
                  <a:cubicBezTo>
                    <a:pt x="227579" y="1333539"/>
                    <a:pt x="243952" y="1361614"/>
                    <a:pt x="227579" y="1358104"/>
                  </a:cubicBezTo>
                  <a:cubicBezTo>
                    <a:pt x="229217" y="1365123"/>
                    <a:pt x="234128" y="1365123"/>
                    <a:pt x="237403" y="1370387"/>
                  </a:cubicBezTo>
                  <a:cubicBezTo>
                    <a:pt x="239040" y="1375651"/>
                    <a:pt x="235766" y="1382669"/>
                    <a:pt x="234128" y="1386179"/>
                  </a:cubicBezTo>
                  <a:cubicBezTo>
                    <a:pt x="230854" y="1400216"/>
                    <a:pt x="237403" y="1408989"/>
                    <a:pt x="247226" y="1417763"/>
                  </a:cubicBezTo>
                  <a:cubicBezTo>
                    <a:pt x="255413" y="1424781"/>
                    <a:pt x="257050" y="1438818"/>
                    <a:pt x="257050" y="1451101"/>
                  </a:cubicBezTo>
                  <a:cubicBezTo>
                    <a:pt x="258687" y="1461629"/>
                    <a:pt x="270148" y="1468648"/>
                    <a:pt x="276697" y="1475666"/>
                  </a:cubicBezTo>
                  <a:cubicBezTo>
                    <a:pt x="271785" y="1480930"/>
                    <a:pt x="263599" y="1479176"/>
                    <a:pt x="261962" y="1484440"/>
                  </a:cubicBezTo>
                  <a:cubicBezTo>
                    <a:pt x="260324" y="1491458"/>
                    <a:pt x="270148" y="1500231"/>
                    <a:pt x="270148" y="1507250"/>
                  </a:cubicBezTo>
                  <a:cubicBezTo>
                    <a:pt x="271785" y="1514269"/>
                    <a:pt x="275060" y="1530061"/>
                    <a:pt x="283246" y="1535325"/>
                  </a:cubicBezTo>
                  <a:cubicBezTo>
                    <a:pt x="289795" y="1538834"/>
                    <a:pt x="302893" y="1535325"/>
                    <a:pt x="304531" y="1545852"/>
                  </a:cubicBezTo>
                  <a:cubicBezTo>
                    <a:pt x="304531" y="1554626"/>
                    <a:pt x="289795" y="1549362"/>
                    <a:pt x="304531" y="1559890"/>
                  </a:cubicBezTo>
                  <a:cubicBezTo>
                    <a:pt x="307805" y="1561644"/>
                    <a:pt x="311080" y="1565154"/>
                    <a:pt x="314354" y="1566908"/>
                  </a:cubicBezTo>
                  <a:cubicBezTo>
                    <a:pt x="320903" y="1573927"/>
                    <a:pt x="314354" y="1572172"/>
                    <a:pt x="315991" y="1575682"/>
                  </a:cubicBezTo>
                  <a:cubicBezTo>
                    <a:pt x="317629" y="1579191"/>
                    <a:pt x="320903" y="1580946"/>
                    <a:pt x="324178" y="1584455"/>
                  </a:cubicBezTo>
                  <a:cubicBezTo>
                    <a:pt x="327452" y="1591474"/>
                    <a:pt x="320903" y="1594983"/>
                    <a:pt x="324178" y="1600247"/>
                  </a:cubicBezTo>
                  <a:cubicBezTo>
                    <a:pt x="327452" y="1605511"/>
                    <a:pt x="329089" y="1610775"/>
                    <a:pt x="335638" y="1612529"/>
                  </a:cubicBezTo>
                  <a:cubicBezTo>
                    <a:pt x="347099" y="1614284"/>
                    <a:pt x="360197" y="1610775"/>
                    <a:pt x="368384" y="1617793"/>
                  </a:cubicBezTo>
                  <a:cubicBezTo>
                    <a:pt x="370021" y="1621303"/>
                    <a:pt x="370021" y="1631831"/>
                    <a:pt x="366746" y="1633585"/>
                  </a:cubicBezTo>
                  <a:cubicBezTo>
                    <a:pt x="358560" y="1640604"/>
                    <a:pt x="345462" y="1637095"/>
                    <a:pt x="337276" y="1637095"/>
                  </a:cubicBezTo>
                  <a:cubicBezTo>
                    <a:pt x="317629" y="1638849"/>
                    <a:pt x="338913" y="1645868"/>
                    <a:pt x="347099" y="1645868"/>
                  </a:cubicBezTo>
                  <a:cubicBezTo>
                    <a:pt x="366746" y="1647623"/>
                    <a:pt x="392943" y="1665169"/>
                    <a:pt x="371658" y="1680961"/>
                  </a:cubicBezTo>
                  <a:cubicBezTo>
                    <a:pt x="370021" y="1682716"/>
                    <a:pt x="366746" y="1679206"/>
                    <a:pt x="363472" y="1682716"/>
                  </a:cubicBezTo>
                  <a:cubicBezTo>
                    <a:pt x="361835" y="1686225"/>
                    <a:pt x="370021" y="1691489"/>
                    <a:pt x="371658" y="1694998"/>
                  </a:cubicBezTo>
                  <a:cubicBezTo>
                    <a:pt x="371658" y="1698508"/>
                    <a:pt x="376570" y="1700262"/>
                    <a:pt x="378207" y="1702017"/>
                  </a:cubicBezTo>
                  <a:cubicBezTo>
                    <a:pt x="383119" y="1707281"/>
                    <a:pt x="376570" y="1716054"/>
                    <a:pt x="370021" y="1716054"/>
                  </a:cubicBezTo>
                  <a:cubicBezTo>
                    <a:pt x="378207" y="1721318"/>
                    <a:pt x="401129" y="1738865"/>
                    <a:pt x="394580" y="1749393"/>
                  </a:cubicBezTo>
                  <a:cubicBezTo>
                    <a:pt x="391305" y="1754657"/>
                    <a:pt x="386394" y="1754657"/>
                    <a:pt x="389668" y="1761675"/>
                  </a:cubicBezTo>
                  <a:cubicBezTo>
                    <a:pt x="391305" y="1763430"/>
                    <a:pt x="389668" y="1770449"/>
                    <a:pt x="392943" y="1770449"/>
                  </a:cubicBezTo>
                  <a:cubicBezTo>
                    <a:pt x="396217" y="1772203"/>
                    <a:pt x="397854" y="1775712"/>
                    <a:pt x="399492" y="1779222"/>
                  </a:cubicBezTo>
                  <a:cubicBezTo>
                    <a:pt x="391305" y="1777467"/>
                    <a:pt x="384756" y="1798523"/>
                    <a:pt x="384756" y="1803787"/>
                  </a:cubicBezTo>
                  <a:cubicBezTo>
                    <a:pt x="384756" y="1810806"/>
                    <a:pt x="383119" y="1816070"/>
                    <a:pt x="388031" y="1823088"/>
                  </a:cubicBezTo>
                  <a:cubicBezTo>
                    <a:pt x="392943" y="1826598"/>
                    <a:pt x="412590" y="1837125"/>
                    <a:pt x="409315" y="1844144"/>
                  </a:cubicBezTo>
                  <a:cubicBezTo>
                    <a:pt x="409315" y="1849408"/>
                    <a:pt x="401129" y="1849408"/>
                    <a:pt x="401129" y="1852917"/>
                  </a:cubicBezTo>
                  <a:cubicBezTo>
                    <a:pt x="397854" y="1859936"/>
                    <a:pt x="412590" y="1868709"/>
                    <a:pt x="406041" y="1877483"/>
                  </a:cubicBezTo>
                  <a:cubicBezTo>
                    <a:pt x="402766" y="1882747"/>
                    <a:pt x="394580" y="1879237"/>
                    <a:pt x="392943" y="1886256"/>
                  </a:cubicBezTo>
                  <a:cubicBezTo>
                    <a:pt x="389668" y="1893274"/>
                    <a:pt x="392943" y="1903802"/>
                    <a:pt x="378207" y="1902048"/>
                  </a:cubicBezTo>
                  <a:cubicBezTo>
                    <a:pt x="379845" y="1909066"/>
                    <a:pt x="376570" y="1917840"/>
                    <a:pt x="383119" y="1923104"/>
                  </a:cubicBezTo>
                  <a:cubicBezTo>
                    <a:pt x="392943" y="1928368"/>
                    <a:pt x="396217" y="1938896"/>
                    <a:pt x="397854" y="1944160"/>
                  </a:cubicBezTo>
                  <a:cubicBezTo>
                    <a:pt x="397854" y="1952933"/>
                    <a:pt x="412590" y="1958197"/>
                    <a:pt x="417502" y="1965215"/>
                  </a:cubicBezTo>
                  <a:cubicBezTo>
                    <a:pt x="422413" y="1970479"/>
                    <a:pt x="425688" y="1979253"/>
                    <a:pt x="433874" y="1982762"/>
                  </a:cubicBezTo>
                  <a:cubicBezTo>
                    <a:pt x="440423" y="1986271"/>
                    <a:pt x="443698" y="1982762"/>
                    <a:pt x="446972" y="1979253"/>
                  </a:cubicBezTo>
                  <a:cubicBezTo>
                    <a:pt x="451884" y="1975743"/>
                    <a:pt x="456796" y="1977498"/>
                    <a:pt x="461708" y="1977498"/>
                  </a:cubicBezTo>
                  <a:cubicBezTo>
                    <a:pt x="473168" y="1977498"/>
                    <a:pt x="476443" y="1979253"/>
                    <a:pt x="482992" y="1989781"/>
                  </a:cubicBezTo>
                  <a:cubicBezTo>
                    <a:pt x="489541" y="1996799"/>
                    <a:pt x="481355" y="2005572"/>
                    <a:pt x="489541" y="2010836"/>
                  </a:cubicBezTo>
                  <a:cubicBezTo>
                    <a:pt x="496090" y="2014346"/>
                    <a:pt x="501002" y="2026628"/>
                    <a:pt x="496090" y="2031892"/>
                  </a:cubicBezTo>
                  <a:cubicBezTo>
                    <a:pt x="507551" y="2033647"/>
                    <a:pt x="523923" y="2045930"/>
                    <a:pt x="530473" y="2052948"/>
                  </a:cubicBezTo>
                  <a:cubicBezTo>
                    <a:pt x="537022" y="2061721"/>
                    <a:pt x="571404" y="2056458"/>
                    <a:pt x="581228" y="2056458"/>
                  </a:cubicBezTo>
                  <a:lnTo>
                    <a:pt x="677947" y="2070362"/>
                  </a:lnTo>
                  <a:lnTo>
                    <a:pt x="672812" y="2070221"/>
                  </a:lnTo>
                  <a:cubicBezTo>
                    <a:pt x="666979" y="2072030"/>
                    <a:pt x="671277" y="2079268"/>
                    <a:pt x="666365" y="2084532"/>
                  </a:cubicBezTo>
                  <a:cubicBezTo>
                    <a:pt x="661453" y="2091551"/>
                    <a:pt x="649993" y="2084532"/>
                    <a:pt x="643443" y="2091551"/>
                  </a:cubicBezTo>
                  <a:cubicBezTo>
                    <a:pt x="635257" y="2098569"/>
                    <a:pt x="622159" y="2096815"/>
                    <a:pt x="612336" y="2100324"/>
                  </a:cubicBezTo>
                  <a:cubicBezTo>
                    <a:pt x="618885" y="2109097"/>
                    <a:pt x="618885" y="2117870"/>
                    <a:pt x="622159" y="2128398"/>
                  </a:cubicBezTo>
                  <a:cubicBezTo>
                    <a:pt x="623796" y="2137172"/>
                    <a:pt x="630345" y="2142436"/>
                    <a:pt x="635257" y="2151209"/>
                  </a:cubicBezTo>
                  <a:cubicBezTo>
                    <a:pt x="646718" y="2170510"/>
                    <a:pt x="617247" y="2163491"/>
                    <a:pt x="605787" y="2161737"/>
                  </a:cubicBezTo>
                  <a:cubicBezTo>
                    <a:pt x="591051" y="2159982"/>
                    <a:pt x="559943" y="2151209"/>
                    <a:pt x="555031" y="2137172"/>
                  </a:cubicBezTo>
                  <a:cubicBezTo>
                    <a:pt x="550120" y="2123134"/>
                    <a:pt x="579590" y="2131908"/>
                    <a:pt x="566492" y="2140681"/>
                  </a:cubicBezTo>
                  <a:cubicBezTo>
                    <a:pt x="574679" y="2140681"/>
                    <a:pt x="571404" y="2133662"/>
                    <a:pt x="574679" y="2130153"/>
                  </a:cubicBezTo>
                  <a:cubicBezTo>
                    <a:pt x="576316" y="2128398"/>
                    <a:pt x="592688" y="2140681"/>
                    <a:pt x="584502" y="2145945"/>
                  </a:cubicBezTo>
                  <a:cubicBezTo>
                    <a:pt x="595963" y="2142436"/>
                    <a:pt x="574679" y="2126644"/>
                    <a:pt x="597600" y="2123134"/>
                  </a:cubicBezTo>
                  <a:cubicBezTo>
                    <a:pt x="600875" y="2121380"/>
                    <a:pt x="602512" y="2112606"/>
                    <a:pt x="602512" y="2109097"/>
                  </a:cubicBezTo>
                  <a:cubicBezTo>
                    <a:pt x="602512" y="2102079"/>
                    <a:pt x="589414" y="2103833"/>
                    <a:pt x="584502" y="2100324"/>
                  </a:cubicBezTo>
                  <a:cubicBezTo>
                    <a:pt x="584502" y="2107342"/>
                    <a:pt x="573041" y="2114361"/>
                    <a:pt x="566492" y="2117870"/>
                  </a:cubicBezTo>
                  <a:cubicBezTo>
                    <a:pt x="558306" y="2124889"/>
                    <a:pt x="548482" y="2114361"/>
                    <a:pt x="540296" y="2119625"/>
                  </a:cubicBezTo>
                  <a:cubicBezTo>
                    <a:pt x="546845" y="2119625"/>
                    <a:pt x="551757" y="2124889"/>
                    <a:pt x="556669" y="2128398"/>
                  </a:cubicBezTo>
                  <a:cubicBezTo>
                    <a:pt x="553394" y="2128398"/>
                    <a:pt x="548482" y="2128398"/>
                    <a:pt x="545208" y="2126644"/>
                  </a:cubicBezTo>
                  <a:cubicBezTo>
                    <a:pt x="546845" y="2130153"/>
                    <a:pt x="546845" y="2133662"/>
                    <a:pt x="543571" y="2137172"/>
                  </a:cubicBezTo>
                  <a:cubicBezTo>
                    <a:pt x="550120" y="2137172"/>
                    <a:pt x="556669" y="2142436"/>
                    <a:pt x="559943" y="2145945"/>
                  </a:cubicBezTo>
                  <a:cubicBezTo>
                    <a:pt x="543571" y="2151209"/>
                    <a:pt x="515737" y="2133662"/>
                    <a:pt x="504276" y="2124889"/>
                  </a:cubicBezTo>
                  <a:cubicBezTo>
                    <a:pt x="512463" y="2128398"/>
                    <a:pt x="523923" y="2128398"/>
                    <a:pt x="532110" y="2128398"/>
                  </a:cubicBezTo>
                  <a:cubicBezTo>
                    <a:pt x="530473" y="2121380"/>
                    <a:pt x="514100" y="2119625"/>
                    <a:pt x="512463" y="2107342"/>
                  </a:cubicBezTo>
                  <a:cubicBezTo>
                    <a:pt x="512463" y="2098569"/>
                    <a:pt x="527198" y="2096815"/>
                    <a:pt x="525561" y="2105588"/>
                  </a:cubicBezTo>
                  <a:cubicBezTo>
                    <a:pt x="533747" y="2103833"/>
                    <a:pt x="535384" y="2103833"/>
                    <a:pt x="541933" y="2096815"/>
                  </a:cubicBezTo>
                  <a:cubicBezTo>
                    <a:pt x="550120" y="2089796"/>
                    <a:pt x="568129" y="2100324"/>
                    <a:pt x="577953" y="2095060"/>
                  </a:cubicBezTo>
                  <a:cubicBezTo>
                    <a:pt x="571404" y="2088041"/>
                    <a:pt x="530473" y="2082777"/>
                    <a:pt x="528835" y="2095060"/>
                  </a:cubicBezTo>
                  <a:cubicBezTo>
                    <a:pt x="523923" y="2093305"/>
                    <a:pt x="519012" y="2091551"/>
                    <a:pt x="528835" y="2088041"/>
                  </a:cubicBezTo>
                  <a:cubicBezTo>
                    <a:pt x="522286" y="2088041"/>
                    <a:pt x="502639" y="2088041"/>
                    <a:pt x="505914" y="2096815"/>
                  </a:cubicBezTo>
                  <a:cubicBezTo>
                    <a:pt x="510825" y="2093305"/>
                    <a:pt x="514100" y="2093305"/>
                    <a:pt x="517374" y="2096815"/>
                  </a:cubicBezTo>
                  <a:cubicBezTo>
                    <a:pt x="517374" y="2100324"/>
                    <a:pt x="512463" y="2103833"/>
                    <a:pt x="509188" y="2103833"/>
                  </a:cubicBezTo>
                  <a:cubicBezTo>
                    <a:pt x="512463" y="2109097"/>
                    <a:pt x="520649" y="2119625"/>
                    <a:pt x="509188" y="2119625"/>
                  </a:cubicBezTo>
                  <a:cubicBezTo>
                    <a:pt x="502639" y="2121380"/>
                    <a:pt x="486266" y="2112606"/>
                    <a:pt x="501002" y="2109097"/>
                  </a:cubicBezTo>
                  <a:cubicBezTo>
                    <a:pt x="494453" y="2110852"/>
                    <a:pt x="487904" y="2105588"/>
                    <a:pt x="482992" y="2103833"/>
                  </a:cubicBezTo>
                  <a:cubicBezTo>
                    <a:pt x="487904" y="2103833"/>
                    <a:pt x="491178" y="2103833"/>
                    <a:pt x="494453" y="2103833"/>
                  </a:cubicBezTo>
                  <a:cubicBezTo>
                    <a:pt x="492816" y="2102079"/>
                    <a:pt x="491178" y="2102079"/>
                    <a:pt x="489541" y="2100324"/>
                  </a:cubicBezTo>
                  <a:cubicBezTo>
                    <a:pt x="496090" y="2095060"/>
                    <a:pt x="487904" y="2088041"/>
                    <a:pt x="497727" y="2089796"/>
                  </a:cubicBezTo>
                  <a:cubicBezTo>
                    <a:pt x="489541" y="2088041"/>
                    <a:pt x="489541" y="2086287"/>
                    <a:pt x="497727" y="2086287"/>
                  </a:cubicBezTo>
                  <a:cubicBezTo>
                    <a:pt x="494453" y="2086287"/>
                    <a:pt x="491178" y="2086287"/>
                    <a:pt x="486266" y="2086287"/>
                  </a:cubicBezTo>
                  <a:cubicBezTo>
                    <a:pt x="491178" y="2089796"/>
                    <a:pt x="491178" y="2093305"/>
                    <a:pt x="489541" y="2096815"/>
                  </a:cubicBezTo>
                  <a:cubicBezTo>
                    <a:pt x="486266" y="2093305"/>
                    <a:pt x="482992" y="2091551"/>
                    <a:pt x="479717" y="2089796"/>
                  </a:cubicBezTo>
                  <a:cubicBezTo>
                    <a:pt x="479717" y="2095060"/>
                    <a:pt x="476443" y="2098569"/>
                    <a:pt x="473168" y="2100324"/>
                  </a:cubicBezTo>
                  <a:cubicBezTo>
                    <a:pt x="474806" y="2095060"/>
                    <a:pt x="473168" y="2093305"/>
                    <a:pt x="466619" y="2095060"/>
                  </a:cubicBezTo>
                  <a:cubicBezTo>
                    <a:pt x="479717" y="2084532"/>
                    <a:pt x="450247" y="2068740"/>
                    <a:pt x="446972" y="2059967"/>
                  </a:cubicBezTo>
                  <a:cubicBezTo>
                    <a:pt x="451884" y="2065231"/>
                    <a:pt x="461708" y="2070495"/>
                    <a:pt x="469894" y="2070495"/>
                  </a:cubicBezTo>
                  <a:cubicBezTo>
                    <a:pt x="473168" y="2070495"/>
                    <a:pt x="487904" y="2058212"/>
                    <a:pt x="484629" y="2072249"/>
                  </a:cubicBezTo>
                  <a:cubicBezTo>
                    <a:pt x="489541" y="2068740"/>
                    <a:pt x="501002" y="2074004"/>
                    <a:pt x="492816" y="2065231"/>
                  </a:cubicBezTo>
                  <a:cubicBezTo>
                    <a:pt x="496090" y="2075759"/>
                    <a:pt x="487904" y="2061721"/>
                    <a:pt x="487904" y="2054703"/>
                  </a:cubicBezTo>
                  <a:cubicBezTo>
                    <a:pt x="494453" y="2056458"/>
                    <a:pt x="499365" y="2061721"/>
                    <a:pt x="504276" y="2065231"/>
                  </a:cubicBezTo>
                  <a:cubicBezTo>
                    <a:pt x="514100" y="2072249"/>
                    <a:pt x="507551" y="2077513"/>
                    <a:pt x="502639" y="2082777"/>
                  </a:cubicBezTo>
                  <a:cubicBezTo>
                    <a:pt x="507551" y="2081023"/>
                    <a:pt x="514100" y="2082777"/>
                    <a:pt x="519012" y="2082777"/>
                  </a:cubicBezTo>
                  <a:cubicBezTo>
                    <a:pt x="512463" y="2079268"/>
                    <a:pt x="517374" y="2072249"/>
                    <a:pt x="510825" y="2066985"/>
                  </a:cubicBezTo>
                  <a:cubicBezTo>
                    <a:pt x="507551" y="2065231"/>
                    <a:pt x="492816" y="2056458"/>
                    <a:pt x="505914" y="2054703"/>
                  </a:cubicBezTo>
                  <a:lnTo>
                    <a:pt x="491661" y="2041975"/>
                  </a:lnTo>
                  <a:lnTo>
                    <a:pt x="489925" y="2039514"/>
                  </a:lnTo>
                  <a:lnTo>
                    <a:pt x="487869" y="2038588"/>
                  </a:lnTo>
                  <a:lnTo>
                    <a:pt x="486266" y="2037156"/>
                  </a:lnTo>
                  <a:cubicBezTo>
                    <a:pt x="478080" y="2031892"/>
                    <a:pt x="466619" y="2031892"/>
                    <a:pt x="458433" y="2024874"/>
                  </a:cubicBezTo>
                  <a:cubicBezTo>
                    <a:pt x="456796" y="2026628"/>
                    <a:pt x="455159" y="2028383"/>
                    <a:pt x="455159" y="2030138"/>
                  </a:cubicBezTo>
                  <a:cubicBezTo>
                    <a:pt x="458434" y="2029261"/>
                    <a:pt x="468666" y="2031015"/>
                    <a:pt x="477876" y="2034086"/>
                  </a:cubicBezTo>
                  <a:lnTo>
                    <a:pt x="487869" y="2038588"/>
                  </a:lnTo>
                  <a:lnTo>
                    <a:pt x="491661" y="2041975"/>
                  </a:lnTo>
                  <a:lnTo>
                    <a:pt x="494453" y="2045930"/>
                  </a:lnTo>
                  <a:cubicBezTo>
                    <a:pt x="494453" y="2052948"/>
                    <a:pt x="460070" y="2035402"/>
                    <a:pt x="455159" y="2037156"/>
                  </a:cubicBezTo>
                  <a:cubicBezTo>
                    <a:pt x="458433" y="2040666"/>
                    <a:pt x="463345" y="2040666"/>
                    <a:pt x="468257" y="2042420"/>
                  </a:cubicBezTo>
                  <a:cubicBezTo>
                    <a:pt x="471531" y="2045930"/>
                    <a:pt x="469894" y="2052948"/>
                    <a:pt x="476443" y="2052948"/>
                  </a:cubicBezTo>
                  <a:cubicBezTo>
                    <a:pt x="473168" y="2054703"/>
                    <a:pt x="471531" y="2058212"/>
                    <a:pt x="471531" y="2063476"/>
                  </a:cubicBezTo>
                  <a:cubicBezTo>
                    <a:pt x="466619" y="2056458"/>
                    <a:pt x="461708" y="2047684"/>
                    <a:pt x="455159" y="2042420"/>
                  </a:cubicBezTo>
                  <a:cubicBezTo>
                    <a:pt x="460070" y="2049439"/>
                    <a:pt x="469894" y="2058212"/>
                    <a:pt x="468257" y="2066985"/>
                  </a:cubicBezTo>
                  <a:cubicBezTo>
                    <a:pt x="460070" y="2059967"/>
                    <a:pt x="448609" y="2058212"/>
                    <a:pt x="445335" y="2047684"/>
                  </a:cubicBezTo>
                  <a:cubicBezTo>
                    <a:pt x="448609" y="2049439"/>
                    <a:pt x="451884" y="2052948"/>
                    <a:pt x="456796" y="2054703"/>
                  </a:cubicBezTo>
                  <a:cubicBezTo>
                    <a:pt x="453521" y="2051194"/>
                    <a:pt x="443698" y="2047684"/>
                    <a:pt x="445335" y="2040666"/>
                  </a:cubicBezTo>
                  <a:cubicBezTo>
                    <a:pt x="442060" y="2040666"/>
                    <a:pt x="438786" y="2044175"/>
                    <a:pt x="435511" y="2042420"/>
                  </a:cubicBezTo>
                  <a:cubicBezTo>
                    <a:pt x="430600" y="2042420"/>
                    <a:pt x="432237" y="2037156"/>
                    <a:pt x="427325" y="2037156"/>
                  </a:cubicBezTo>
                  <a:cubicBezTo>
                    <a:pt x="422413" y="2035402"/>
                    <a:pt x="417502" y="2024874"/>
                    <a:pt x="415864" y="2021364"/>
                  </a:cubicBezTo>
                  <a:cubicBezTo>
                    <a:pt x="425688" y="2023119"/>
                    <a:pt x="432237" y="2031892"/>
                    <a:pt x="438786" y="2037156"/>
                  </a:cubicBezTo>
                  <a:cubicBezTo>
                    <a:pt x="432237" y="2028383"/>
                    <a:pt x="427325" y="2019610"/>
                    <a:pt x="417502" y="2012591"/>
                  </a:cubicBezTo>
                  <a:cubicBezTo>
                    <a:pt x="430600" y="2021364"/>
                    <a:pt x="420776" y="2009082"/>
                    <a:pt x="415864" y="2009082"/>
                  </a:cubicBezTo>
                  <a:cubicBezTo>
                    <a:pt x="414227" y="2010836"/>
                    <a:pt x="414227" y="2012591"/>
                    <a:pt x="414227" y="2014346"/>
                  </a:cubicBezTo>
                  <a:cubicBezTo>
                    <a:pt x="409315" y="2012591"/>
                    <a:pt x="404403" y="2010836"/>
                    <a:pt x="401129" y="2007327"/>
                  </a:cubicBezTo>
                  <a:cubicBezTo>
                    <a:pt x="409315" y="2019610"/>
                    <a:pt x="391305" y="2000309"/>
                    <a:pt x="388031" y="1998554"/>
                  </a:cubicBezTo>
                  <a:cubicBezTo>
                    <a:pt x="384756" y="1995045"/>
                    <a:pt x="392943" y="1993290"/>
                    <a:pt x="394580" y="1993290"/>
                  </a:cubicBezTo>
                  <a:cubicBezTo>
                    <a:pt x="397854" y="1993290"/>
                    <a:pt x="399492" y="1993290"/>
                    <a:pt x="402766" y="1993290"/>
                  </a:cubicBezTo>
                  <a:cubicBezTo>
                    <a:pt x="410952" y="1993290"/>
                    <a:pt x="392943" y="1982762"/>
                    <a:pt x="407678" y="1989781"/>
                  </a:cubicBezTo>
                  <a:cubicBezTo>
                    <a:pt x="402766" y="1986271"/>
                    <a:pt x="402766" y="1979253"/>
                    <a:pt x="410952" y="1979253"/>
                  </a:cubicBezTo>
                  <a:cubicBezTo>
                    <a:pt x="404403" y="1979253"/>
                    <a:pt x="396217" y="1973989"/>
                    <a:pt x="401129" y="1966970"/>
                  </a:cubicBezTo>
                  <a:cubicBezTo>
                    <a:pt x="396217" y="1972234"/>
                    <a:pt x="401129" y="1982762"/>
                    <a:pt x="397854" y="1989781"/>
                  </a:cubicBezTo>
                  <a:cubicBezTo>
                    <a:pt x="392943" y="1996799"/>
                    <a:pt x="373295" y="1972234"/>
                    <a:pt x="368384" y="1970479"/>
                  </a:cubicBezTo>
                  <a:cubicBezTo>
                    <a:pt x="373295" y="1972234"/>
                    <a:pt x="376570" y="1973989"/>
                    <a:pt x="381482" y="1975743"/>
                  </a:cubicBezTo>
                  <a:cubicBezTo>
                    <a:pt x="368384" y="1966970"/>
                    <a:pt x="381482" y="1972234"/>
                    <a:pt x="388031" y="1972234"/>
                  </a:cubicBezTo>
                  <a:cubicBezTo>
                    <a:pt x="379845" y="1966970"/>
                    <a:pt x="365109" y="1966970"/>
                    <a:pt x="361835" y="1959951"/>
                  </a:cubicBezTo>
                  <a:cubicBezTo>
                    <a:pt x="361835" y="1970479"/>
                    <a:pt x="347099" y="1952933"/>
                    <a:pt x="338913" y="1952933"/>
                  </a:cubicBezTo>
                  <a:cubicBezTo>
                    <a:pt x="343006" y="1945914"/>
                    <a:pt x="351192" y="1947669"/>
                    <a:pt x="359993" y="1951178"/>
                  </a:cubicBezTo>
                  <a:lnTo>
                    <a:pt x="361291" y="1951638"/>
                  </a:lnTo>
                  <a:lnTo>
                    <a:pt x="363063" y="1952714"/>
                  </a:lnTo>
                  <a:cubicBezTo>
                    <a:pt x="370430" y="1956004"/>
                    <a:pt x="379026" y="1958197"/>
                    <a:pt x="384756" y="1959951"/>
                  </a:cubicBezTo>
                  <a:lnTo>
                    <a:pt x="361291" y="1951638"/>
                  </a:lnTo>
                  <a:lnTo>
                    <a:pt x="353444" y="1946874"/>
                  </a:lnTo>
                  <a:cubicBezTo>
                    <a:pt x="350886" y="1944598"/>
                    <a:pt x="349146" y="1941966"/>
                    <a:pt x="348737" y="1938896"/>
                  </a:cubicBezTo>
                  <a:cubicBezTo>
                    <a:pt x="358560" y="1938896"/>
                    <a:pt x="365109" y="1945914"/>
                    <a:pt x="373295" y="1944160"/>
                  </a:cubicBezTo>
                  <a:cubicBezTo>
                    <a:pt x="368384" y="1944160"/>
                    <a:pt x="366746" y="1940650"/>
                    <a:pt x="368384" y="1935386"/>
                  </a:cubicBezTo>
                  <a:cubicBezTo>
                    <a:pt x="363472" y="1947669"/>
                    <a:pt x="337276" y="1928368"/>
                    <a:pt x="355286" y="1926613"/>
                  </a:cubicBezTo>
                  <a:cubicBezTo>
                    <a:pt x="352011" y="1926613"/>
                    <a:pt x="335638" y="1923104"/>
                    <a:pt x="345462" y="1917840"/>
                  </a:cubicBezTo>
                  <a:cubicBezTo>
                    <a:pt x="356923" y="1912576"/>
                    <a:pt x="365109" y="1923104"/>
                    <a:pt x="374933" y="1926613"/>
                  </a:cubicBezTo>
                  <a:cubicBezTo>
                    <a:pt x="368384" y="1921349"/>
                    <a:pt x="360197" y="1917840"/>
                    <a:pt x="353648" y="1914330"/>
                  </a:cubicBezTo>
                  <a:cubicBezTo>
                    <a:pt x="350374" y="1912576"/>
                    <a:pt x="345462" y="1912576"/>
                    <a:pt x="345462" y="1907312"/>
                  </a:cubicBezTo>
                  <a:cubicBezTo>
                    <a:pt x="345462" y="1902048"/>
                    <a:pt x="350374" y="1902048"/>
                    <a:pt x="355286" y="1903802"/>
                  </a:cubicBezTo>
                  <a:cubicBezTo>
                    <a:pt x="352012" y="1902048"/>
                    <a:pt x="347918" y="1896345"/>
                    <a:pt x="346076" y="1891739"/>
                  </a:cubicBezTo>
                  <a:lnTo>
                    <a:pt x="345477" y="1887006"/>
                  </a:lnTo>
                  <a:lnTo>
                    <a:pt x="350374" y="1886256"/>
                  </a:lnTo>
                  <a:cubicBezTo>
                    <a:pt x="347509" y="1884940"/>
                    <a:pt x="345974" y="1885159"/>
                    <a:pt x="345385" y="1886283"/>
                  </a:cubicBezTo>
                  <a:lnTo>
                    <a:pt x="345477" y="1887006"/>
                  </a:lnTo>
                  <a:lnTo>
                    <a:pt x="338913" y="1888011"/>
                  </a:lnTo>
                  <a:cubicBezTo>
                    <a:pt x="342188" y="1889765"/>
                    <a:pt x="342188" y="1910821"/>
                    <a:pt x="340550" y="1914330"/>
                  </a:cubicBezTo>
                  <a:cubicBezTo>
                    <a:pt x="330727" y="1905557"/>
                    <a:pt x="317629" y="1893274"/>
                    <a:pt x="319266" y="1880992"/>
                  </a:cubicBezTo>
                  <a:cubicBezTo>
                    <a:pt x="319266" y="1879237"/>
                    <a:pt x="309442" y="1873973"/>
                    <a:pt x="312717" y="1870464"/>
                  </a:cubicBezTo>
                  <a:cubicBezTo>
                    <a:pt x="317629" y="1868709"/>
                    <a:pt x="325815" y="1866955"/>
                    <a:pt x="329089" y="1868709"/>
                  </a:cubicBezTo>
                  <a:cubicBezTo>
                    <a:pt x="327452" y="1868709"/>
                    <a:pt x="299619" y="1865200"/>
                    <a:pt x="309442" y="1856427"/>
                  </a:cubicBezTo>
                  <a:cubicBezTo>
                    <a:pt x="314354" y="1852917"/>
                    <a:pt x="324178" y="1858181"/>
                    <a:pt x="329089" y="1859936"/>
                  </a:cubicBezTo>
                  <a:cubicBezTo>
                    <a:pt x="324178" y="1858181"/>
                    <a:pt x="322540" y="1852917"/>
                    <a:pt x="325815" y="1849408"/>
                  </a:cubicBezTo>
                  <a:cubicBezTo>
                    <a:pt x="322540" y="1849408"/>
                    <a:pt x="301256" y="1847653"/>
                    <a:pt x="314354" y="1844144"/>
                  </a:cubicBezTo>
                  <a:cubicBezTo>
                    <a:pt x="301256" y="1849408"/>
                    <a:pt x="293070" y="1826598"/>
                    <a:pt x="279972" y="1830107"/>
                  </a:cubicBezTo>
                  <a:cubicBezTo>
                    <a:pt x="278334" y="1816070"/>
                    <a:pt x="299619" y="1831861"/>
                    <a:pt x="304531" y="1835371"/>
                  </a:cubicBezTo>
                  <a:cubicBezTo>
                    <a:pt x="301256" y="1831861"/>
                    <a:pt x="297981" y="1828352"/>
                    <a:pt x="296344" y="1824843"/>
                  </a:cubicBezTo>
                  <a:cubicBezTo>
                    <a:pt x="306168" y="1824843"/>
                    <a:pt x="314354" y="1828352"/>
                    <a:pt x="322540" y="1831861"/>
                  </a:cubicBezTo>
                  <a:cubicBezTo>
                    <a:pt x="327452" y="1831861"/>
                    <a:pt x="330727" y="1831861"/>
                    <a:pt x="335638" y="1833616"/>
                  </a:cubicBezTo>
                  <a:cubicBezTo>
                    <a:pt x="340550" y="1837125"/>
                    <a:pt x="347099" y="1835371"/>
                    <a:pt x="350374" y="1838880"/>
                  </a:cubicBezTo>
                  <a:cubicBezTo>
                    <a:pt x="353648" y="1835371"/>
                    <a:pt x="352011" y="1831861"/>
                    <a:pt x="350374" y="1830107"/>
                  </a:cubicBezTo>
                  <a:cubicBezTo>
                    <a:pt x="347099" y="1840635"/>
                    <a:pt x="329089" y="1826598"/>
                    <a:pt x="327452" y="1819579"/>
                  </a:cubicBezTo>
                  <a:lnTo>
                    <a:pt x="337978" y="1821835"/>
                  </a:lnTo>
                  <a:lnTo>
                    <a:pt x="342188" y="1824843"/>
                  </a:lnTo>
                  <a:cubicBezTo>
                    <a:pt x="345462" y="1824843"/>
                    <a:pt x="348737" y="1824843"/>
                    <a:pt x="352011" y="1824843"/>
                  </a:cubicBezTo>
                  <a:lnTo>
                    <a:pt x="337978" y="1821835"/>
                  </a:lnTo>
                  <a:lnTo>
                    <a:pt x="327452" y="1814315"/>
                  </a:lnTo>
                  <a:cubicBezTo>
                    <a:pt x="324178" y="1812560"/>
                    <a:pt x="320903" y="1812560"/>
                    <a:pt x="315991" y="1809051"/>
                  </a:cubicBezTo>
                  <a:cubicBezTo>
                    <a:pt x="314354" y="1805542"/>
                    <a:pt x="315991" y="1802032"/>
                    <a:pt x="312717" y="1798523"/>
                  </a:cubicBezTo>
                  <a:cubicBezTo>
                    <a:pt x="317629" y="1803787"/>
                    <a:pt x="319266" y="1817824"/>
                    <a:pt x="306168" y="1816070"/>
                  </a:cubicBezTo>
                  <a:cubicBezTo>
                    <a:pt x="294707" y="1812560"/>
                    <a:pt x="273423" y="1814315"/>
                    <a:pt x="265236" y="1807296"/>
                  </a:cubicBezTo>
                  <a:cubicBezTo>
                    <a:pt x="270148" y="1807296"/>
                    <a:pt x="271785" y="1803787"/>
                    <a:pt x="268511" y="1800278"/>
                  </a:cubicBezTo>
                  <a:cubicBezTo>
                    <a:pt x="279972" y="1796768"/>
                    <a:pt x="284883" y="1809051"/>
                    <a:pt x="294707" y="1810806"/>
                  </a:cubicBezTo>
                  <a:cubicBezTo>
                    <a:pt x="284883" y="1809051"/>
                    <a:pt x="291432" y="1802032"/>
                    <a:pt x="297981" y="1803787"/>
                  </a:cubicBezTo>
                  <a:cubicBezTo>
                    <a:pt x="296344" y="1795014"/>
                    <a:pt x="289795" y="1803787"/>
                    <a:pt x="284883" y="1800278"/>
                  </a:cubicBezTo>
                  <a:cubicBezTo>
                    <a:pt x="279972" y="1798523"/>
                    <a:pt x="278334" y="1793259"/>
                    <a:pt x="271785" y="1793259"/>
                  </a:cubicBezTo>
                  <a:cubicBezTo>
                    <a:pt x="266874" y="1793259"/>
                    <a:pt x="275060" y="1770449"/>
                    <a:pt x="284883" y="1782731"/>
                  </a:cubicBezTo>
                  <a:cubicBezTo>
                    <a:pt x="283246" y="1779222"/>
                    <a:pt x="284883" y="1777467"/>
                    <a:pt x="289795" y="1777467"/>
                  </a:cubicBezTo>
                  <a:cubicBezTo>
                    <a:pt x="288158" y="1773958"/>
                    <a:pt x="288158" y="1772203"/>
                    <a:pt x="286521" y="1770449"/>
                  </a:cubicBezTo>
                  <a:cubicBezTo>
                    <a:pt x="284883" y="1775712"/>
                    <a:pt x="278334" y="1779222"/>
                    <a:pt x="275060" y="1772203"/>
                  </a:cubicBezTo>
                  <a:cubicBezTo>
                    <a:pt x="278334" y="1770449"/>
                    <a:pt x="281609" y="1770449"/>
                    <a:pt x="286521" y="1768694"/>
                  </a:cubicBezTo>
                  <a:cubicBezTo>
                    <a:pt x="281609" y="1765185"/>
                    <a:pt x="275060" y="1763430"/>
                    <a:pt x="270148" y="1761675"/>
                  </a:cubicBezTo>
                  <a:cubicBezTo>
                    <a:pt x="264418" y="1758166"/>
                    <a:pt x="261143" y="1755534"/>
                    <a:pt x="257664" y="1754657"/>
                  </a:cubicBezTo>
                  <a:lnTo>
                    <a:pt x="244509" y="1758024"/>
                  </a:lnTo>
                  <a:lnTo>
                    <a:pt x="229217" y="1752902"/>
                  </a:lnTo>
                  <a:cubicBezTo>
                    <a:pt x="214481" y="1745883"/>
                    <a:pt x="224305" y="1742374"/>
                    <a:pt x="219393" y="1735355"/>
                  </a:cubicBezTo>
                  <a:cubicBezTo>
                    <a:pt x="215709" y="1741935"/>
                    <a:pt x="201895" y="1744567"/>
                    <a:pt x="195218" y="1749173"/>
                  </a:cubicBezTo>
                  <a:lnTo>
                    <a:pt x="191628" y="1754554"/>
                  </a:lnTo>
                  <a:lnTo>
                    <a:pt x="188643" y="1749557"/>
                  </a:lnTo>
                  <a:cubicBezTo>
                    <a:pt x="186955" y="1737549"/>
                    <a:pt x="197700" y="1723073"/>
                    <a:pt x="211207" y="1728337"/>
                  </a:cubicBezTo>
                  <a:cubicBezTo>
                    <a:pt x="206295" y="1728337"/>
                    <a:pt x="204658" y="1724827"/>
                    <a:pt x="207932" y="1721318"/>
                  </a:cubicBezTo>
                  <a:cubicBezTo>
                    <a:pt x="216118" y="1726582"/>
                    <a:pt x="211207" y="1710790"/>
                    <a:pt x="221030" y="1721318"/>
                  </a:cubicBezTo>
                  <a:cubicBezTo>
                    <a:pt x="214481" y="1716054"/>
                    <a:pt x="224305" y="1709036"/>
                    <a:pt x="214481" y="1703772"/>
                  </a:cubicBezTo>
                  <a:cubicBezTo>
                    <a:pt x="219393" y="1723073"/>
                    <a:pt x="193197" y="1707281"/>
                    <a:pt x="209569" y="1709036"/>
                  </a:cubicBezTo>
                  <a:cubicBezTo>
                    <a:pt x="204658" y="1707281"/>
                    <a:pt x="198109" y="1705526"/>
                    <a:pt x="196471" y="1700262"/>
                  </a:cubicBezTo>
                  <a:cubicBezTo>
                    <a:pt x="203020" y="1703772"/>
                    <a:pt x="209569" y="1696753"/>
                    <a:pt x="217756" y="1696753"/>
                  </a:cubicBezTo>
                  <a:cubicBezTo>
                    <a:pt x="225942" y="1698508"/>
                    <a:pt x="225942" y="1705526"/>
                    <a:pt x="234128" y="1705526"/>
                  </a:cubicBezTo>
                  <a:cubicBezTo>
                    <a:pt x="222667" y="1700262"/>
                    <a:pt x="234128" y="1696753"/>
                    <a:pt x="239040" y="1696753"/>
                  </a:cubicBezTo>
                  <a:cubicBezTo>
                    <a:pt x="245589" y="1694998"/>
                    <a:pt x="243952" y="1703772"/>
                    <a:pt x="252138" y="1703772"/>
                  </a:cubicBezTo>
                  <a:cubicBezTo>
                    <a:pt x="247226" y="1709036"/>
                    <a:pt x="255413" y="1717809"/>
                    <a:pt x="253775" y="1707281"/>
                  </a:cubicBezTo>
                  <a:cubicBezTo>
                    <a:pt x="270148" y="1714300"/>
                    <a:pt x="245589" y="1724827"/>
                    <a:pt x="235766" y="1719563"/>
                  </a:cubicBezTo>
                  <a:cubicBezTo>
                    <a:pt x="242315" y="1723073"/>
                    <a:pt x="263599" y="1726582"/>
                    <a:pt x="270148" y="1726582"/>
                  </a:cubicBezTo>
                  <a:cubicBezTo>
                    <a:pt x="266874" y="1724827"/>
                    <a:pt x="263599" y="1721318"/>
                    <a:pt x="263599" y="1716054"/>
                  </a:cubicBezTo>
                  <a:cubicBezTo>
                    <a:pt x="268511" y="1719563"/>
                    <a:pt x="275060" y="1721318"/>
                    <a:pt x="276697" y="1726582"/>
                  </a:cubicBezTo>
                  <a:cubicBezTo>
                    <a:pt x="278334" y="1731846"/>
                    <a:pt x="271785" y="1737110"/>
                    <a:pt x="275060" y="1742374"/>
                  </a:cubicBezTo>
                  <a:cubicBezTo>
                    <a:pt x="286521" y="1740619"/>
                    <a:pt x="289795" y="1717809"/>
                    <a:pt x="288158" y="1710790"/>
                  </a:cubicBezTo>
                  <a:cubicBezTo>
                    <a:pt x="284883" y="1716054"/>
                    <a:pt x="284883" y="1721318"/>
                    <a:pt x="279972" y="1724827"/>
                  </a:cubicBezTo>
                  <a:cubicBezTo>
                    <a:pt x="280791" y="1719564"/>
                    <a:pt x="277107" y="1710352"/>
                    <a:pt x="276083" y="1702456"/>
                  </a:cubicBezTo>
                  <a:lnTo>
                    <a:pt x="277394" y="1692594"/>
                  </a:lnTo>
                  <a:lnTo>
                    <a:pt x="288158" y="1687980"/>
                  </a:lnTo>
                  <a:cubicBezTo>
                    <a:pt x="282428" y="1687980"/>
                    <a:pt x="279153" y="1689625"/>
                    <a:pt x="277439" y="1692257"/>
                  </a:cubicBezTo>
                  <a:lnTo>
                    <a:pt x="277394" y="1692594"/>
                  </a:lnTo>
                  <a:lnTo>
                    <a:pt x="271785" y="1694998"/>
                  </a:lnTo>
                  <a:cubicBezTo>
                    <a:pt x="270148" y="1689734"/>
                    <a:pt x="266874" y="1682716"/>
                    <a:pt x="268511" y="1679206"/>
                  </a:cubicBezTo>
                  <a:lnTo>
                    <a:pt x="278048" y="1667281"/>
                  </a:lnTo>
                  <a:lnTo>
                    <a:pt x="279425" y="1667508"/>
                  </a:lnTo>
                  <a:lnTo>
                    <a:pt x="294707" y="1675697"/>
                  </a:lnTo>
                  <a:cubicBezTo>
                    <a:pt x="301256" y="1679206"/>
                    <a:pt x="304531" y="1672188"/>
                    <a:pt x="297981" y="1672188"/>
                  </a:cubicBezTo>
                  <a:cubicBezTo>
                    <a:pt x="293070" y="1672188"/>
                    <a:pt x="289795" y="1670433"/>
                    <a:pt x="286521" y="1668678"/>
                  </a:cubicBezTo>
                  <a:lnTo>
                    <a:pt x="279425" y="1667508"/>
                  </a:lnTo>
                  <a:lnTo>
                    <a:pt x="278334" y="1666924"/>
                  </a:lnTo>
                  <a:lnTo>
                    <a:pt x="278048" y="1667281"/>
                  </a:lnTo>
                  <a:lnTo>
                    <a:pt x="265236" y="1665169"/>
                  </a:lnTo>
                  <a:cubicBezTo>
                    <a:pt x="276697" y="1656396"/>
                    <a:pt x="248864" y="1647623"/>
                    <a:pt x="270148" y="1645868"/>
                  </a:cubicBezTo>
                  <a:cubicBezTo>
                    <a:pt x="286521" y="1644113"/>
                    <a:pt x="294707" y="1623057"/>
                    <a:pt x="286521" y="1612529"/>
                  </a:cubicBezTo>
                  <a:cubicBezTo>
                    <a:pt x="279972" y="1621303"/>
                    <a:pt x="245589" y="1603756"/>
                    <a:pt x="245589" y="1594983"/>
                  </a:cubicBezTo>
                  <a:cubicBezTo>
                    <a:pt x="247226" y="1593228"/>
                    <a:pt x="248864" y="1593228"/>
                    <a:pt x="252138" y="1594983"/>
                  </a:cubicBezTo>
                  <a:cubicBezTo>
                    <a:pt x="240677" y="1584455"/>
                    <a:pt x="261962" y="1579191"/>
                    <a:pt x="255413" y="1570418"/>
                  </a:cubicBezTo>
                  <a:cubicBezTo>
                    <a:pt x="253775" y="1577436"/>
                    <a:pt x="247226" y="1577436"/>
                    <a:pt x="247226" y="1570418"/>
                  </a:cubicBezTo>
                  <a:cubicBezTo>
                    <a:pt x="247226" y="1561644"/>
                    <a:pt x="240677" y="1565154"/>
                    <a:pt x="237403" y="1558135"/>
                  </a:cubicBezTo>
                  <a:cubicBezTo>
                    <a:pt x="234128" y="1551116"/>
                    <a:pt x="237403" y="1547607"/>
                    <a:pt x="239040" y="1542343"/>
                  </a:cubicBezTo>
                  <a:cubicBezTo>
                    <a:pt x="239040" y="1538834"/>
                    <a:pt x="232491" y="1530061"/>
                    <a:pt x="243952" y="1531815"/>
                  </a:cubicBezTo>
                  <a:cubicBezTo>
                    <a:pt x="243952" y="1526551"/>
                    <a:pt x="239040" y="1524797"/>
                    <a:pt x="235766" y="1521287"/>
                  </a:cubicBezTo>
                  <a:cubicBezTo>
                    <a:pt x="232491" y="1517778"/>
                    <a:pt x="234128" y="1512514"/>
                    <a:pt x="230854" y="1509005"/>
                  </a:cubicBezTo>
                  <a:cubicBezTo>
                    <a:pt x="222667" y="1496722"/>
                    <a:pt x="232491" y="1503741"/>
                    <a:pt x="242315" y="1501986"/>
                  </a:cubicBezTo>
                  <a:cubicBezTo>
                    <a:pt x="234128" y="1501986"/>
                    <a:pt x="224305" y="1493213"/>
                    <a:pt x="222667" y="1486194"/>
                  </a:cubicBezTo>
                  <a:cubicBezTo>
                    <a:pt x="234128" y="1480930"/>
                    <a:pt x="240677" y="1491458"/>
                    <a:pt x="247226" y="1498477"/>
                  </a:cubicBezTo>
                  <a:cubicBezTo>
                    <a:pt x="245589" y="1487949"/>
                    <a:pt x="237403" y="1477421"/>
                    <a:pt x="232491" y="1468648"/>
                  </a:cubicBezTo>
                  <a:cubicBezTo>
                    <a:pt x="221030" y="1479176"/>
                    <a:pt x="204658" y="1465138"/>
                    <a:pt x="217756" y="1456365"/>
                  </a:cubicBezTo>
                  <a:cubicBezTo>
                    <a:pt x="227579" y="1451101"/>
                    <a:pt x="239040" y="1447592"/>
                    <a:pt x="227579" y="1437064"/>
                  </a:cubicBezTo>
                  <a:cubicBezTo>
                    <a:pt x="234128" y="1465138"/>
                    <a:pt x="211207" y="1444082"/>
                    <a:pt x="196471" y="1442328"/>
                  </a:cubicBezTo>
                  <a:cubicBezTo>
                    <a:pt x="186648" y="1438818"/>
                    <a:pt x="193197" y="1454610"/>
                    <a:pt x="188285" y="1458120"/>
                  </a:cubicBezTo>
                  <a:cubicBezTo>
                    <a:pt x="180099" y="1463384"/>
                    <a:pt x="147353" y="1454610"/>
                    <a:pt x="165363" y="1447592"/>
                  </a:cubicBezTo>
                  <a:cubicBezTo>
                    <a:pt x="134255" y="1447592"/>
                    <a:pt x="130981" y="1403725"/>
                    <a:pt x="127706" y="1384424"/>
                  </a:cubicBezTo>
                  <a:cubicBezTo>
                    <a:pt x="126069" y="1377405"/>
                    <a:pt x="119520" y="1358104"/>
                    <a:pt x="124432" y="1349331"/>
                  </a:cubicBezTo>
                  <a:cubicBezTo>
                    <a:pt x="127706" y="1340558"/>
                    <a:pt x="134255" y="1347576"/>
                    <a:pt x="132618" y="1337048"/>
                  </a:cubicBezTo>
                  <a:cubicBezTo>
                    <a:pt x="130981" y="1330030"/>
                    <a:pt x="134255" y="1323011"/>
                    <a:pt x="132618" y="1315993"/>
                  </a:cubicBezTo>
                  <a:cubicBezTo>
                    <a:pt x="129344" y="1303710"/>
                    <a:pt x="126069" y="1298446"/>
                    <a:pt x="117883" y="1286163"/>
                  </a:cubicBezTo>
                  <a:cubicBezTo>
                    <a:pt x="108059" y="1275635"/>
                    <a:pt x="98236" y="1263353"/>
                    <a:pt x="93324" y="1249316"/>
                  </a:cubicBezTo>
                  <a:cubicBezTo>
                    <a:pt x="90049" y="1242297"/>
                    <a:pt x="93324" y="1235278"/>
                    <a:pt x="85138" y="1228260"/>
                  </a:cubicBezTo>
                  <a:cubicBezTo>
                    <a:pt x="80226" y="1222996"/>
                    <a:pt x="75314" y="1217732"/>
                    <a:pt x="72039" y="1212468"/>
                  </a:cubicBezTo>
                  <a:cubicBezTo>
                    <a:pt x="68765" y="1207204"/>
                    <a:pt x="73677" y="1205449"/>
                    <a:pt x="72039" y="1200185"/>
                  </a:cubicBezTo>
                  <a:cubicBezTo>
                    <a:pt x="67128" y="1194921"/>
                    <a:pt x="63853" y="1189657"/>
                    <a:pt x="65490" y="1182639"/>
                  </a:cubicBezTo>
                  <a:cubicBezTo>
                    <a:pt x="72039" y="1186148"/>
                    <a:pt x="83500" y="1189657"/>
                    <a:pt x="86775" y="1179129"/>
                  </a:cubicBezTo>
                  <a:cubicBezTo>
                    <a:pt x="90049" y="1168601"/>
                    <a:pt x="78589" y="1159828"/>
                    <a:pt x="81863" y="1149300"/>
                  </a:cubicBezTo>
                  <a:cubicBezTo>
                    <a:pt x="81863" y="1152809"/>
                    <a:pt x="85138" y="1156319"/>
                    <a:pt x="90049" y="1154564"/>
                  </a:cubicBezTo>
                  <a:cubicBezTo>
                    <a:pt x="88412" y="1152809"/>
                    <a:pt x="88412" y="1149300"/>
                    <a:pt x="86775" y="1147545"/>
                  </a:cubicBezTo>
                  <a:cubicBezTo>
                    <a:pt x="85138" y="1142282"/>
                    <a:pt x="90049" y="1137018"/>
                    <a:pt x="90049" y="1131754"/>
                  </a:cubicBezTo>
                  <a:cubicBezTo>
                    <a:pt x="90049" y="1121226"/>
                    <a:pt x="83500" y="1114207"/>
                    <a:pt x="90049" y="1103679"/>
                  </a:cubicBezTo>
                  <a:cubicBezTo>
                    <a:pt x="96598" y="1094906"/>
                    <a:pt x="86775" y="1091396"/>
                    <a:pt x="90049" y="1080869"/>
                  </a:cubicBezTo>
                  <a:cubicBezTo>
                    <a:pt x="93324" y="1073850"/>
                    <a:pt x="99873" y="1061567"/>
                    <a:pt x="101510" y="1054549"/>
                  </a:cubicBezTo>
                  <a:cubicBezTo>
                    <a:pt x="103147" y="1035248"/>
                    <a:pt x="94961" y="1015946"/>
                    <a:pt x="96598" y="998400"/>
                  </a:cubicBezTo>
                  <a:cubicBezTo>
                    <a:pt x="96598" y="987872"/>
                    <a:pt x="106422" y="979099"/>
                    <a:pt x="106422" y="970325"/>
                  </a:cubicBezTo>
                  <a:cubicBezTo>
                    <a:pt x="106422" y="963307"/>
                    <a:pt x="98236" y="952779"/>
                    <a:pt x="94961" y="945760"/>
                  </a:cubicBezTo>
                  <a:cubicBezTo>
                    <a:pt x="93324" y="940496"/>
                    <a:pt x="96598" y="931723"/>
                    <a:pt x="99873" y="926459"/>
                  </a:cubicBezTo>
                  <a:cubicBezTo>
                    <a:pt x="103147" y="921195"/>
                    <a:pt x="98236" y="910667"/>
                    <a:pt x="96598" y="905403"/>
                  </a:cubicBezTo>
                  <a:cubicBezTo>
                    <a:pt x="96598" y="900139"/>
                    <a:pt x="99873" y="896630"/>
                    <a:pt x="96598" y="893120"/>
                  </a:cubicBezTo>
                  <a:cubicBezTo>
                    <a:pt x="91687" y="889611"/>
                    <a:pt x="88412" y="884347"/>
                    <a:pt x="86775" y="879083"/>
                  </a:cubicBezTo>
                  <a:cubicBezTo>
                    <a:pt x="83500" y="868555"/>
                    <a:pt x="81863" y="858027"/>
                    <a:pt x="75314" y="847499"/>
                  </a:cubicBezTo>
                  <a:cubicBezTo>
                    <a:pt x="67128" y="826443"/>
                    <a:pt x="55667" y="805388"/>
                    <a:pt x="52392" y="784332"/>
                  </a:cubicBezTo>
                  <a:cubicBezTo>
                    <a:pt x="50755" y="772049"/>
                    <a:pt x="52392" y="772049"/>
                    <a:pt x="60579" y="766785"/>
                  </a:cubicBezTo>
                  <a:cubicBezTo>
                    <a:pt x="67128" y="761521"/>
                    <a:pt x="60579" y="752748"/>
                    <a:pt x="65490" y="745729"/>
                  </a:cubicBezTo>
                  <a:cubicBezTo>
                    <a:pt x="70402" y="740465"/>
                    <a:pt x="55667" y="712391"/>
                    <a:pt x="50755" y="708881"/>
                  </a:cubicBezTo>
                  <a:cubicBezTo>
                    <a:pt x="45843" y="703617"/>
                    <a:pt x="37657" y="691335"/>
                    <a:pt x="42569" y="684316"/>
                  </a:cubicBezTo>
                  <a:cubicBezTo>
                    <a:pt x="47481" y="673788"/>
                    <a:pt x="49118" y="665015"/>
                    <a:pt x="52392" y="654487"/>
                  </a:cubicBezTo>
                  <a:cubicBezTo>
                    <a:pt x="54030" y="647468"/>
                    <a:pt x="49118" y="635186"/>
                    <a:pt x="49118" y="628167"/>
                  </a:cubicBezTo>
                  <a:cubicBezTo>
                    <a:pt x="49118" y="615885"/>
                    <a:pt x="58941" y="608866"/>
                    <a:pt x="54030" y="596583"/>
                  </a:cubicBezTo>
                  <a:cubicBezTo>
                    <a:pt x="47481" y="579037"/>
                    <a:pt x="57304" y="556226"/>
                    <a:pt x="57304" y="536925"/>
                  </a:cubicBezTo>
                  <a:cubicBezTo>
                    <a:pt x="57304" y="519379"/>
                    <a:pt x="45843" y="505341"/>
                    <a:pt x="47481" y="489549"/>
                  </a:cubicBezTo>
                  <a:cubicBezTo>
                    <a:pt x="47481" y="480776"/>
                    <a:pt x="58941" y="479021"/>
                    <a:pt x="57304" y="470248"/>
                  </a:cubicBezTo>
                  <a:cubicBezTo>
                    <a:pt x="57304" y="457966"/>
                    <a:pt x="47481" y="445683"/>
                    <a:pt x="45843" y="435155"/>
                  </a:cubicBezTo>
                  <a:cubicBezTo>
                    <a:pt x="42569" y="422872"/>
                    <a:pt x="44206" y="410590"/>
                    <a:pt x="42569" y="398307"/>
                  </a:cubicBezTo>
                  <a:cubicBezTo>
                    <a:pt x="42569" y="393043"/>
                    <a:pt x="39294" y="387779"/>
                    <a:pt x="40932" y="382515"/>
                  </a:cubicBezTo>
                  <a:cubicBezTo>
                    <a:pt x="42569" y="377251"/>
                    <a:pt x="45843" y="371987"/>
                    <a:pt x="44206" y="366723"/>
                  </a:cubicBezTo>
                  <a:cubicBezTo>
                    <a:pt x="42569" y="359705"/>
                    <a:pt x="31108" y="363214"/>
                    <a:pt x="29471" y="356195"/>
                  </a:cubicBezTo>
                  <a:cubicBezTo>
                    <a:pt x="27833" y="349177"/>
                    <a:pt x="31108" y="340404"/>
                    <a:pt x="31108" y="333385"/>
                  </a:cubicBezTo>
                  <a:cubicBezTo>
                    <a:pt x="44206" y="343913"/>
                    <a:pt x="44206" y="308820"/>
                    <a:pt x="44206" y="303556"/>
                  </a:cubicBezTo>
                  <a:cubicBezTo>
                    <a:pt x="42569" y="275481"/>
                    <a:pt x="49118" y="240388"/>
                    <a:pt x="37657" y="214068"/>
                  </a:cubicBezTo>
                  <a:cubicBezTo>
                    <a:pt x="24559" y="184239"/>
                    <a:pt x="32745" y="150901"/>
                    <a:pt x="21284" y="121072"/>
                  </a:cubicBezTo>
                  <a:cubicBezTo>
                    <a:pt x="16373" y="108789"/>
                    <a:pt x="9824" y="92997"/>
                    <a:pt x="8186" y="80714"/>
                  </a:cubicBezTo>
                  <a:cubicBezTo>
                    <a:pt x="6549" y="71941"/>
                    <a:pt x="9824" y="56149"/>
                    <a:pt x="0" y="50885"/>
                  </a:cubicBezTo>
                  <a:cubicBezTo>
                    <a:pt x="11461" y="45621"/>
                    <a:pt x="26196" y="50885"/>
                    <a:pt x="31108" y="35093"/>
                  </a:cubicBezTo>
                  <a:cubicBezTo>
                    <a:pt x="34382" y="28075"/>
                    <a:pt x="22922" y="17547"/>
                    <a:pt x="29471" y="12283"/>
                  </a:cubicBezTo>
                  <a:cubicBezTo>
                    <a:pt x="31108" y="10528"/>
                    <a:pt x="32745" y="10528"/>
                    <a:pt x="34382" y="10528"/>
                  </a:cubicBezTo>
                  <a:cubicBezTo>
                    <a:pt x="39294" y="10528"/>
                    <a:pt x="42569" y="3509"/>
                    <a:pt x="45843" y="0"/>
                  </a:cubicBezTo>
                  <a:close/>
                </a:path>
              </a:pathLst>
            </a:custGeom>
            <a:solidFill>
              <a:schemeClr val="bg1">
                <a:lumMod val="85000"/>
              </a:schemeClr>
            </a:solidFill>
            <a:ln w="9525">
              <a:solidFill>
                <a:schemeClr val="bg1"/>
              </a:solidFill>
              <a:round/>
              <a:headEnd/>
              <a:tailEnd/>
            </a:ln>
          </p:spPr>
          <p:txBody>
            <a:bodyPr vert="horz" wrap="square" lIns="91440" tIns="45720" rIns="91440" bIns="45720" numCol="1" anchor="t" anchorCtr="0" compatLnSpc="1">
              <a:prstTxWarp prst="textNoShape">
                <a:avLst/>
              </a:prstTxWarp>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schemeClr val="accent1"/>
                </a:solidFill>
              </a:endParaRPr>
            </a:p>
          </p:txBody>
        </p:sp>
        <p:sp>
          <p:nvSpPr>
            <p:cNvPr id="144" name="Ecuador"/>
            <p:cNvSpPr>
              <a:spLocks/>
            </p:cNvSpPr>
            <p:nvPr/>
          </p:nvSpPr>
          <p:spPr bwMode="auto">
            <a:xfrm>
              <a:off x="17923905" y="6640531"/>
              <a:ext cx="643431" cy="760820"/>
            </a:xfrm>
            <a:custGeom>
              <a:avLst/>
              <a:gdLst>
                <a:gd name="connsiteX0" fmla="*/ 57226 w 336061"/>
                <a:gd name="connsiteY0" fmla="*/ 246132 h 384526"/>
                <a:gd name="connsiteX1" fmla="*/ 62132 w 336061"/>
                <a:gd name="connsiteY1" fmla="*/ 249636 h 384526"/>
                <a:gd name="connsiteX2" fmla="*/ 52320 w 336061"/>
                <a:gd name="connsiteY2" fmla="*/ 258395 h 384526"/>
                <a:gd name="connsiteX3" fmla="*/ 47414 w 336061"/>
                <a:gd name="connsiteY3" fmla="*/ 268906 h 384526"/>
                <a:gd name="connsiteX4" fmla="*/ 42507 w 336061"/>
                <a:gd name="connsiteY4" fmla="*/ 256643 h 384526"/>
                <a:gd name="connsiteX5" fmla="*/ 57226 w 336061"/>
                <a:gd name="connsiteY5" fmla="*/ 246132 h 384526"/>
                <a:gd name="connsiteX6" fmla="*/ 124588 w 336061"/>
                <a:gd name="connsiteY6" fmla="*/ 0 h 384526"/>
                <a:gd name="connsiteX7" fmla="*/ 186883 w 336061"/>
                <a:gd name="connsiteY7" fmla="*/ 35117 h 384526"/>
                <a:gd name="connsiteX8" fmla="*/ 201637 w 336061"/>
                <a:gd name="connsiteY8" fmla="*/ 45652 h 384526"/>
                <a:gd name="connsiteX9" fmla="*/ 219669 w 336061"/>
                <a:gd name="connsiteY9" fmla="*/ 64966 h 384526"/>
                <a:gd name="connsiteX10" fmla="*/ 252456 w 336061"/>
                <a:gd name="connsiteY10" fmla="*/ 70233 h 384526"/>
                <a:gd name="connsiteX11" fmla="*/ 267209 w 336061"/>
                <a:gd name="connsiteY11" fmla="*/ 68477 h 384526"/>
                <a:gd name="connsiteX12" fmla="*/ 267209 w 336061"/>
                <a:gd name="connsiteY12" fmla="*/ 63210 h 384526"/>
                <a:gd name="connsiteX13" fmla="*/ 295078 w 336061"/>
                <a:gd name="connsiteY13" fmla="*/ 73745 h 384526"/>
                <a:gd name="connsiteX14" fmla="*/ 331143 w 336061"/>
                <a:gd name="connsiteY14" fmla="*/ 93059 h 384526"/>
                <a:gd name="connsiteX15" fmla="*/ 311471 w 336061"/>
                <a:gd name="connsiteY15" fmla="*/ 93059 h 384526"/>
                <a:gd name="connsiteX16" fmla="*/ 327864 w 336061"/>
                <a:gd name="connsiteY16" fmla="*/ 112373 h 384526"/>
                <a:gd name="connsiteX17" fmla="*/ 336061 w 336061"/>
                <a:gd name="connsiteY17" fmla="*/ 143978 h 384526"/>
                <a:gd name="connsiteX18" fmla="*/ 324586 w 336061"/>
                <a:gd name="connsiteY18" fmla="*/ 140466 h 384526"/>
                <a:gd name="connsiteX19" fmla="*/ 254095 w 336061"/>
                <a:gd name="connsiteY19" fmla="*/ 238793 h 384526"/>
                <a:gd name="connsiteX20" fmla="*/ 193440 w 336061"/>
                <a:gd name="connsiteY20" fmla="*/ 261618 h 384526"/>
                <a:gd name="connsiteX21" fmla="*/ 170489 w 336061"/>
                <a:gd name="connsiteY21" fmla="*/ 279177 h 384526"/>
                <a:gd name="connsiteX22" fmla="*/ 165572 w 336061"/>
                <a:gd name="connsiteY22" fmla="*/ 286200 h 384526"/>
                <a:gd name="connsiteX23" fmla="*/ 162293 w 336061"/>
                <a:gd name="connsiteY23" fmla="*/ 296735 h 384526"/>
                <a:gd name="connsiteX24" fmla="*/ 150818 w 336061"/>
                <a:gd name="connsiteY24" fmla="*/ 314293 h 384526"/>
                <a:gd name="connsiteX25" fmla="*/ 139342 w 336061"/>
                <a:gd name="connsiteY25" fmla="*/ 347654 h 384526"/>
                <a:gd name="connsiteX26" fmla="*/ 124588 w 336061"/>
                <a:gd name="connsiteY26" fmla="*/ 372235 h 384526"/>
                <a:gd name="connsiteX27" fmla="*/ 111474 w 336061"/>
                <a:gd name="connsiteY27" fmla="*/ 384526 h 384526"/>
                <a:gd name="connsiteX28" fmla="*/ 88523 w 336061"/>
                <a:gd name="connsiteY28" fmla="*/ 361700 h 384526"/>
                <a:gd name="connsiteX29" fmla="*/ 68851 w 336061"/>
                <a:gd name="connsiteY29" fmla="*/ 354677 h 384526"/>
                <a:gd name="connsiteX30" fmla="*/ 49180 w 336061"/>
                <a:gd name="connsiteY30" fmla="*/ 347654 h 384526"/>
                <a:gd name="connsiteX31" fmla="*/ 37704 w 336061"/>
                <a:gd name="connsiteY31" fmla="*/ 340630 h 384526"/>
                <a:gd name="connsiteX32" fmla="*/ 34426 w 336061"/>
                <a:gd name="connsiteY32" fmla="*/ 326584 h 384526"/>
                <a:gd name="connsiteX33" fmla="*/ 47540 w 336061"/>
                <a:gd name="connsiteY33" fmla="*/ 323072 h 384526"/>
                <a:gd name="connsiteX34" fmla="*/ 37704 w 336061"/>
                <a:gd name="connsiteY34" fmla="*/ 287956 h 384526"/>
                <a:gd name="connsiteX35" fmla="*/ 59016 w 336061"/>
                <a:gd name="connsiteY35" fmla="*/ 277421 h 384526"/>
                <a:gd name="connsiteX36" fmla="*/ 67212 w 336061"/>
                <a:gd name="connsiteY36" fmla="*/ 252839 h 384526"/>
                <a:gd name="connsiteX37" fmla="*/ 67212 w 336061"/>
                <a:gd name="connsiteY37" fmla="*/ 233525 h 384526"/>
                <a:gd name="connsiteX38" fmla="*/ 70491 w 336061"/>
                <a:gd name="connsiteY38" fmla="*/ 207188 h 384526"/>
                <a:gd name="connsiteX39" fmla="*/ 63934 w 336061"/>
                <a:gd name="connsiteY39" fmla="*/ 233525 h 384526"/>
                <a:gd name="connsiteX40" fmla="*/ 60655 w 336061"/>
                <a:gd name="connsiteY40" fmla="*/ 235281 h 384526"/>
                <a:gd name="connsiteX41" fmla="*/ 57376 w 336061"/>
                <a:gd name="connsiteY41" fmla="*/ 226502 h 384526"/>
                <a:gd name="connsiteX42" fmla="*/ 40983 w 336061"/>
                <a:gd name="connsiteY42" fmla="*/ 251083 h 384526"/>
                <a:gd name="connsiteX43" fmla="*/ 16393 w 336061"/>
                <a:gd name="connsiteY43" fmla="*/ 230013 h 384526"/>
                <a:gd name="connsiteX44" fmla="*/ 0 w 336061"/>
                <a:gd name="connsiteY44" fmla="*/ 217723 h 384526"/>
                <a:gd name="connsiteX45" fmla="*/ 11475 w 336061"/>
                <a:gd name="connsiteY45" fmla="*/ 198409 h 384526"/>
                <a:gd name="connsiteX46" fmla="*/ 6557 w 336061"/>
                <a:gd name="connsiteY46" fmla="*/ 184362 h 384526"/>
                <a:gd name="connsiteX47" fmla="*/ 9836 w 336061"/>
                <a:gd name="connsiteY47" fmla="*/ 163292 h 384526"/>
                <a:gd name="connsiteX48" fmla="*/ 13115 w 336061"/>
                <a:gd name="connsiteY48" fmla="*/ 140466 h 384526"/>
                <a:gd name="connsiteX49" fmla="*/ 24590 w 336061"/>
                <a:gd name="connsiteY49" fmla="*/ 131687 h 384526"/>
                <a:gd name="connsiteX50" fmla="*/ 39344 w 336061"/>
                <a:gd name="connsiteY50" fmla="*/ 122908 h 384526"/>
                <a:gd name="connsiteX51" fmla="*/ 32786 w 336061"/>
                <a:gd name="connsiteY51" fmla="*/ 100082 h 384526"/>
                <a:gd name="connsiteX52" fmla="*/ 54098 w 336061"/>
                <a:gd name="connsiteY52" fmla="*/ 66722 h 384526"/>
                <a:gd name="connsiteX53" fmla="*/ 50819 w 336061"/>
                <a:gd name="connsiteY53" fmla="*/ 38628 h 384526"/>
                <a:gd name="connsiteX54" fmla="*/ 77048 w 336061"/>
                <a:gd name="connsiteY54" fmla="*/ 35117 h 384526"/>
                <a:gd name="connsiteX55" fmla="*/ 91802 w 336061"/>
                <a:gd name="connsiteY55" fmla="*/ 21070 h 384526"/>
                <a:gd name="connsiteX56" fmla="*/ 114753 w 336061"/>
                <a:gd name="connsiteY56" fmla="*/ 19314 h 384526"/>
                <a:gd name="connsiteX57" fmla="*/ 124588 w 336061"/>
                <a:gd name="connsiteY57" fmla="*/ 0 h 38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36061" h="384526">
                  <a:moveTo>
                    <a:pt x="57226" y="246132"/>
                  </a:moveTo>
                  <a:cubicBezTo>
                    <a:pt x="58861" y="247884"/>
                    <a:pt x="60497" y="247884"/>
                    <a:pt x="62132" y="249636"/>
                  </a:cubicBezTo>
                  <a:cubicBezTo>
                    <a:pt x="60497" y="253140"/>
                    <a:pt x="52320" y="254891"/>
                    <a:pt x="52320" y="258395"/>
                  </a:cubicBezTo>
                  <a:cubicBezTo>
                    <a:pt x="52320" y="260147"/>
                    <a:pt x="49049" y="267154"/>
                    <a:pt x="47414" y="268906"/>
                  </a:cubicBezTo>
                  <a:cubicBezTo>
                    <a:pt x="42507" y="270658"/>
                    <a:pt x="40872" y="258395"/>
                    <a:pt x="42507" y="256643"/>
                  </a:cubicBezTo>
                  <a:cubicBezTo>
                    <a:pt x="44143" y="251388"/>
                    <a:pt x="50684" y="247884"/>
                    <a:pt x="57226" y="246132"/>
                  </a:cubicBezTo>
                  <a:close/>
                  <a:moveTo>
                    <a:pt x="124588" y="0"/>
                  </a:moveTo>
                  <a:cubicBezTo>
                    <a:pt x="140982" y="12291"/>
                    <a:pt x="163932" y="36872"/>
                    <a:pt x="186883" y="35117"/>
                  </a:cubicBezTo>
                  <a:cubicBezTo>
                    <a:pt x="195079" y="35117"/>
                    <a:pt x="195079" y="43896"/>
                    <a:pt x="201637" y="45652"/>
                  </a:cubicBezTo>
                  <a:cubicBezTo>
                    <a:pt x="211473" y="49163"/>
                    <a:pt x="203276" y="64966"/>
                    <a:pt x="219669" y="64966"/>
                  </a:cubicBezTo>
                  <a:cubicBezTo>
                    <a:pt x="231144" y="64966"/>
                    <a:pt x="240980" y="70233"/>
                    <a:pt x="252456" y="70233"/>
                  </a:cubicBezTo>
                  <a:cubicBezTo>
                    <a:pt x="257374" y="70233"/>
                    <a:pt x="265570" y="75501"/>
                    <a:pt x="267209" y="68477"/>
                  </a:cubicBezTo>
                  <a:cubicBezTo>
                    <a:pt x="268849" y="66722"/>
                    <a:pt x="263931" y="63210"/>
                    <a:pt x="267209" y="63210"/>
                  </a:cubicBezTo>
                  <a:cubicBezTo>
                    <a:pt x="278685" y="57942"/>
                    <a:pt x="286881" y="66722"/>
                    <a:pt x="295078" y="73745"/>
                  </a:cubicBezTo>
                  <a:cubicBezTo>
                    <a:pt x="304914" y="84280"/>
                    <a:pt x="318028" y="86036"/>
                    <a:pt x="331143" y="93059"/>
                  </a:cubicBezTo>
                  <a:cubicBezTo>
                    <a:pt x="324586" y="94815"/>
                    <a:pt x="318028" y="93059"/>
                    <a:pt x="311471" y="93059"/>
                  </a:cubicBezTo>
                  <a:cubicBezTo>
                    <a:pt x="311471" y="96571"/>
                    <a:pt x="324586" y="108861"/>
                    <a:pt x="327864" y="112373"/>
                  </a:cubicBezTo>
                  <a:cubicBezTo>
                    <a:pt x="336061" y="122908"/>
                    <a:pt x="329504" y="133443"/>
                    <a:pt x="336061" y="143978"/>
                  </a:cubicBezTo>
                  <a:cubicBezTo>
                    <a:pt x="331143" y="145734"/>
                    <a:pt x="327864" y="143978"/>
                    <a:pt x="324586" y="140466"/>
                  </a:cubicBezTo>
                  <a:cubicBezTo>
                    <a:pt x="316389" y="180850"/>
                    <a:pt x="290160" y="215967"/>
                    <a:pt x="254095" y="238793"/>
                  </a:cubicBezTo>
                  <a:cubicBezTo>
                    <a:pt x="236062" y="251083"/>
                    <a:pt x="213112" y="252839"/>
                    <a:pt x="193440" y="261618"/>
                  </a:cubicBezTo>
                  <a:cubicBezTo>
                    <a:pt x="183604" y="265130"/>
                    <a:pt x="177047" y="272153"/>
                    <a:pt x="170489" y="279177"/>
                  </a:cubicBezTo>
                  <a:cubicBezTo>
                    <a:pt x="168850" y="280932"/>
                    <a:pt x="167211" y="284444"/>
                    <a:pt x="165572" y="286200"/>
                  </a:cubicBezTo>
                  <a:cubicBezTo>
                    <a:pt x="163932" y="289712"/>
                    <a:pt x="167211" y="293223"/>
                    <a:pt x="162293" y="296735"/>
                  </a:cubicBezTo>
                  <a:cubicBezTo>
                    <a:pt x="159014" y="280932"/>
                    <a:pt x="150818" y="312537"/>
                    <a:pt x="150818" y="314293"/>
                  </a:cubicBezTo>
                  <a:cubicBezTo>
                    <a:pt x="144260" y="323072"/>
                    <a:pt x="137703" y="337119"/>
                    <a:pt x="139342" y="347654"/>
                  </a:cubicBezTo>
                  <a:cubicBezTo>
                    <a:pt x="139342" y="361700"/>
                    <a:pt x="129506" y="361700"/>
                    <a:pt x="124588" y="372235"/>
                  </a:cubicBezTo>
                  <a:cubicBezTo>
                    <a:pt x="121310" y="382770"/>
                    <a:pt x="122949" y="384526"/>
                    <a:pt x="111474" y="384526"/>
                  </a:cubicBezTo>
                  <a:cubicBezTo>
                    <a:pt x="96720" y="384526"/>
                    <a:pt x="93441" y="370480"/>
                    <a:pt x="88523" y="361700"/>
                  </a:cubicBezTo>
                  <a:cubicBezTo>
                    <a:pt x="83605" y="349410"/>
                    <a:pt x="77048" y="358189"/>
                    <a:pt x="68851" y="354677"/>
                  </a:cubicBezTo>
                  <a:cubicBezTo>
                    <a:pt x="62294" y="351165"/>
                    <a:pt x="55737" y="340630"/>
                    <a:pt x="49180" y="347654"/>
                  </a:cubicBezTo>
                  <a:cubicBezTo>
                    <a:pt x="37704" y="356433"/>
                    <a:pt x="27868" y="352921"/>
                    <a:pt x="37704" y="340630"/>
                  </a:cubicBezTo>
                  <a:cubicBezTo>
                    <a:pt x="31147" y="340630"/>
                    <a:pt x="29508" y="330096"/>
                    <a:pt x="34426" y="326584"/>
                  </a:cubicBezTo>
                  <a:cubicBezTo>
                    <a:pt x="37704" y="323072"/>
                    <a:pt x="44262" y="324828"/>
                    <a:pt x="47540" y="323072"/>
                  </a:cubicBezTo>
                  <a:cubicBezTo>
                    <a:pt x="54098" y="317805"/>
                    <a:pt x="45901" y="291467"/>
                    <a:pt x="37704" y="287956"/>
                  </a:cubicBezTo>
                  <a:cubicBezTo>
                    <a:pt x="47540" y="284444"/>
                    <a:pt x="54098" y="286200"/>
                    <a:pt x="59016" y="277421"/>
                  </a:cubicBezTo>
                  <a:cubicBezTo>
                    <a:pt x="63934" y="270397"/>
                    <a:pt x="65573" y="261618"/>
                    <a:pt x="67212" y="252839"/>
                  </a:cubicBezTo>
                  <a:cubicBezTo>
                    <a:pt x="70491" y="242304"/>
                    <a:pt x="72130" y="242304"/>
                    <a:pt x="67212" y="233525"/>
                  </a:cubicBezTo>
                  <a:cubicBezTo>
                    <a:pt x="63934" y="222990"/>
                    <a:pt x="62294" y="214211"/>
                    <a:pt x="70491" y="207188"/>
                  </a:cubicBezTo>
                  <a:cubicBezTo>
                    <a:pt x="57376" y="212455"/>
                    <a:pt x="65573" y="224746"/>
                    <a:pt x="63934" y="233525"/>
                  </a:cubicBezTo>
                  <a:cubicBezTo>
                    <a:pt x="60655" y="249327"/>
                    <a:pt x="49180" y="235281"/>
                    <a:pt x="60655" y="235281"/>
                  </a:cubicBezTo>
                  <a:cubicBezTo>
                    <a:pt x="55737" y="233525"/>
                    <a:pt x="54098" y="230013"/>
                    <a:pt x="57376" y="226502"/>
                  </a:cubicBezTo>
                  <a:cubicBezTo>
                    <a:pt x="52458" y="230013"/>
                    <a:pt x="39344" y="244060"/>
                    <a:pt x="40983" y="251083"/>
                  </a:cubicBezTo>
                  <a:cubicBezTo>
                    <a:pt x="32786" y="244060"/>
                    <a:pt x="26229" y="235281"/>
                    <a:pt x="16393" y="230013"/>
                  </a:cubicBezTo>
                  <a:cubicBezTo>
                    <a:pt x="9836" y="228258"/>
                    <a:pt x="1639" y="226502"/>
                    <a:pt x="0" y="217723"/>
                  </a:cubicBezTo>
                  <a:cubicBezTo>
                    <a:pt x="11475" y="221234"/>
                    <a:pt x="13115" y="205432"/>
                    <a:pt x="11475" y="198409"/>
                  </a:cubicBezTo>
                  <a:cubicBezTo>
                    <a:pt x="11475" y="193141"/>
                    <a:pt x="8197" y="189629"/>
                    <a:pt x="6557" y="184362"/>
                  </a:cubicBezTo>
                  <a:cubicBezTo>
                    <a:pt x="3279" y="177339"/>
                    <a:pt x="13115" y="170315"/>
                    <a:pt x="9836" y="163292"/>
                  </a:cubicBezTo>
                  <a:cubicBezTo>
                    <a:pt x="6557" y="154513"/>
                    <a:pt x="-4918" y="142222"/>
                    <a:pt x="13115" y="140466"/>
                  </a:cubicBezTo>
                  <a:cubicBezTo>
                    <a:pt x="19672" y="140466"/>
                    <a:pt x="22950" y="136955"/>
                    <a:pt x="24590" y="131687"/>
                  </a:cubicBezTo>
                  <a:cubicBezTo>
                    <a:pt x="26229" y="122908"/>
                    <a:pt x="31147" y="124664"/>
                    <a:pt x="39344" y="122908"/>
                  </a:cubicBezTo>
                  <a:cubicBezTo>
                    <a:pt x="26229" y="122908"/>
                    <a:pt x="24590" y="107106"/>
                    <a:pt x="32786" y="100082"/>
                  </a:cubicBezTo>
                  <a:cubicBezTo>
                    <a:pt x="44262" y="89547"/>
                    <a:pt x="52458" y="82524"/>
                    <a:pt x="54098" y="66722"/>
                  </a:cubicBezTo>
                  <a:cubicBezTo>
                    <a:pt x="54098" y="61454"/>
                    <a:pt x="45901" y="40384"/>
                    <a:pt x="50819" y="38628"/>
                  </a:cubicBezTo>
                  <a:cubicBezTo>
                    <a:pt x="55737" y="35117"/>
                    <a:pt x="77048" y="21070"/>
                    <a:pt x="77048" y="35117"/>
                  </a:cubicBezTo>
                  <a:cubicBezTo>
                    <a:pt x="73769" y="26338"/>
                    <a:pt x="85245" y="22826"/>
                    <a:pt x="91802" y="21070"/>
                  </a:cubicBezTo>
                  <a:cubicBezTo>
                    <a:pt x="98359" y="19314"/>
                    <a:pt x="113113" y="10535"/>
                    <a:pt x="114753" y="19314"/>
                  </a:cubicBezTo>
                  <a:cubicBezTo>
                    <a:pt x="118031" y="12291"/>
                    <a:pt x="119670" y="5268"/>
                    <a:pt x="124588" y="0"/>
                  </a:cubicBezTo>
                  <a:close/>
                </a:path>
              </a:pathLst>
            </a:custGeom>
            <a:solidFill>
              <a:schemeClr val="bg1">
                <a:lumMod val="85000"/>
              </a:schemeClr>
            </a:solidFill>
            <a:ln w="9525">
              <a:solidFill>
                <a:schemeClr val="bg1"/>
              </a:solidFill>
              <a:round/>
              <a:headEnd/>
              <a:tailEnd/>
            </a:ln>
          </p:spPr>
          <p:txBody>
            <a:bodyPr vert="horz" wrap="square" lIns="91440" tIns="45720" rIns="91440" bIns="45720" numCol="1" anchor="t" anchorCtr="0" compatLnSpc="1">
              <a:prstTxWarp prst="textNoShape">
                <a:avLst/>
              </a:prstTxWarp>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schemeClr val="accent1"/>
                </a:solidFill>
              </a:endParaRPr>
            </a:p>
          </p:txBody>
        </p:sp>
        <p:sp>
          <p:nvSpPr>
            <p:cNvPr id="145" name="French Guiana"/>
            <p:cNvSpPr>
              <a:spLocks/>
            </p:cNvSpPr>
            <p:nvPr/>
          </p:nvSpPr>
          <p:spPr bwMode="auto">
            <a:xfrm>
              <a:off x="20879969" y="6111812"/>
              <a:ext cx="336517" cy="449338"/>
            </a:xfrm>
            <a:custGeom>
              <a:avLst/>
              <a:gdLst>
                <a:gd name="T0" fmla="*/ 0 w 147"/>
                <a:gd name="T1" fmla="*/ 191 h 205"/>
                <a:gd name="T2" fmla="*/ 17 w 147"/>
                <a:gd name="T3" fmla="*/ 170 h 205"/>
                <a:gd name="T4" fmla="*/ 25 w 147"/>
                <a:gd name="T5" fmla="*/ 135 h 205"/>
                <a:gd name="T6" fmla="*/ 18 w 147"/>
                <a:gd name="T7" fmla="*/ 104 h 205"/>
                <a:gd name="T8" fmla="*/ 9 w 147"/>
                <a:gd name="T9" fmla="*/ 63 h 205"/>
                <a:gd name="T10" fmla="*/ 21 w 147"/>
                <a:gd name="T11" fmla="*/ 29 h 205"/>
                <a:gd name="T12" fmla="*/ 32 w 147"/>
                <a:gd name="T13" fmla="*/ 16 h 205"/>
                <a:gd name="T14" fmla="*/ 46 w 147"/>
                <a:gd name="T15" fmla="*/ 4 h 205"/>
                <a:gd name="T16" fmla="*/ 64 w 147"/>
                <a:gd name="T17" fmla="*/ 13 h 205"/>
                <a:gd name="T18" fmla="*/ 88 w 147"/>
                <a:gd name="T19" fmla="*/ 21 h 205"/>
                <a:gd name="T20" fmla="*/ 117 w 147"/>
                <a:gd name="T21" fmla="*/ 49 h 205"/>
                <a:gd name="T22" fmla="*/ 113 w 147"/>
                <a:gd name="T23" fmla="*/ 59 h 205"/>
                <a:gd name="T24" fmla="*/ 128 w 147"/>
                <a:gd name="T25" fmla="*/ 80 h 205"/>
                <a:gd name="T26" fmla="*/ 135 w 147"/>
                <a:gd name="T27" fmla="*/ 65 h 205"/>
                <a:gd name="T28" fmla="*/ 145 w 147"/>
                <a:gd name="T29" fmla="*/ 79 h 205"/>
                <a:gd name="T30" fmla="*/ 125 w 147"/>
                <a:gd name="T31" fmla="*/ 128 h 205"/>
                <a:gd name="T32" fmla="*/ 100 w 147"/>
                <a:gd name="T33" fmla="*/ 174 h 205"/>
                <a:gd name="T34" fmla="*/ 89 w 147"/>
                <a:gd name="T35" fmla="*/ 191 h 205"/>
                <a:gd name="T36" fmla="*/ 80 w 147"/>
                <a:gd name="T37" fmla="*/ 198 h 205"/>
                <a:gd name="T38" fmla="*/ 65 w 147"/>
                <a:gd name="T39" fmla="*/ 198 h 205"/>
                <a:gd name="T40" fmla="*/ 59 w 147"/>
                <a:gd name="T41" fmla="*/ 193 h 205"/>
                <a:gd name="T42" fmla="*/ 40 w 147"/>
                <a:gd name="T43" fmla="*/ 190 h 205"/>
                <a:gd name="T44" fmla="*/ 23 w 147"/>
                <a:gd name="T45" fmla="*/ 200 h 205"/>
                <a:gd name="T46" fmla="*/ 0 w 147"/>
                <a:gd name="T47" fmla="*/ 19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7" h="205">
                  <a:moveTo>
                    <a:pt x="0" y="191"/>
                  </a:moveTo>
                  <a:cubicBezTo>
                    <a:pt x="8" y="190"/>
                    <a:pt x="15" y="176"/>
                    <a:pt x="17" y="170"/>
                  </a:cubicBezTo>
                  <a:cubicBezTo>
                    <a:pt x="23" y="158"/>
                    <a:pt x="18" y="146"/>
                    <a:pt x="25" y="135"/>
                  </a:cubicBezTo>
                  <a:cubicBezTo>
                    <a:pt x="35" y="123"/>
                    <a:pt x="26" y="114"/>
                    <a:pt x="18" y="104"/>
                  </a:cubicBezTo>
                  <a:cubicBezTo>
                    <a:pt x="10" y="93"/>
                    <a:pt x="10" y="75"/>
                    <a:pt x="9" y="63"/>
                  </a:cubicBezTo>
                  <a:cubicBezTo>
                    <a:pt x="9" y="48"/>
                    <a:pt x="11" y="40"/>
                    <a:pt x="21" y="29"/>
                  </a:cubicBezTo>
                  <a:cubicBezTo>
                    <a:pt x="25" y="26"/>
                    <a:pt x="30" y="22"/>
                    <a:pt x="32" y="16"/>
                  </a:cubicBezTo>
                  <a:cubicBezTo>
                    <a:pt x="33" y="9"/>
                    <a:pt x="35" y="0"/>
                    <a:pt x="46" y="4"/>
                  </a:cubicBezTo>
                  <a:cubicBezTo>
                    <a:pt x="52" y="6"/>
                    <a:pt x="57" y="11"/>
                    <a:pt x="64" y="13"/>
                  </a:cubicBezTo>
                  <a:cubicBezTo>
                    <a:pt x="72" y="15"/>
                    <a:pt x="81" y="15"/>
                    <a:pt x="88" y="21"/>
                  </a:cubicBezTo>
                  <a:cubicBezTo>
                    <a:pt x="95" y="27"/>
                    <a:pt x="105" y="50"/>
                    <a:pt x="117" y="49"/>
                  </a:cubicBezTo>
                  <a:cubicBezTo>
                    <a:pt x="115" y="52"/>
                    <a:pt x="114" y="55"/>
                    <a:pt x="113" y="59"/>
                  </a:cubicBezTo>
                  <a:cubicBezTo>
                    <a:pt x="117" y="43"/>
                    <a:pt x="143" y="69"/>
                    <a:pt x="128" y="80"/>
                  </a:cubicBezTo>
                  <a:cubicBezTo>
                    <a:pt x="135" y="77"/>
                    <a:pt x="131" y="70"/>
                    <a:pt x="135" y="65"/>
                  </a:cubicBezTo>
                  <a:cubicBezTo>
                    <a:pt x="140" y="58"/>
                    <a:pt x="144" y="75"/>
                    <a:pt x="145" y="79"/>
                  </a:cubicBezTo>
                  <a:cubicBezTo>
                    <a:pt x="147" y="96"/>
                    <a:pt x="134" y="114"/>
                    <a:pt x="125" y="128"/>
                  </a:cubicBezTo>
                  <a:cubicBezTo>
                    <a:pt x="114" y="144"/>
                    <a:pt x="107" y="157"/>
                    <a:pt x="100" y="174"/>
                  </a:cubicBezTo>
                  <a:cubicBezTo>
                    <a:pt x="98" y="181"/>
                    <a:pt x="95" y="187"/>
                    <a:pt x="89" y="191"/>
                  </a:cubicBezTo>
                  <a:cubicBezTo>
                    <a:pt x="87" y="193"/>
                    <a:pt x="83" y="197"/>
                    <a:pt x="80" y="198"/>
                  </a:cubicBezTo>
                  <a:cubicBezTo>
                    <a:pt x="75" y="199"/>
                    <a:pt x="71" y="195"/>
                    <a:pt x="65" y="198"/>
                  </a:cubicBezTo>
                  <a:cubicBezTo>
                    <a:pt x="67" y="192"/>
                    <a:pt x="64" y="192"/>
                    <a:pt x="59" y="193"/>
                  </a:cubicBezTo>
                  <a:cubicBezTo>
                    <a:pt x="52" y="195"/>
                    <a:pt x="47" y="192"/>
                    <a:pt x="40" y="190"/>
                  </a:cubicBezTo>
                  <a:cubicBezTo>
                    <a:pt x="37" y="189"/>
                    <a:pt x="25" y="198"/>
                    <a:pt x="23" y="200"/>
                  </a:cubicBezTo>
                  <a:cubicBezTo>
                    <a:pt x="19" y="205"/>
                    <a:pt x="2" y="193"/>
                    <a:pt x="0" y="191"/>
                  </a:cubicBezTo>
                </a:path>
              </a:pathLst>
            </a:custGeom>
            <a:solidFill>
              <a:schemeClr val="bg1">
                <a:lumMod val="85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schemeClr val="accent1"/>
                </a:solidFill>
              </a:endParaRPr>
            </a:p>
          </p:txBody>
        </p:sp>
        <p:sp>
          <p:nvSpPr>
            <p:cNvPr id="146" name="Brazil"/>
            <p:cNvSpPr>
              <a:spLocks/>
            </p:cNvSpPr>
            <p:nvPr/>
          </p:nvSpPr>
          <p:spPr bwMode="auto">
            <a:xfrm>
              <a:off x="18730156" y="6185168"/>
              <a:ext cx="4382754" cy="4637265"/>
            </a:xfrm>
            <a:custGeom>
              <a:avLst/>
              <a:gdLst>
                <a:gd name="connsiteX0" fmla="*/ 1454889 w 2289091"/>
                <a:gd name="connsiteY0" fmla="*/ 412146 h 2343720"/>
                <a:gd name="connsiteX1" fmla="*/ 1451909 w 2289091"/>
                <a:gd name="connsiteY1" fmla="*/ 424442 h 2343720"/>
                <a:gd name="connsiteX2" fmla="*/ 1451008 w 2289091"/>
                <a:gd name="connsiteY2" fmla="*/ 424861 h 2343720"/>
                <a:gd name="connsiteX3" fmla="*/ 1448156 w 2289091"/>
                <a:gd name="connsiteY3" fmla="*/ 418301 h 2343720"/>
                <a:gd name="connsiteX4" fmla="*/ 1448164 w 2289091"/>
                <a:gd name="connsiteY4" fmla="*/ 418294 h 2343720"/>
                <a:gd name="connsiteX5" fmla="*/ 1448160 w 2289091"/>
                <a:gd name="connsiteY5" fmla="*/ 418285 h 2343720"/>
                <a:gd name="connsiteX6" fmla="*/ 1454889 w 2289091"/>
                <a:gd name="connsiteY6" fmla="*/ 412146 h 2343720"/>
                <a:gd name="connsiteX7" fmla="*/ 1280489 w 2289091"/>
                <a:gd name="connsiteY7" fmla="*/ 406464 h 2343720"/>
                <a:gd name="connsiteX8" fmla="*/ 1280493 w 2289091"/>
                <a:gd name="connsiteY8" fmla="*/ 406464 h 2343720"/>
                <a:gd name="connsiteX9" fmla="*/ 1285890 w 2289091"/>
                <a:gd name="connsiteY9" fmla="*/ 407447 h 2343720"/>
                <a:gd name="connsiteX10" fmla="*/ 1281879 w 2289091"/>
                <a:gd name="connsiteY10" fmla="*/ 409597 h 2343720"/>
                <a:gd name="connsiteX11" fmla="*/ 1278642 w 2289091"/>
                <a:gd name="connsiteY11" fmla="*/ 410670 h 2343720"/>
                <a:gd name="connsiteX12" fmla="*/ 1481785 w 2289091"/>
                <a:gd name="connsiteY12" fmla="*/ 381653 h 2343720"/>
                <a:gd name="connsiteX13" fmla="*/ 1481847 w 2289091"/>
                <a:gd name="connsiteY13" fmla="*/ 381765 h 2343720"/>
                <a:gd name="connsiteX14" fmla="*/ 1484925 w 2289091"/>
                <a:gd name="connsiteY14" fmla="*/ 385831 h 2343720"/>
                <a:gd name="connsiteX15" fmla="*/ 1484964 w 2289091"/>
                <a:gd name="connsiteY15" fmla="*/ 387405 h 2343720"/>
                <a:gd name="connsiteX16" fmla="*/ 1485566 w 2289091"/>
                <a:gd name="connsiteY16" fmla="*/ 388494 h 2343720"/>
                <a:gd name="connsiteX17" fmla="*/ 1485010 w 2289091"/>
                <a:gd name="connsiteY17" fmla="*/ 389233 h 2343720"/>
                <a:gd name="connsiteX18" fmla="*/ 1485033 w 2289091"/>
                <a:gd name="connsiteY18" fmla="*/ 390194 h 2343720"/>
                <a:gd name="connsiteX19" fmla="*/ 1484528 w 2289091"/>
                <a:gd name="connsiteY19" fmla="*/ 389872 h 2343720"/>
                <a:gd name="connsiteX20" fmla="*/ 1484209 w 2289091"/>
                <a:gd name="connsiteY20" fmla="*/ 390295 h 2343720"/>
                <a:gd name="connsiteX21" fmla="*/ 1479078 w 2289091"/>
                <a:gd name="connsiteY21" fmla="*/ 386395 h 2343720"/>
                <a:gd name="connsiteX22" fmla="*/ 1478853 w 2289091"/>
                <a:gd name="connsiteY22" fmla="*/ 386251 h 2343720"/>
                <a:gd name="connsiteX23" fmla="*/ 1478865 w 2289091"/>
                <a:gd name="connsiteY23" fmla="*/ 386233 h 2343720"/>
                <a:gd name="connsiteX24" fmla="*/ 1478857 w 2289091"/>
                <a:gd name="connsiteY24" fmla="*/ 386227 h 2343720"/>
                <a:gd name="connsiteX25" fmla="*/ 1481785 w 2289091"/>
                <a:gd name="connsiteY25" fmla="*/ 381653 h 2343720"/>
                <a:gd name="connsiteX26" fmla="*/ 1341639 w 2289091"/>
                <a:gd name="connsiteY26" fmla="*/ 367984 h 2343720"/>
                <a:gd name="connsiteX27" fmla="*/ 1341643 w 2289091"/>
                <a:gd name="connsiteY27" fmla="*/ 367984 h 2343720"/>
                <a:gd name="connsiteX28" fmla="*/ 1345133 w 2289091"/>
                <a:gd name="connsiteY28" fmla="*/ 367984 h 2343720"/>
                <a:gd name="connsiteX29" fmla="*/ 1345137 w 2289091"/>
                <a:gd name="connsiteY29" fmla="*/ 367984 h 2343720"/>
                <a:gd name="connsiteX30" fmla="*/ 1340220 w 2289091"/>
                <a:gd name="connsiteY30" fmla="*/ 374034 h 2343720"/>
                <a:gd name="connsiteX31" fmla="*/ 1338350 w 2289091"/>
                <a:gd name="connsiteY31" fmla="*/ 371904 h 2343720"/>
                <a:gd name="connsiteX32" fmla="*/ 1519227 w 2289091"/>
                <a:gd name="connsiteY32" fmla="*/ 351616 h 2343720"/>
                <a:gd name="connsiteX33" fmla="*/ 1521498 w 2289091"/>
                <a:gd name="connsiteY33" fmla="*/ 356032 h 2343720"/>
                <a:gd name="connsiteX34" fmla="*/ 1521494 w 2289091"/>
                <a:gd name="connsiteY34" fmla="*/ 356034 h 2343720"/>
                <a:gd name="connsiteX35" fmla="*/ 1521498 w 2289091"/>
                <a:gd name="connsiteY35" fmla="*/ 356041 h 2343720"/>
                <a:gd name="connsiteX36" fmla="*/ 1519227 w 2289091"/>
                <a:gd name="connsiteY36" fmla="*/ 357145 h 2343720"/>
                <a:gd name="connsiteX37" fmla="*/ 1519227 w 2289091"/>
                <a:gd name="connsiteY37" fmla="*/ 357136 h 2343720"/>
                <a:gd name="connsiteX38" fmla="*/ 1519227 w 2289091"/>
                <a:gd name="connsiteY38" fmla="*/ 351625 h 2343720"/>
                <a:gd name="connsiteX39" fmla="*/ 1344763 w 2289091"/>
                <a:gd name="connsiteY39" fmla="*/ 351353 h 2343720"/>
                <a:gd name="connsiteX40" fmla="*/ 1345876 w 2289091"/>
                <a:gd name="connsiteY40" fmla="*/ 358235 h 2343720"/>
                <a:gd name="connsiteX41" fmla="*/ 1333630 w 2289091"/>
                <a:gd name="connsiteY41" fmla="*/ 374292 h 2343720"/>
                <a:gd name="connsiteX42" fmla="*/ 1344763 w 2289091"/>
                <a:gd name="connsiteY42" fmla="*/ 351353 h 2343720"/>
                <a:gd name="connsiteX43" fmla="*/ 1324102 w 2289091"/>
                <a:gd name="connsiteY43" fmla="*/ 348212 h 2343720"/>
                <a:gd name="connsiteX44" fmla="*/ 1331147 w 2289091"/>
                <a:gd name="connsiteY44" fmla="*/ 354187 h 2343720"/>
                <a:gd name="connsiteX45" fmla="*/ 1330221 w 2289091"/>
                <a:gd name="connsiteY45" fmla="*/ 368283 h 2343720"/>
                <a:gd name="connsiteX46" fmla="*/ 1328138 w 2289091"/>
                <a:gd name="connsiteY46" fmla="*/ 371482 h 2343720"/>
                <a:gd name="connsiteX47" fmla="*/ 1328666 w 2289091"/>
                <a:gd name="connsiteY47" fmla="*/ 380243 h 2343720"/>
                <a:gd name="connsiteX48" fmla="*/ 1322398 w 2289091"/>
                <a:gd name="connsiteY48" fmla="*/ 386781 h 2343720"/>
                <a:gd name="connsiteX49" fmla="*/ 1321027 w 2289091"/>
                <a:gd name="connsiteY49" fmla="*/ 387601 h 2343720"/>
                <a:gd name="connsiteX50" fmla="*/ 1323952 w 2289091"/>
                <a:gd name="connsiteY50" fmla="*/ 379546 h 2343720"/>
                <a:gd name="connsiteX51" fmla="*/ 1325576 w 2289091"/>
                <a:gd name="connsiteY51" fmla="*/ 375412 h 2343720"/>
                <a:gd name="connsiteX52" fmla="*/ 1319628 w 2289091"/>
                <a:gd name="connsiteY52" fmla="*/ 384544 h 2343720"/>
                <a:gd name="connsiteX53" fmla="*/ 1308597 w 2289091"/>
                <a:gd name="connsiteY53" fmla="*/ 395039 h 2343720"/>
                <a:gd name="connsiteX54" fmla="*/ 1304799 w 2289091"/>
                <a:gd name="connsiteY54" fmla="*/ 397311 h 2343720"/>
                <a:gd name="connsiteX55" fmla="*/ 1291733 w 2289091"/>
                <a:gd name="connsiteY55" fmla="*/ 404315 h 2343720"/>
                <a:gd name="connsiteX56" fmla="*/ 1292333 w 2289091"/>
                <a:gd name="connsiteY56" fmla="*/ 393747 h 2343720"/>
                <a:gd name="connsiteX57" fmla="*/ 1300424 w 2289091"/>
                <a:gd name="connsiteY57" fmla="*/ 384956 h 2343720"/>
                <a:gd name="connsiteX58" fmla="*/ 1304813 w 2289091"/>
                <a:gd name="connsiteY58" fmla="*/ 367373 h 2343720"/>
                <a:gd name="connsiteX59" fmla="*/ 1315921 w 2289091"/>
                <a:gd name="connsiteY59" fmla="*/ 351714 h 2343720"/>
                <a:gd name="connsiteX60" fmla="*/ 1315924 w 2289091"/>
                <a:gd name="connsiteY60" fmla="*/ 351715 h 2343720"/>
                <a:gd name="connsiteX61" fmla="*/ 1315925 w 2289091"/>
                <a:gd name="connsiteY61" fmla="*/ 351714 h 2343720"/>
                <a:gd name="connsiteX62" fmla="*/ 1324102 w 2289091"/>
                <a:gd name="connsiteY62" fmla="*/ 348212 h 2343720"/>
                <a:gd name="connsiteX63" fmla="*/ 1351748 w 2289091"/>
                <a:gd name="connsiteY63" fmla="*/ 338965 h 2343720"/>
                <a:gd name="connsiteX64" fmla="*/ 1351748 w 2289091"/>
                <a:gd name="connsiteY64" fmla="*/ 338966 h 2343720"/>
                <a:gd name="connsiteX65" fmla="*/ 1351750 w 2289091"/>
                <a:gd name="connsiteY65" fmla="*/ 338965 h 2343720"/>
                <a:gd name="connsiteX66" fmla="*/ 1341341 w 2289091"/>
                <a:gd name="connsiteY66" fmla="*/ 350320 h 2343720"/>
                <a:gd name="connsiteX67" fmla="*/ 1341342 w 2289091"/>
                <a:gd name="connsiteY67" fmla="*/ 350319 h 2343720"/>
                <a:gd name="connsiteX68" fmla="*/ 1341339 w 2289091"/>
                <a:gd name="connsiteY68" fmla="*/ 350320 h 2343720"/>
                <a:gd name="connsiteX69" fmla="*/ 1351748 w 2289091"/>
                <a:gd name="connsiteY69" fmla="*/ 338965 h 2343720"/>
                <a:gd name="connsiteX70" fmla="*/ 1338762 w 2289091"/>
                <a:gd name="connsiteY70" fmla="*/ 334418 h 2343720"/>
                <a:gd name="connsiteX71" fmla="*/ 1343872 w 2289091"/>
                <a:gd name="connsiteY71" fmla="*/ 336310 h 2343720"/>
                <a:gd name="connsiteX72" fmla="*/ 1333652 w 2289091"/>
                <a:gd name="connsiteY72" fmla="*/ 349060 h 2343720"/>
                <a:gd name="connsiteX73" fmla="*/ 1338762 w 2289091"/>
                <a:gd name="connsiteY73" fmla="*/ 334418 h 2343720"/>
                <a:gd name="connsiteX74" fmla="*/ 1332098 w 2289091"/>
                <a:gd name="connsiteY74" fmla="*/ 325088 h 2343720"/>
                <a:gd name="connsiteX75" fmla="*/ 1332099 w 2289091"/>
                <a:gd name="connsiteY75" fmla="*/ 325093 h 2343720"/>
                <a:gd name="connsiteX76" fmla="*/ 1332103 w 2289091"/>
                <a:gd name="connsiteY76" fmla="*/ 325088 h 2343720"/>
                <a:gd name="connsiteX77" fmla="*/ 1318645 w 2289091"/>
                <a:gd name="connsiteY77" fmla="*/ 345275 h 2343720"/>
                <a:gd name="connsiteX78" fmla="*/ 1318650 w 2289091"/>
                <a:gd name="connsiteY78" fmla="*/ 345268 h 2343720"/>
                <a:gd name="connsiteX79" fmla="*/ 1318640 w 2289091"/>
                <a:gd name="connsiteY79" fmla="*/ 345275 h 2343720"/>
                <a:gd name="connsiteX80" fmla="*/ 1332098 w 2289091"/>
                <a:gd name="connsiteY80" fmla="*/ 325088 h 2343720"/>
                <a:gd name="connsiteX81" fmla="*/ 1381726 w 2289091"/>
                <a:gd name="connsiteY81" fmla="*/ 320882 h 2343720"/>
                <a:gd name="connsiteX82" fmla="*/ 1403931 w 2289091"/>
                <a:gd name="connsiteY82" fmla="*/ 325335 h 2343720"/>
                <a:gd name="connsiteX83" fmla="*/ 1425026 w 2289091"/>
                <a:gd name="connsiteY83" fmla="*/ 328783 h 2343720"/>
                <a:gd name="connsiteX84" fmla="*/ 1433909 w 2289091"/>
                <a:gd name="connsiteY84" fmla="*/ 324186 h 2343720"/>
                <a:gd name="connsiteX85" fmla="*/ 1476099 w 2289091"/>
                <a:gd name="connsiteY85" fmla="*/ 327633 h 2343720"/>
                <a:gd name="connsiteX86" fmla="*/ 1479430 w 2289091"/>
                <a:gd name="connsiteY86" fmla="*/ 355215 h 2343720"/>
                <a:gd name="connsiteX87" fmla="*/ 1469437 w 2289091"/>
                <a:gd name="connsiteY87" fmla="*/ 383946 h 2343720"/>
                <a:gd name="connsiteX88" fmla="*/ 1453893 w 2289091"/>
                <a:gd name="connsiteY88" fmla="*/ 411528 h 2343720"/>
                <a:gd name="connsiteX89" fmla="*/ 1426137 w 2289091"/>
                <a:gd name="connsiteY89" fmla="*/ 411528 h 2343720"/>
                <a:gd name="connsiteX90" fmla="*/ 1416144 w 2289091"/>
                <a:gd name="connsiteY90" fmla="*/ 426468 h 2343720"/>
                <a:gd name="connsiteX91" fmla="*/ 1412813 w 2289091"/>
                <a:gd name="connsiteY91" fmla="*/ 420722 h 2343720"/>
                <a:gd name="connsiteX92" fmla="*/ 1402821 w 2289091"/>
                <a:gd name="connsiteY92" fmla="*/ 424170 h 2343720"/>
                <a:gd name="connsiteX93" fmla="*/ 1379505 w 2289091"/>
                <a:gd name="connsiteY93" fmla="*/ 425319 h 2343720"/>
                <a:gd name="connsiteX94" fmla="*/ 1367292 w 2289091"/>
                <a:gd name="connsiteY94" fmla="*/ 425319 h 2343720"/>
                <a:gd name="connsiteX95" fmla="*/ 1356190 w 2289091"/>
                <a:gd name="connsiteY95" fmla="*/ 405782 h 2343720"/>
                <a:gd name="connsiteX96" fmla="*/ 1355079 w 2289091"/>
                <a:gd name="connsiteY96" fmla="*/ 385096 h 2343720"/>
                <a:gd name="connsiteX97" fmla="*/ 1372844 w 2289091"/>
                <a:gd name="connsiteY97" fmla="*/ 379349 h 2343720"/>
                <a:gd name="connsiteX98" fmla="*/ 1356190 w 2289091"/>
                <a:gd name="connsiteY98" fmla="*/ 380499 h 2343720"/>
                <a:gd name="connsiteX99" fmla="*/ 1358410 w 2289091"/>
                <a:gd name="connsiteY99" fmla="*/ 365558 h 2343720"/>
                <a:gd name="connsiteX100" fmla="*/ 1357300 w 2289091"/>
                <a:gd name="connsiteY100" fmla="*/ 354066 h 2343720"/>
                <a:gd name="connsiteX101" fmla="*/ 1369513 w 2289091"/>
                <a:gd name="connsiteY101" fmla="*/ 356364 h 2343720"/>
                <a:gd name="connsiteX102" fmla="*/ 1362851 w 2289091"/>
                <a:gd name="connsiteY102" fmla="*/ 331081 h 2343720"/>
                <a:gd name="connsiteX103" fmla="*/ 1381726 w 2289091"/>
                <a:gd name="connsiteY103" fmla="*/ 320882 h 2343720"/>
                <a:gd name="connsiteX104" fmla="*/ 1359296 w 2289091"/>
                <a:gd name="connsiteY104" fmla="*/ 317064 h 2343720"/>
                <a:gd name="connsiteX105" fmla="*/ 1359299 w 2289091"/>
                <a:gd name="connsiteY105" fmla="*/ 317064 h 2343720"/>
                <a:gd name="connsiteX106" fmla="*/ 1359707 w 2289091"/>
                <a:gd name="connsiteY106" fmla="*/ 322721 h 2343720"/>
                <a:gd name="connsiteX107" fmla="*/ 1347743 w 2289091"/>
                <a:gd name="connsiteY107" fmla="*/ 332657 h 2343720"/>
                <a:gd name="connsiteX108" fmla="*/ 1347741 w 2289091"/>
                <a:gd name="connsiteY108" fmla="*/ 332656 h 2343720"/>
                <a:gd name="connsiteX109" fmla="*/ 1347740 w 2289091"/>
                <a:gd name="connsiteY109" fmla="*/ 332657 h 2343720"/>
                <a:gd name="connsiteX110" fmla="*/ 1353178 w 2289091"/>
                <a:gd name="connsiteY110" fmla="*/ 317202 h 2343720"/>
                <a:gd name="connsiteX111" fmla="*/ 1359296 w 2289091"/>
                <a:gd name="connsiteY111" fmla="*/ 317064 h 2343720"/>
                <a:gd name="connsiteX112" fmla="*/ 1355226 w 2289091"/>
                <a:gd name="connsiteY112" fmla="*/ 314453 h 2343720"/>
                <a:gd name="connsiteX113" fmla="*/ 1355225 w 2289091"/>
                <a:gd name="connsiteY113" fmla="*/ 314454 h 2343720"/>
                <a:gd name="connsiteX114" fmla="*/ 1355229 w 2289091"/>
                <a:gd name="connsiteY114" fmla="*/ 314453 h 2343720"/>
                <a:gd name="connsiteX115" fmla="*/ 1346397 w 2289091"/>
                <a:gd name="connsiteY115" fmla="*/ 318779 h 2343720"/>
                <a:gd name="connsiteX116" fmla="*/ 1346397 w 2289091"/>
                <a:gd name="connsiteY116" fmla="*/ 318777 h 2343720"/>
                <a:gd name="connsiteX117" fmla="*/ 1346394 w 2289091"/>
                <a:gd name="connsiteY117" fmla="*/ 318779 h 2343720"/>
                <a:gd name="connsiteX118" fmla="*/ 1346394 w 2289091"/>
                <a:gd name="connsiteY118" fmla="*/ 315535 h 2343720"/>
                <a:gd name="connsiteX119" fmla="*/ 1355226 w 2289091"/>
                <a:gd name="connsiteY119" fmla="*/ 314453 h 2343720"/>
                <a:gd name="connsiteX120" fmla="*/ 1414836 w 2289091"/>
                <a:gd name="connsiteY120" fmla="*/ 312680 h 2343720"/>
                <a:gd name="connsiteX121" fmla="*/ 1422370 w 2289091"/>
                <a:gd name="connsiteY121" fmla="*/ 314941 h 2343720"/>
                <a:gd name="connsiteX122" fmla="*/ 1426419 w 2289091"/>
                <a:gd name="connsiteY122" fmla="*/ 319290 h 2343720"/>
                <a:gd name="connsiteX123" fmla="*/ 1426419 w 2289091"/>
                <a:gd name="connsiteY123" fmla="*/ 319291 h 2343720"/>
                <a:gd name="connsiteX124" fmla="*/ 1423600 w 2289091"/>
                <a:gd name="connsiteY124" fmla="*/ 323013 h 2343720"/>
                <a:gd name="connsiteX125" fmla="*/ 1406225 w 2289091"/>
                <a:gd name="connsiteY125" fmla="*/ 321291 h 2343720"/>
                <a:gd name="connsiteX126" fmla="*/ 1406225 w 2289091"/>
                <a:gd name="connsiteY126" fmla="*/ 321290 h 2343720"/>
                <a:gd name="connsiteX127" fmla="*/ 1407199 w 2289091"/>
                <a:gd name="connsiteY127" fmla="*/ 315220 h 2343720"/>
                <a:gd name="connsiteX128" fmla="*/ 1414836 w 2289091"/>
                <a:gd name="connsiteY128" fmla="*/ 312680 h 2343720"/>
                <a:gd name="connsiteX129" fmla="*/ 1364617 w 2289091"/>
                <a:gd name="connsiteY129" fmla="*/ 304764 h 2343720"/>
                <a:gd name="connsiteX130" fmla="*/ 1368076 w 2289091"/>
                <a:gd name="connsiteY130" fmla="*/ 308809 h 2343720"/>
                <a:gd name="connsiteX131" fmla="*/ 1363488 w 2289091"/>
                <a:gd name="connsiteY131" fmla="*/ 315622 h 2343720"/>
                <a:gd name="connsiteX132" fmla="*/ 1361911 w 2289091"/>
                <a:gd name="connsiteY132" fmla="*/ 306255 h 2343720"/>
                <a:gd name="connsiteX133" fmla="*/ 1364617 w 2289091"/>
                <a:gd name="connsiteY133" fmla="*/ 304764 h 2343720"/>
                <a:gd name="connsiteX134" fmla="*/ 1408122 w 2289091"/>
                <a:gd name="connsiteY134" fmla="*/ 296359 h 2343720"/>
                <a:gd name="connsiteX135" fmla="*/ 1408123 w 2289091"/>
                <a:gd name="connsiteY135" fmla="*/ 296359 h 2343720"/>
                <a:gd name="connsiteX136" fmla="*/ 1408125 w 2289091"/>
                <a:gd name="connsiteY136" fmla="*/ 296359 h 2343720"/>
                <a:gd name="connsiteX137" fmla="*/ 1408670 w 2289091"/>
                <a:gd name="connsiteY137" fmla="*/ 304808 h 2343720"/>
                <a:gd name="connsiteX138" fmla="*/ 1394726 w 2289091"/>
                <a:gd name="connsiteY138" fmla="*/ 318273 h 2343720"/>
                <a:gd name="connsiteX139" fmla="*/ 1394725 w 2289091"/>
                <a:gd name="connsiteY139" fmla="*/ 318272 h 2343720"/>
                <a:gd name="connsiteX140" fmla="*/ 1394723 w 2289091"/>
                <a:gd name="connsiteY140" fmla="*/ 318273 h 2343720"/>
                <a:gd name="connsiteX141" fmla="*/ 1390143 w 2289091"/>
                <a:gd name="connsiteY141" fmla="*/ 314946 h 2343720"/>
                <a:gd name="connsiteX142" fmla="*/ 1373799 w 2289091"/>
                <a:gd name="connsiteY142" fmla="*/ 307061 h 2343720"/>
                <a:gd name="connsiteX143" fmla="*/ 1382925 w 2289091"/>
                <a:gd name="connsiteY143" fmla="*/ 300443 h 2343720"/>
                <a:gd name="connsiteX144" fmla="*/ 1383830 w 2289091"/>
                <a:gd name="connsiteY144" fmla="*/ 300255 h 2343720"/>
                <a:gd name="connsiteX145" fmla="*/ 1383831 w 2289091"/>
                <a:gd name="connsiteY145" fmla="*/ 300255 h 2343720"/>
                <a:gd name="connsiteX146" fmla="*/ 1394502 w 2289091"/>
                <a:gd name="connsiteY146" fmla="*/ 298049 h 2343720"/>
                <a:gd name="connsiteX147" fmla="*/ 1408122 w 2289091"/>
                <a:gd name="connsiteY147" fmla="*/ 296359 h 2343720"/>
                <a:gd name="connsiteX148" fmla="*/ 1372705 w 2289091"/>
                <a:gd name="connsiteY148" fmla="*/ 280927 h 2343720"/>
                <a:gd name="connsiteX149" fmla="*/ 1372708 w 2289091"/>
                <a:gd name="connsiteY149" fmla="*/ 280938 h 2343720"/>
                <a:gd name="connsiteX150" fmla="*/ 1372712 w 2289091"/>
                <a:gd name="connsiteY150" fmla="*/ 280927 h 2343720"/>
                <a:gd name="connsiteX151" fmla="*/ 1370550 w 2289091"/>
                <a:gd name="connsiteY151" fmla="*/ 304899 h 2343720"/>
                <a:gd name="connsiteX152" fmla="*/ 1370548 w 2289091"/>
                <a:gd name="connsiteY152" fmla="*/ 304889 h 2343720"/>
                <a:gd name="connsiteX153" fmla="*/ 1370543 w 2289091"/>
                <a:gd name="connsiteY153" fmla="*/ 304899 h 2343720"/>
                <a:gd name="connsiteX154" fmla="*/ 1372705 w 2289091"/>
                <a:gd name="connsiteY154" fmla="*/ 280927 h 2343720"/>
                <a:gd name="connsiteX155" fmla="*/ 1385727 w 2289091"/>
                <a:gd name="connsiteY155" fmla="*/ 276417 h 2343720"/>
                <a:gd name="connsiteX156" fmla="*/ 1385731 w 2289091"/>
                <a:gd name="connsiteY156" fmla="*/ 276418 h 2343720"/>
                <a:gd name="connsiteX157" fmla="*/ 1385732 w 2289091"/>
                <a:gd name="connsiteY157" fmla="*/ 276417 h 2343720"/>
                <a:gd name="connsiteX158" fmla="*/ 1392314 w 2289091"/>
                <a:gd name="connsiteY158" fmla="*/ 277371 h 2343720"/>
                <a:gd name="connsiteX159" fmla="*/ 1379824 w 2289091"/>
                <a:gd name="connsiteY159" fmla="*/ 294805 h 2343720"/>
                <a:gd name="connsiteX160" fmla="*/ 1379824 w 2289091"/>
                <a:gd name="connsiteY160" fmla="*/ 294800 h 2343720"/>
                <a:gd name="connsiteX161" fmla="*/ 1379818 w 2289091"/>
                <a:gd name="connsiteY161" fmla="*/ 294805 h 2343720"/>
                <a:gd name="connsiteX162" fmla="*/ 1379820 w 2289091"/>
                <a:gd name="connsiteY162" fmla="*/ 294763 h 2343720"/>
                <a:gd name="connsiteX163" fmla="*/ 1378886 w 2289091"/>
                <a:gd name="connsiteY163" fmla="*/ 284692 h 2343720"/>
                <a:gd name="connsiteX164" fmla="*/ 1380443 w 2289091"/>
                <a:gd name="connsiteY164" fmla="*/ 282809 h 2343720"/>
                <a:gd name="connsiteX165" fmla="*/ 1380528 w 2289091"/>
                <a:gd name="connsiteY165" fmla="*/ 281184 h 2343720"/>
                <a:gd name="connsiteX166" fmla="*/ 1385727 w 2289091"/>
                <a:gd name="connsiteY166" fmla="*/ 276417 h 2343720"/>
                <a:gd name="connsiteX167" fmla="*/ 1391811 w 2289091"/>
                <a:gd name="connsiteY167" fmla="*/ 261861 h 2343720"/>
                <a:gd name="connsiteX168" fmla="*/ 1391811 w 2289091"/>
                <a:gd name="connsiteY168" fmla="*/ 261862 h 2343720"/>
                <a:gd name="connsiteX169" fmla="*/ 1391816 w 2289091"/>
                <a:gd name="connsiteY169" fmla="*/ 261861 h 2343720"/>
                <a:gd name="connsiteX170" fmla="*/ 1381302 w 2289091"/>
                <a:gd name="connsiteY170" fmla="*/ 270833 h 2343720"/>
                <a:gd name="connsiteX171" fmla="*/ 1381303 w 2289091"/>
                <a:gd name="connsiteY171" fmla="*/ 270831 h 2343720"/>
                <a:gd name="connsiteX172" fmla="*/ 1381297 w 2289091"/>
                <a:gd name="connsiteY172" fmla="*/ 270833 h 2343720"/>
                <a:gd name="connsiteX173" fmla="*/ 1391811 w 2289091"/>
                <a:gd name="connsiteY173" fmla="*/ 261861 h 2343720"/>
                <a:gd name="connsiteX174" fmla="*/ 1373523 w 2289091"/>
                <a:gd name="connsiteY174" fmla="*/ 185039 h 2343720"/>
                <a:gd name="connsiteX175" fmla="*/ 1377917 w 2289091"/>
                <a:gd name="connsiteY175" fmla="*/ 194119 h 2343720"/>
                <a:gd name="connsiteX176" fmla="*/ 1377915 w 2289091"/>
                <a:gd name="connsiteY176" fmla="*/ 194120 h 2343720"/>
                <a:gd name="connsiteX177" fmla="*/ 1377917 w 2289091"/>
                <a:gd name="connsiteY177" fmla="*/ 194123 h 2343720"/>
                <a:gd name="connsiteX178" fmla="*/ 1373523 w 2289091"/>
                <a:gd name="connsiteY178" fmla="*/ 201445 h 2343720"/>
                <a:gd name="connsiteX179" fmla="*/ 1369129 w 2289091"/>
                <a:gd name="connsiteY179" fmla="*/ 192805 h 2343720"/>
                <a:gd name="connsiteX180" fmla="*/ 1369131 w 2289091"/>
                <a:gd name="connsiteY180" fmla="*/ 192803 h 2343720"/>
                <a:gd name="connsiteX181" fmla="*/ 1369129 w 2289091"/>
                <a:gd name="connsiteY181" fmla="*/ 192801 h 2343720"/>
                <a:gd name="connsiteX182" fmla="*/ 1373523 w 2289091"/>
                <a:gd name="connsiteY182" fmla="*/ 185039 h 2343720"/>
                <a:gd name="connsiteX183" fmla="*/ 1372892 w 2289091"/>
                <a:gd name="connsiteY183" fmla="*/ 181042 h 2343720"/>
                <a:gd name="connsiteX184" fmla="*/ 1372890 w 2289091"/>
                <a:gd name="connsiteY184" fmla="*/ 181045 h 2343720"/>
                <a:gd name="connsiteX185" fmla="*/ 1372892 w 2289091"/>
                <a:gd name="connsiteY185" fmla="*/ 181045 h 2343720"/>
                <a:gd name="connsiteX186" fmla="*/ 1369107 w 2289091"/>
                <a:gd name="connsiteY186" fmla="*/ 186303 h 2343720"/>
                <a:gd name="connsiteX187" fmla="*/ 1367215 w 2289091"/>
                <a:gd name="connsiteY187" fmla="*/ 181308 h 2343720"/>
                <a:gd name="connsiteX188" fmla="*/ 1367216 w 2289091"/>
                <a:gd name="connsiteY188" fmla="*/ 181308 h 2343720"/>
                <a:gd name="connsiteX189" fmla="*/ 1367215 w 2289091"/>
                <a:gd name="connsiteY189" fmla="*/ 181305 h 2343720"/>
                <a:gd name="connsiteX190" fmla="*/ 1372892 w 2289091"/>
                <a:gd name="connsiteY190" fmla="*/ 181042 h 2343720"/>
                <a:gd name="connsiteX191" fmla="*/ 792375 w 2289091"/>
                <a:gd name="connsiteY191" fmla="*/ 658 h 2343720"/>
                <a:gd name="connsiteX192" fmla="*/ 808746 w 2289091"/>
                <a:gd name="connsiteY192" fmla="*/ 5923 h 2343720"/>
                <a:gd name="connsiteX193" fmla="*/ 803835 w 2289091"/>
                <a:gd name="connsiteY193" fmla="*/ 41025 h 2343720"/>
                <a:gd name="connsiteX194" fmla="*/ 828392 w 2289091"/>
                <a:gd name="connsiteY194" fmla="*/ 51556 h 2343720"/>
                <a:gd name="connsiteX195" fmla="*/ 826755 w 2289091"/>
                <a:gd name="connsiteY195" fmla="*/ 62087 h 2343720"/>
                <a:gd name="connsiteX196" fmla="*/ 836578 w 2289091"/>
                <a:gd name="connsiteY196" fmla="*/ 77882 h 2343720"/>
                <a:gd name="connsiteX197" fmla="*/ 820206 w 2289091"/>
                <a:gd name="connsiteY197" fmla="*/ 102454 h 2343720"/>
                <a:gd name="connsiteX198" fmla="*/ 818569 w 2289091"/>
                <a:gd name="connsiteY198" fmla="*/ 118250 h 2343720"/>
                <a:gd name="connsiteX199" fmla="*/ 808746 w 2289091"/>
                <a:gd name="connsiteY199" fmla="*/ 142821 h 2343720"/>
                <a:gd name="connsiteX200" fmla="*/ 818569 w 2289091"/>
                <a:gd name="connsiteY200" fmla="*/ 179678 h 2343720"/>
                <a:gd name="connsiteX201" fmla="*/ 828392 w 2289091"/>
                <a:gd name="connsiteY201" fmla="*/ 206005 h 2343720"/>
                <a:gd name="connsiteX202" fmla="*/ 825118 w 2289091"/>
                <a:gd name="connsiteY202" fmla="*/ 211271 h 2343720"/>
                <a:gd name="connsiteX203" fmla="*/ 851312 w 2289091"/>
                <a:gd name="connsiteY203" fmla="*/ 230577 h 2343720"/>
                <a:gd name="connsiteX204" fmla="*/ 866046 w 2289091"/>
                <a:gd name="connsiteY204" fmla="*/ 237597 h 2343720"/>
                <a:gd name="connsiteX205" fmla="*/ 880780 w 2289091"/>
                <a:gd name="connsiteY205" fmla="*/ 242862 h 2343720"/>
                <a:gd name="connsiteX206" fmla="*/ 893878 w 2289091"/>
                <a:gd name="connsiteY206" fmla="*/ 230577 h 2343720"/>
                <a:gd name="connsiteX207" fmla="*/ 933169 w 2289091"/>
                <a:gd name="connsiteY207" fmla="*/ 213026 h 2343720"/>
                <a:gd name="connsiteX208" fmla="*/ 951177 w 2289091"/>
                <a:gd name="connsiteY208" fmla="*/ 207760 h 2343720"/>
                <a:gd name="connsiteX209" fmla="*/ 982283 w 2289091"/>
                <a:gd name="connsiteY209" fmla="*/ 198985 h 2343720"/>
                <a:gd name="connsiteX210" fmla="*/ 1011751 w 2289091"/>
                <a:gd name="connsiteY210" fmla="*/ 198985 h 2343720"/>
                <a:gd name="connsiteX211" fmla="*/ 1046131 w 2289091"/>
                <a:gd name="connsiteY211" fmla="*/ 198985 h 2343720"/>
                <a:gd name="connsiteX212" fmla="*/ 1037946 w 2289091"/>
                <a:gd name="connsiteY212" fmla="*/ 176168 h 2343720"/>
                <a:gd name="connsiteX213" fmla="*/ 1064140 w 2289091"/>
                <a:gd name="connsiteY213" fmla="*/ 169148 h 2343720"/>
                <a:gd name="connsiteX214" fmla="*/ 1085423 w 2289091"/>
                <a:gd name="connsiteY214" fmla="*/ 163883 h 2343720"/>
                <a:gd name="connsiteX215" fmla="*/ 1111617 w 2289091"/>
                <a:gd name="connsiteY215" fmla="*/ 170903 h 2343720"/>
                <a:gd name="connsiteX216" fmla="*/ 1114891 w 2289091"/>
                <a:gd name="connsiteY216" fmla="*/ 169148 h 2343720"/>
                <a:gd name="connsiteX217" fmla="*/ 1127988 w 2289091"/>
                <a:gd name="connsiteY217" fmla="*/ 179678 h 2343720"/>
                <a:gd name="connsiteX218" fmla="*/ 1147634 w 2289091"/>
                <a:gd name="connsiteY218" fmla="*/ 188454 h 2343720"/>
                <a:gd name="connsiteX219" fmla="*/ 1168917 w 2289091"/>
                <a:gd name="connsiteY219" fmla="*/ 176168 h 2343720"/>
                <a:gd name="connsiteX220" fmla="*/ 1182014 w 2289091"/>
                <a:gd name="connsiteY220" fmla="*/ 177923 h 2343720"/>
                <a:gd name="connsiteX221" fmla="*/ 1201660 w 2289091"/>
                <a:gd name="connsiteY221" fmla="*/ 183189 h 2343720"/>
                <a:gd name="connsiteX222" fmla="*/ 1221305 w 2289091"/>
                <a:gd name="connsiteY222" fmla="*/ 183189 h 2343720"/>
                <a:gd name="connsiteX223" fmla="*/ 1237677 w 2289091"/>
                <a:gd name="connsiteY223" fmla="*/ 169148 h 2343720"/>
                <a:gd name="connsiteX224" fmla="*/ 1263871 w 2289091"/>
                <a:gd name="connsiteY224" fmla="*/ 120005 h 2343720"/>
                <a:gd name="connsiteX225" fmla="*/ 1294977 w 2289091"/>
                <a:gd name="connsiteY225" fmla="*/ 48046 h 2343720"/>
                <a:gd name="connsiteX226" fmla="*/ 1309711 w 2289091"/>
                <a:gd name="connsiteY226" fmla="*/ 76127 h 2343720"/>
                <a:gd name="connsiteX227" fmla="*/ 1308073 w 2289091"/>
                <a:gd name="connsiteY227" fmla="*/ 55066 h 2343720"/>
                <a:gd name="connsiteX228" fmla="*/ 1324445 w 2289091"/>
                <a:gd name="connsiteY228" fmla="*/ 97189 h 2343720"/>
                <a:gd name="connsiteX229" fmla="*/ 1330993 w 2289091"/>
                <a:gd name="connsiteY229" fmla="*/ 83148 h 2343720"/>
                <a:gd name="connsiteX230" fmla="*/ 1342453 w 2289091"/>
                <a:gd name="connsiteY230" fmla="*/ 148087 h 2343720"/>
                <a:gd name="connsiteX231" fmla="*/ 1349002 w 2289091"/>
                <a:gd name="connsiteY231" fmla="*/ 190209 h 2343720"/>
                <a:gd name="connsiteX232" fmla="*/ 1360462 w 2289091"/>
                <a:gd name="connsiteY232" fmla="*/ 198985 h 2343720"/>
                <a:gd name="connsiteX233" fmla="*/ 1386656 w 2289091"/>
                <a:gd name="connsiteY233" fmla="*/ 207760 h 2343720"/>
                <a:gd name="connsiteX234" fmla="*/ 1385019 w 2289091"/>
                <a:gd name="connsiteY234" fmla="*/ 242862 h 2343720"/>
                <a:gd name="connsiteX235" fmla="*/ 1398116 w 2289091"/>
                <a:gd name="connsiteY235" fmla="*/ 246373 h 2343720"/>
                <a:gd name="connsiteX236" fmla="*/ 1373559 w 2289091"/>
                <a:gd name="connsiteY236" fmla="*/ 269189 h 2343720"/>
                <a:gd name="connsiteX237" fmla="*/ 1363736 w 2289091"/>
                <a:gd name="connsiteY237" fmla="*/ 279720 h 2343720"/>
                <a:gd name="connsiteX238" fmla="*/ 1350639 w 2289091"/>
                <a:gd name="connsiteY238" fmla="*/ 299026 h 2343720"/>
                <a:gd name="connsiteX239" fmla="*/ 1326082 w 2289091"/>
                <a:gd name="connsiteY239" fmla="*/ 320087 h 2343720"/>
                <a:gd name="connsiteX240" fmla="*/ 1301525 w 2289091"/>
                <a:gd name="connsiteY240" fmla="*/ 349924 h 2343720"/>
                <a:gd name="connsiteX241" fmla="*/ 1291702 w 2289091"/>
                <a:gd name="connsiteY241" fmla="*/ 376250 h 2343720"/>
                <a:gd name="connsiteX242" fmla="*/ 1278605 w 2289091"/>
                <a:gd name="connsiteY242" fmla="*/ 393801 h 2343720"/>
                <a:gd name="connsiteX243" fmla="*/ 1260597 w 2289091"/>
                <a:gd name="connsiteY243" fmla="*/ 399067 h 2343720"/>
                <a:gd name="connsiteX244" fmla="*/ 1232765 w 2289091"/>
                <a:gd name="connsiteY244" fmla="*/ 413107 h 2343720"/>
                <a:gd name="connsiteX245" fmla="*/ 1260597 w 2289091"/>
                <a:gd name="connsiteY245" fmla="*/ 418373 h 2343720"/>
                <a:gd name="connsiteX246" fmla="*/ 1270624 w 2289091"/>
                <a:gd name="connsiteY246" fmla="*/ 413327 h 2343720"/>
                <a:gd name="connsiteX247" fmla="*/ 1278642 w 2289091"/>
                <a:gd name="connsiteY247" fmla="*/ 410670 h 2343720"/>
                <a:gd name="connsiteX248" fmla="*/ 1276333 w 2289091"/>
                <a:gd name="connsiteY248" fmla="*/ 415926 h 2343720"/>
                <a:gd name="connsiteX249" fmla="*/ 1276338 w 2289091"/>
                <a:gd name="connsiteY249" fmla="*/ 415923 h 2343720"/>
                <a:gd name="connsiteX250" fmla="*/ 1276337 w 2289091"/>
                <a:gd name="connsiteY250" fmla="*/ 415926 h 2343720"/>
                <a:gd name="connsiteX251" fmla="*/ 1290883 w 2289091"/>
                <a:gd name="connsiteY251" fmla="*/ 408356 h 2343720"/>
                <a:gd name="connsiteX252" fmla="*/ 1285890 w 2289091"/>
                <a:gd name="connsiteY252" fmla="*/ 407447 h 2343720"/>
                <a:gd name="connsiteX253" fmla="*/ 1291733 w 2289091"/>
                <a:gd name="connsiteY253" fmla="*/ 404315 h 2343720"/>
                <a:gd name="connsiteX254" fmla="*/ 1291647 w 2289091"/>
                <a:gd name="connsiteY254" fmla="*/ 405834 h 2343720"/>
                <a:gd name="connsiteX255" fmla="*/ 1291651 w 2289091"/>
                <a:gd name="connsiteY255" fmla="*/ 405831 h 2343720"/>
                <a:gd name="connsiteX256" fmla="*/ 1291651 w 2289091"/>
                <a:gd name="connsiteY256" fmla="*/ 405834 h 2343720"/>
                <a:gd name="connsiteX257" fmla="*/ 1304920 w 2289091"/>
                <a:gd name="connsiteY257" fmla="*/ 398537 h 2343720"/>
                <a:gd name="connsiteX258" fmla="*/ 1308597 w 2289091"/>
                <a:gd name="connsiteY258" fmla="*/ 395039 h 2343720"/>
                <a:gd name="connsiteX259" fmla="*/ 1321027 w 2289091"/>
                <a:gd name="connsiteY259" fmla="*/ 387601 h 2343720"/>
                <a:gd name="connsiteX260" fmla="*/ 1319904 w 2289091"/>
                <a:gd name="connsiteY260" fmla="*/ 390694 h 2343720"/>
                <a:gd name="connsiteX261" fmla="*/ 1319909 w 2289091"/>
                <a:gd name="connsiteY261" fmla="*/ 390689 h 2343720"/>
                <a:gd name="connsiteX262" fmla="*/ 1319907 w 2289091"/>
                <a:gd name="connsiteY262" fmla="*/ 390694 h 2343720"/>
                <a:gd name="connsiteX263" fmla="*/ 1328726 w 2289091"/>
                <a:gd name="connsiteY263" fmla="*/ 381240 h 2343720"/>
                <a:gd name="connsiteX264" fmla="*/ 1328666 w 2289091"/>
                <a:gd name="connsiteY264" fmla="*/ 380243 h 2343720"/>
                <a:gd name="connsiteX265" fmla="*/ 1337542 w 2289091"/>
                <a:gd name="connsiteY265" fmla="*/ 370985 h 2343720"/>
                <a:gd name="connsiteX266" fmla="*/ 1338350 w 2289091"/>
                <a:gd name="connsiteY266" fmla="*/ 371904 h 2343720"/>
                <a:gd name="connsiteX267" fmla="*/ 1329993 w 2289091"/>
                <a:gd name="connsiteY267" fmla="*/ 381863 h 2343720"/>
                <a:gd name="connsiteX268" fmla="*/ 1330002 w 2289091"/>
                <a:gd name="connsiteY268" fmla="*/ 381857 h 2343720"/>
                <a:gd name="connsiteX269" fmla="*/ 1329997 w 2289091"/>
                <a:gd name="connsiteY269" fmla="*/ 381863 h 2343720"/>
                <a:gd name="connsiteX270" fmla="*/ 1338440 w 2289091"/>
                <a:gd name="connsiteY270" fmla="*/ 376225 h 2343720"/>
                <a:gd name="connsiteX271" fmla="*/ 1340220 w 2289091"/>
                <a:gd name="connsiteY271" fmla="*/ 374034 h 2343720"/>
                <a:gd name="connsiteX272" fmla="*/ 1344142 w 2289091"/>
                <a:gd name="connsiteY272" fmla="*/ 378499 h 2343720"/>
                <a:gd name="connsiteX273" fmla="*/ 1347365 w 2289091"/>
                <a:gd name="connsiteY273" fmla="*/ 409597 h 2343720"/>
                <a:gd name="connsiteX274" fmla="*/ 1353913 w 2289091"/>
                <a:gd name="connsiteY274" fmla="*/ 427148 h 2343720"/>
                <a:gd name="connsiteX275" fmla="*/ 1365373 w 2289091"/>
                <a:gd name="connsiteY275" fmla="*/ 432413 h 2343720"/>
                <a:gd name="connsiteX276" fmla="*/ 1401391 w 2289091"/>
                <a:gd name="connsiteY276" fmla="*/ 437679 h 2343720"/>
                <a:gd name="connsiteX277" fmla="*/ 1414487 w 2289091"/>
                <a:gd name="connsiteY277" fmla="*/ 428903 h 2343720"/>
                <a:gd name="connsiteX278" fmla="*/ 1421036 w 2289091"/>
                <a:gd name="connsiteY278" fmla="*/ 425393 h 2343720"/>
                <a:gd name="connsiteX279" fmla="*/ 1434133 w 2289091"/>
                <a:gd name="connsiteY279" fmla="*/ 420128 h 2343720"/>
                <a:gd name="connsiteX280" fmla="*/ 1422673 w 2289091"/>
                <a:gd name="connsiteY280" fmla="*/ 471026 h 2343720"/>
                <a:gd name="connsiteX281" fmla="*/ 1442319 w 2289091"/>
                <a:gd name="connsiteY281" fmla="*/ 428903 h 2343720"/>
                <a:gd name="connsiteX282" fmla="*/ 1451008 w 2289091"/>
                <a:gd name="connsiteY282" fmla="*/ 424861 h 2343720"/>
                <a:gd name="connsiteX283" fmla="*/ 1451521 w 2289091"/>
                <a:gd name="connsiteY283" fmla="*/ 426041 h 2343720"/>
                <a:gd name="connsiteX284" fmla="*/ 1451525 w 2289091"/>
                <a:gd name="connsiteY284" fmla="*/ 426025 h 2343720"/>
                <a:gd name="connsiteX285" fmla="*/ 1451909 w 2289091"/>
                <a:gd name="connsiteY285" fmla="*/ 424442 h 2343720"/>
                <a:gd name="connsiteX286" fmla="*/ 1453165 w 2289091"/>
                <a:gd name="connsiteY286" fmla="*/ 423857 h 2343720"/>
                <a:gd name="connsiteX287" fmla="*/ 1460327 w 2289091"/>
                <a:gd name="connsiteY287" fmla="*/ 414862 h 2343720"/>
                <a:gd name="connsiteX288" fmla="*/ 1484885 w 2289091"/>
                <a:gd name="connsiteY288" fmla="*/ 416618 h 2343720"/>
                <a:gd name="connsiteX289" fmla="*/ 1481610 w 2289091"/>
                <a:gd name="connsiteY289" fmla="*/ 407842 h 2343720"/>
                <a:gd name="connsiteX290" fmla="*/ 1497982 w 2289091"/>
                <a:gd name="connsiteY290" fmla="*/ 404332 h 2343720"/>
                <a:gd name="connsiteX291" fmla="*/ 1479973 w 2289091"/>
                <a:gd name="connsiteY291" fmla="*/ 404332 h 2343720"/>
                <a:gd name="connsiteX292" fmla="*/ 1489796 w 2289091"/>
                <a:gd name="connsiteY292" fmla="*/ 393801 h 2343720"/>
                <a:gd name="connsiteX293" fmla="*/ 1496345 w 2289091"/>
                <a:gd name="connsiteY293" fmla="*/ 367475 h 2343720"/>
                <a:gd name="connsiteX294" fmla="*/ 1511079 w 2289091"/>
                <a:gd name="connsiteY294" fmla="*/ 363964 h 2343720"/>
                <a:gd name="connsiteX295" fmla="*/ 1525813 w 2289091"/>
                <a:gd name="connsiteY295" fmla="*/ 362209 h 2343720"/>
                <a:gd name="connsiteX296" fmla="*/ 1543821 w 2289091"/>
                <a:gd name="connsiteY296" fmla="*/ 362209 h 2343720"/>
                <a:gd name="connsiteX297" fmla="*/ 1542184 w 2289091"/>
                <a:gd name="connsiteY297" fmla="*/ 351679 h 2343720"/>
                <a:gd name="connsiteX298" fmla="*/ 1556919 w 2289091"/>
                <a:gd name="connsiteY298" fmla="*/ 362209 h 2343720"/>
                <a:gd name="connsiteX299" fmla="*/ 1561830 w 2289091"/>
                <a:gd name="connsiteY299" fmla="*/ 360454 h 2343720"/>
                <a:gd name="connsiteX300" fmla="*/ 1565104 w 2289091"/>
                <a:gd name="connsiteY300" fmla="*/ 365720 h 2343720"/>
                <a:gd name="connsiteX301" fmla="*/ 1570016 w 2289091"/>
                <a:gd name="connsiteY301" fmla="*/ 367475 h 2343720"/>
                <a:gd name="connsiteX302" fmla="*/ 1578201 w 2289091"/>
                <a:gd name="connsiteY302" fmla="*/ 358699 h 2343720"/>
                <a:gd name="connsiteX303" fmla="*/ 1583113 w 2289091"/>
                <a:gd name="connsiteY303" fmla="*/ 372740 h 2343720"/>
                <a:gd name="connsiteX304" fmla="*/ 1591299 w 2289091"/>
                <a:gd name="connsiteY304" fmla="*/ 367475 h 2343720"/>
                <a:gd name="connsiteX305" fmla="*/ 1583113 w 2289091"/>
                <a:gd name="connsiteY305" fmla="*/ 376250 h 2343720"/>
                <a:gd name="connsiteX306" fmla="*/ 1606033 w 2289091"/>
                <a:gd name="connsiteY306" fmla="*/ 376250 h 2343720"/>
                <a:gd name="connsiteX307" fmla="*/ 1614218 w 2289091"/>
                <a:gd name="connsiteY307" fmla="*/ 374495 h 2343720"/>
                <a:gd name="connsiteX308" fmla="*/ 1620767 w 2289091"/>
                <a:gd name="connsiteY308" fmla="*/ 388536 h 2343720"/>
                <a:gd name="connsiteX309" fmla="*/ 1627315 w 2289091"/>
                <a:gd name="connsiteY309" fmla="*/ 383271 h 2343720"/>
                <a:gd name="connsiteX310" fmla="*/ 1637138 w 2289091"/>
                <a:gd name="connsiteY310" fmla="*/ 393801 h 2343720"/>
                <a:gd name="connsiteX311" fmla="*/ 1642050 w 2289091"/>
                <a:gd name="connsiteY311" fmla="*/ 388536 h 2343720"/>
                <a:gd name="connsiteX312" fmla="*/ 1646961 w 2289091"/>
                <a:gd name="connsiteY312" fmla="*/ 399067 h 2343720"/>
                <a:gd name="connsiteX313" fmla="*/ 1651873 w 2289091"/>
                <a:gd name="connsiteY313" fmla="*/ 393801 h 2343720"/>
                <a:gd name="connsiteX314" fmla="*/ 1660058 w 2289091"/>
                <a:gd name="connsiteY314" fmla="*/ 397311 h 2343720"/>
                <a:gd name="connsiteX315" fmla="*/ 1658421 w 2289091"/>
                <a:gd name="connsiteY315" fmla="*/ 407842 h 2343720"/>
                <a:gd name="connsiteX316" fmla="*/ 1666607 w 2289091"/>
                <a:gd name="connsiteY316" fmla="*/ 400822 h 2343720"/>
                <a:gd name="connsiteX317" fmla="*/ 1669881 w 2289091"/>
                <a:gd name="connsiteY317" fmla="*/ 420128 h 2343720"/>
                <a:gd name="connsiteX318" fmla="*/ 1674793 w 2289091"/>
                <a:gd name="connsiteY318" fmla="*/ 407842 h 2343720"/>
                <a:gd name="connsiteX319" fmla="*/ 1686253 w 2289091"/>
                <a:gd name="connsiteY319" fmla="*/ 411352 h 2343720"/>
                <a:gd name="connsiteX320" fmla="*/ 1692801 w 2289091"/>
                <a:gd name="connsiteY320" fmla="*/ 402577 h 2343720"/>
                <a:gd name="connsiteX321" fmla="*/ 1691164 w 2289091"/>
                <a:gd name="connsiteY321" fmla="*/ 413107 h 2343720"/>
                <a:gd name="connsiteX322" fmla="*/ 1702624 w 2289091"/>
                <a:gd name="connsiteY322" fmla="*/ 420128 h 2343720"/>
                <a:gd name="connsiteX323" fmla="*/ 1697713 w 2289091"/>
                <a:gd name="connsiteY323" fmla="*/ 425393 h 2343720"/>
                <a:gd name="connsiteX324" fmla="*/ 1707535 w 2289091"/>
                <a:gd name="connsiteY324" fmla="*/ 421883 h 2343720"/>
                <a:gd name="connsiteX325" fmla="*/ 1712447 w 2289091"/>
                <a:gd name="connsiteY325" fmla="*/ 434169 h 2343720"/>
                <a:gd name="connsiteX326" fmla="*/ 1696075 w 2289091"/>
                <a:gd name="connsiteY326" fmla="*/ 453475 h 2343720"/>
                <a:gd name="connsiteX327" fmla="*/ 1705898 w 2289091"/>
                <a:gd name="connsiteY327" fmla="*/ 458740 h 2343720"/>
                <a:gd name="connsiteX328" fmla="*/ 1720632 w 2289091"/>
                <a:gd name="connsiteY328" fmla="*/ 449964 h 2343720"/>
                <a:gd name="connsiteX329" fmla="*/ 1710810 w 2289091"/>
                <a:gd name="connsiteY329" fmla="*/ 469271 h 2343720"/>
                <a:gd name="connsiteX330" fmla="*/ 1704261 w 2289091"/>
                <a:gd name="connsiteY330" fmla="*/ 497352 h 2343720"/>
                <a:gd name="connsiteX331" fmla="*/ 1700987 w 2289091"/>
                <a:gd name="connsiteY331" fmla="*/ 514903 h 2343720"/>
                <a:gd name="connsiteX332" fmla="*/ 1718995 w 2289091"/>
                <a:gd name="connsiteY332" fmla="*/ 495597 h 2343720"/>
                <a:gd name="connsiteX333" fmla="*/ 1723907 w 2289091"/>
                <a:gd name="connsiteY333" fmla="*/ 469271 h 2343720"/>
                <a:gd name="connsiteX334" fmla="*/ 1741915 w 2289091"/>
                <a:gd name="connsiteY334" fmla="*/ 464005 h 2343720"/>
                <a:gd name="connsiteX335" fmla="*/ 1727181 w 2289091"/>
                <a:gd name="connsiteY335" fmla="*/ 485067 h 2343720"/>
                <a:gd name="connsiteX336" fmla="*/ 1733729 w 2289091"/>
                <a:gd name="connsiteY336" fmla="*/ 488577 h 2343720"/>
                <a:gd name="connsiteX337" fmla="*/ 1751738 w 2289091"/>
                <a:gd name="connsiteY337" fmla="*/ 474536 h 2343720"/>
                <a:gd name="connsiteX338" fmla="*/ 1776295 w 2289091"/>
                <a:gd name="connsiteY338" fmla="*/ 465760 h 2343720"/>
                <a:gd name="connsiteX339" fmla="*/ 1817224 w 2289091"/>
                <a:gd name="connsiteY339" fmla="*/ 471026 h 2343720"/>
                <a:gd name="connsiteX340" fmla="*/ 1848329 w 2289091"/>
                <a:gd name="connsiteY340" fmla="*/ 486822 h 2343720"/>
                <a:gd name="connsiteX341" fmla="*/ 1864701 w 2289091"/>
                <a:gd name="connsiteY341" fmla="*/ 481556 h 2343720"/>
                <a:gd name="connsiteX342" fmla="*/ 1884346 w 2289091"/>
                <a:gd name="connsiteY342" fmla="*/ 490332 h 2343720"/>
                <a:gd name="connsiteX343" fmla="*/ 1905629 w 2289091"/>
                <a:gd name="connsiteY343" fmla="*/ 499107 h 2343720"/>
                <a:gd name="connsiteX344" fmla="*/ 1920363 w 2289091"/>
                <a:gd name="connsiteY344" fmla="*/ 488577 h 2343720"/>
                <a:gd name="connsiteX345" fmla="*/ 1967840 w 2289091"/>
                <a:gd name="connsiteY345" fmla="*/ 486822 h 2343720"/>
                <a:gd name="connsiteX346" fmla="*/ 2051334 w 2289091"/>
                <a:gd name="connsiteY346" fmla="*/ 532454 h 2343720"/>
                <a:gd name="connsiteX347" fmla="*/ 2075891 w 2289091"/>
                <a:gd name="connsiteY347" fmla="*/ 546495 h 2343720"/>
                <a:gd name="connsiteX348" fmla="*/ 2092263 w 2289091"/>
                <a:gd name="connsiteY348" fmla="*/ 567556 h 2343720"/>
                <a:gd name="connsiteX349" fmla="*/ 2115183 w 2289091"/>
                <a:gd name="connsiteY349" fmla="*/ 586863 h 2343720"/>
                <a:gd name="connsiteX350" fmla="*/ 2141377 w 2289091"/>
                <a:gd name="connsiteY350" fmla="*/ 606169 h 2343720"/>
                <a:gd name="connsiteX351" fmla="*/ 2167571 w 2289091"/>
                <a:gd name="connsiteY351" fmla="*/ 618454 h 2343720"/>
                <a:gd name="connsiteX352" fmla="*/ 2206863 w 2289091"/>
                <a:gd name="connsiteY352" fmla="*/ 621965 h 2343720"/>
                <a:gd name="connsiteX353" fmla="*/ 2262525 w 2289091"/>
                <a:gd name="connsiteY353" fmla="*/ 653556 h 2343720"/>
                <a:gd name="connsiteX354" fmla="*/ 2269074 w 2289091"/>
                <a:gd name="connsiteY354" fmla="*/ 681638 h 2343720"/>
                <a:gd name="connsiteX355" fmla="*/ 2269074 w 2289091"/>
                <a:gd name="connsiteY355" fmla="*/ 690414 h 2343720"/>
                <a:gd name="connsiteX356" fmla="*/ 2275622 w 2289091"/>
                <a:gd name="connsiteY356" fmla="*/ 699189 h 2343720"/>
                <a:gd name="connsiteX357" fmla="*/ 2282171 w 2289091"/>
                <a:gd name="connsiteY357" fmla="*/ 744822 h 2343720"/>
                <a:gd name="connsiteX358" fmla="*/ 2287082 w 2289091"/>
                <a:gd name="connsiteY358" fmla="*/ 737801 h 2343720"/>
                <a:gd name="connsiteX359" fmla="*/ 2282171 w 2289091"/>
                <a:gd name="connsiteY359" fmla="*/ 771148 h 2343720"/>
                <a:gd name="connsiteX360" fmla="*/ 2288719 w 2289091"/>
                <a:gd name="connsiteY360" fmla="*/ 772903 h 2343720"/>
                <a:gd name="connsiteX361" fmla="*/ 2285445 w 2289091"/>
                <a:gd name="connsiteY361" fmla="*/ 800985 h 2343720"/>
                <a:gd name="connsiteX362" fmla="*/ 2278897 w 2289091"/>
                <a:gd name="connsiteY362" fmla="*/ 832577 h 2343720"/>
                <a:gd name="connsiteX363" fmla="*/ 2264162 w 2289091"/>
                <a:gd name="connsiteY363" fmla="*/ 865924 h 2343720"/>
                <a:gd name="connsiteX364" fmla="*/ 2239605 w 2289091"/>
                <a:gd name="connsiteY364" fmla="*/ 897516 h 2343720"/>
                <a:gd name="connsiteX365" fmla="*/ 2234694 w 2289091"/>
                <a:gd name="connsiteY365" fmla="*/ 894005 h 2343720"/>
                <a:gd name="connsiteX366" fmla="*/ 2228145 w 2289091"/>
                <a:gd name="connsiteY366" fmla="*/ 897516 h 2343720"/>
                <a:gd name="connsiteX367" fmla="*/ 2234694 w 2289091"/>
                <a:gd name="connsiteY367" fmla="*/ 902781 h 2343720"/>
                <a:gd name="connsiteX368" fmla="*/ 2201951 w 2289091"/>
                <a:gd name="connsiteY368" fmla="*/ 946659 h 2343720"/>
                <a:gd name="connsiteX369" fmla="*/ 2183943 w 2289091"/>
                <a:gd name="connsiteY369" fmla="*/ 957189 h 2343720"/>
                <a:gd name="connsiteX370" fmla="*/ 2165934 w 2289091"/>
                <a:gd name="connsiteY370" fmla="*/ 971230 h 2343720"/>
                <a:gd name="connsiteX371" fmla="*/ 2159385 w 2289091"/>
                <a:gd name="connsiteY371" fmla="*/ 962454 h 2343720"/>
                <a:gd name="connsiteX372" fmla="*/ 2164297 w 2289091"/>
                <a:gd name="connsiteY372" fmla="*/ 972985 h 2343720"/>
                <a:gd name="connsiteX373" fmla="*/ 2152837 w 2289091"/>
                <a:gd name="connsiteY373" fmla="*/ 978250 h 2343720"/>
                <a:gd name="connsiteX374" fmla="*/ 2157749 w 2289091"/>
                <a:gd name="connsiteY374" fmla="*/ 992291 h 2343720"/>
                <a:gd name="connsiteX375" fmla="*/ 2149563 w 2289091"/>
                <a:gd name="connsiteY375" fmla="*/ 994046 h 2343720"/>
                <a:gd name="connsiteX376" fmla="*/ 2141377 w 2289091"/>
                <a:gd name="connsiteY376" fmla="*/ 1009842 h 2343720"/>
                <a:gd name="connsiteX377" fmla="*/ 2147925 w 2289091"/>
                <a:gd name="connsiteY377" fmla="*/ 1006332 h 2343720"/>
                <a:gd name="connsiteX378" fmla="*/ 2085714 w 2289091"/>
                <a:gd name="connsiteY378" fmla="*/ 1097597 h 2343720"/>
                <a:gd name="connsiteX379" fmla="*/ 2074254 w 2289091"/>
                <a:gd name="connsiteY379" fmla="*/ 1073026 h 2343720"/>
                <a:gd name="connsiteX380" fmla="*/ 2068934 w 2289091"/>
                <a:gd name="connsiteY380" fmla="*/ 1083995 h 2343720"/>
                <a:gd name="connsiteX381" fmla="*/ 2065179 w 2289091"/>
                <a:gd name="connsiteY381" fmla="*/ 1086273 h 2343720"/>
                <a:gd name="connsiteX382" fmla="*/ 2061157 w 2289091"/>
                <a:gd name="connsiteY382" fmla="*/ 1081801 h 2343720"/>
                <a:gd name="connsiteX383" fmla="*/ 2065045 w 2289091"/>
                <a:gd name="connsiteY383" fmla="*/ 1086354 h 2343720"/>
                <a:gd name="connsiteX384" fmla="*/ 2065179 w 2289091"/>
                <a:gd name="connsiteY384" fmla="*/ 1086273 h 2343720"/>
                <a:gd name="connsiteX385" fmla="*/ 2066682 w 2289091"/>
                <a:gd name="connsiteY385" fmla="*/ 1087944 h 2343720"/>
                <a:gd name="connsiteX386" fmla="*/ 2070980 w 2289091"/>
                <a:gd name="connsiteY386" fmla="*/ 1094087 h 2343720"/>
                <a:gd name="connsiteX387" fmla="*/ 2061157 w 2289091"/>
                <a:gd name="connsiteY387" fmla="*/ 1120414 h 2343720"/>
                <a:gd name="connsiteX388" fmla="*/ 2054609 w 2289091"/>
                <a:gd name="connsiteY388" fmla="*/ 1134455 h 2343720"/>
                <a:gd name="connsiteX389" fmla="*/ 2057883 w 2289091"/>
                <a:gd name="connsiteY389" fmla="*/ 1127434 h 2343720"/>
                <a:gd name="connsiteX390" fmla="*/ 2059520 w 2289091"/>
                <a:gd name="connsiteY390" fmla="*/ 1146740 h 2343720"/>
                <a:gd name="connsiteX391" fmla="*/ 2052971 w 2289091"/>
                <a:gd name="connsiteY391" fmla="*/ 1143230 h 2343720"/>
                <a:gd name="connsiteX392" fmla="*/ 2061157 w 2289091"/>
                <a:gd name="connsiteY392" fmla="*/ 1164291 h 2343720"/>
                <a:gd name="connsiteX393" fmla="*/ 2066069 w 2289091"/>
                <a:gd name="connsiteY393" fmla="*/ 1153761 h 2343720"/>
                <a:gd name="connsiteX394" fmla="*/ 2062794 w 2289091"/>
                <a:gd name="connsiteY394" fmla="*/ 1215189 h 2343720"/>
                <a:gd name="connsiteX395" fmla="*/ 2074254 w 2289091"/>
                <a:gd name="connsiteY395" fmla="*/ 1269597 h 2343720"/>
                <a:gd name="connsiteX396" fmla="*/ 2064431 w 2289091"/>
                <a:gd name="connsiteY396" fmla="*/ 1366128 h 2343720"/>
                <a:gd name="connsiteX397" fmla="*/ 2048060 w 2289091"/>
                <a:gd name="connsiteY397" fmla="*/ 1401230 h 2343720"/>
                <a:gd name="connsiteX398" fmla="*/ 2038237 w 2289091"/>
                <a:gd name="connsiteY398" fmla="*/ 1455638 h 2343720"/>
                <a:gd name="connsiteX399" fmla="*/ 2031689 w 2289091"/>
                <a:gd name="connsiteY399" fmla="*/ 1501271 h 2343720"/>
                <a:gd name="connsiteX400" fmla="*/ 2010406 w 2289091"/>
                <a:gd name="connsiteY400" fmla="*/ 1538128 h 2343720"/>
                <a:gd name="connsiteX401" fmla="*/ 1994035 w 2289091"/>
                <a:gd name="connsiteY401" fmla="*/ 1567965 h 2343720"/>
                <a:gd name="connsiteX402" fmla="*/ 1985849 w 2289091"/>
                <a:gd name="connsiteY402" fmla="*/ 1585516 h 2343720"/>
                <a:gd name="connsiteX403" fmla="*/ 1979300 w 2289091"/>
                <a:gd name="connsiteY403" fmla="*/ 1618863 h 2343720"/>
                <a:gd name="connsiteX404" fmla="*/ 1979300 w 2289091"/>
                <a:gd name="connsiteY404" fmla="*/ 1639924 h 2343720"/>
                <a:gd name="connsiteX405" fmla="*/ 1948195 w 2289091"/>
                <a:gd name="connsiteY405" fmla="*/ 1655720 h 2343720"/>
                <a:gd name="connsiteX406" fmla="*/ 1930186 w 2289091"/>
                <a:gd name="connsiteY406" fmla="*/ 1673271 h 2343720"/>
                <a:gd name="connsiteX407" fmla="*/ 1931823 w 2289091"/>
                <a:gd name="connsiteY407" fmla="*/ 1687312 h 2343720"/>
                <a:gd name="connsiteX408" fmla="*/ 1930186 w 2289091"/>
                <a:gd name="connsiteY408" fmla="*/ 1697842 h 2343720"/>
                <a:gd name="connsiteX409" fmla="*/ 1890895 w 2289091"/>
                <a:gd name="connsiteY409" fmla="*/ 1696087 h 2343720"/>
                <a:gd name="connsiteX410" fmla="*/ 1871249 w 2289091"/>
                <a:gd name="connsiteY410" fmla="*/ 1697842 h 2343720"/>
                <a:gd name="connsiteX411" fmla="*/ 1867975 w 2289091"/>
                <a:gd name="connsiteY411" fmla="*/ 1680291 h 2343720"/>
                <a:gd name="connsiteX412" fmla="*/ 1863063 w 2289091"/>
                <a:gd name="connsiteY412" fmla="*/ 1696087 h 2343720"/>
                <a:gd name="connsiteX413" fmla="*/ 1817224 w 2289091"/>
                <a:gd name="connsiteY413" fmla="*/ 1704863 h 2343720"/>
                <a:gd name="connsiteX414" fmla="*/ 1838506 w 2289091"/>
                <a:gd name="connsiteY414" fmla="*/ 1699598 h 2343720"/>
                <a:gd name="connsiteX415" fmla="*/ 1813949 w 2289091"/>
                <a:gd name="connsiteY415" fmla="*/ 1696087 h 2343720"/>
                <a:gd name="connsiteX416" fmla="*/ 1794304 w 2289091"/>
                <a:gd name="connsiteY416" fmla="*/ 1697842 h 2343720"/>
                <a:gd name="connsiteX417" fmla="*/ 1776295 w 2289091"/>
                <a:gd name="connsiteY417" fmla="*/ 1706618 h 2343720"/>
                <a:gd name="connsiteX418" fmla="*/ 1787755 w 2289091"/>
                <a:gd name="connsiteY418" fmla="*/ 1717149 h 2343720"/>
                <a:gd name="connsiteX419" fmla="*/ 1761561 w 2289091"/>
                <a:gd name="connsiteY419" fmla="*/ 1724169 h 2343720"/>
                <a:gd name="connsiteX420" fmla="*/ 1743552 w 2289091"/>
                <a:gd name="connsiteY420" fmla="*/ 1736455 h 2343720"/>
                <a:gd name="connsiteX421" fmla="*/ 1738641 w 2289091"/>
                <a:gd name="connsiteY421" fmla="*/ 1748740 h 2343720"/>
                <a:gd name="connsiteX422" fmla="*/ 1704261 w 2289091"/>
                <a:gd name="connsiteY422" fmla="*/ 1748740 h 2343720"/>
                <a:gd name="connsiteX423" fmla="*/ 1691164 w 2289091"/>
                <a:gd name="connsiteY423" fmla="*/ 1761026 h 2343720"/>
                <a:gd name="connsiteX424" fmla="*/ 1684615 w 2289091"/>
                <a:gd name="connsiteY424" fmla="*/ 1754006 h 2343720"/>
                <a:gd name="connsiteX425" fmla="*/ 1668244 w 2289091"/>
                <a:gd name="connsiteY425" fmla="*/ 1768047 h 2343720"/>
                <a:gd name="connsiteX426" fmla="*/ 1648598 w 2289091"/>
                <a:gd name="connsiteY426" fmla="*/ 1789108 h 2343720"/>
                <a:gd name="connsiteX427" fmla="*/ 1620767 w 2289091"/>
                <a:gd name="connsiteY427" fmla="*/ 1804904 h 2343720"/>
                <a:gd name="connsiteX428" fmla="*/ 1601121 w 2289091"/>
                <a:gd name="connsiteY428" fmla="*/ 1824210 h 2343720"/>
                <a:gd name="connsiteX429" fmla="*/ 1606033 w 2289091"/>
                <a:gd name="connsiteY429" fmla="*/ 1827720 h 2343720"/>
                <a:gd name="connsiteX430" fmla="*/ 1591299 w 2289091"/>
                <a:gd name="connsiteY430" fmla="*/ 1847026 h 2343720"/>
                <a:gd name="connsiteX431" fmla="*/ 1594573 w 2289091"/>
                <a:gd name="connsiteY431" fmla="*/ 1836496 h 2343720"/>
                <a:gd name="connsiteX432" fmla="*/ 1576564 w 2289091"/>
                <a:gd name="connsiteY432" fmla="*/ 1834740 h 2343720"/>
                <a:gd name="connsiteX433" fmla="*/ 1561830 w 2289091"/>
                <a:gd name="connsiteY433" fmla="*/ 1843516 h 2343720"/>
                <a:gd name="connsiteX434" fmla="*/ 1583113 w 2289091"/>
                <a:gd name="connsiteY434" fmla="*/ 1855802 h 2343720"/>
                <a:gd name="connsiteX435" fmla="*/ 1576564 w 2289091"/>
                <a:gd name="connsiteY435" fmla="*/ 1868087 h 2343720"/>
                <a:gd name="connsiteX436" fmla="*/ 1565104 w 2289091"/>
                <a:gd name="connsiteY436" fmla="*/ 1873353 h 2343720"/>
                <a:gd name="connsiteX437" fmla="*/ 1576564 w 2289091"/>
                <a:gd name="connsiteY437" fmla="*/ 1873353 h 2343720"/>
                <a:gd name="connsiteX438" fmla="*/ 1574927 w 2289091"/>
                <a:gd name="connsiteY438" fmla="*/ 1887394 h 2343720"/>
                <a:gd name="connsiteX439" fmla="*/ 1565104 w 2289091"/>
                <a:gd name="connsiteY439" fmla="*/ 1887394 h 2343720"/>
                <a:gd name="connsiteX440" fmla="*/ 1571653 w 2289091"/>
                <a:gd name="connsiteY440" fmla="*/ 1899679 h 2343720"/>
                <a:gd name="connsiteX441" fmla="*/ 1574927 w 2289091"/>
                <a:gd name="connsiteY441" fmla="*/ 1918985 h 2343720"/>
                <a:gd name="connsiteX442" fmla="*/ 1583113 w 2289091"/>
                <a:gd name="connsiteY442" fmla="*/ 1947067 h 2343720"/>
                <a:gd name="connsiteX443" fmla="*/ 1584750 w 2289091"/>
                <a:gd name="connsiteY443" fmla="*/ 1955843 h 2343720"/>
                <a:gd name="connsiteX444" fmla="*/ 1591299 w 2289091"/>
                <a:gd name="connsiteY444" fmla="*/ 1990945 h 2343720"/>
                <a:gd name="connsiteX445" fmla="*/ 1586387 w 2289091"/>
                <a:gd name="connsiteY445" fmla="*/ 2027802 h 2343720"/>
                <a:gd name="connsiteX446" fmla="*/ 1579839 w 2289091"/>
                <a:gd name="connsiteY446" fmla="*/ 2020781 h 2343720"/>
                <a:gd name="connsiteX447" fmla="*/ 1588024 w 2289091"/>
                <a:gd name="connsiteY447" fmla="*/ 2031312 h 2343720"/>
                <a:gd name="connsiteX448" fmla="*/ 1563467 w 2289091"/>
                <a:gd name="connsiteY448" fmla="*/ 2050618 h 2343720"/>
                <a:gd name="connsiteX449" fmla="*/ 1543821 w 2289091"/>
                <a:gd name="connsiteY449" fmla="*/ 2075189 h 2343720"/>
                <a:gd name="connsiteX450" fmla="*/ 1520901 w 2289091"/>
                <a:gd name="connsiteY450" fmla="*/ 2143638 h 2343720"/>
                <a:gd name="connsiteX451" fmla="*/ 1488159 w 2289091"/>
                <a:gd name="connsiteY451" fmla="*/ 2203312 h 2343720"/>
                <a:gd name="connsiteX452" fmla="*/ 1440682 w 2289091"/>
                <a:gd name="connsiteY452" fmla="*/ 2248945 h 2343720"/>
                <a:gd name="connsiteX453" fmla="*/ 1437407 w 2289091"/>
                <a:gd name="connsiteY453" fmla="*/ 2229638 h 2343720"/>
                <a:gd name="connsiteX454" fmla="*/ 1457053 w 2289091"/>
                <a:gd name="connsiteY454" fmla="*/ 2227883 h 2343720"/>
                <a:gd name="connsiteX455" fmla="*/ 1471787 w 2289091"/>
                <a:gd name="connsiteY455" fmla="*/ 2210332 h 2343720"/>
                <a:gd name="connsiteX456" fmla="*/ 1481610 w 2289091"/>
                <a:gd name="connsiteY456" fmla="*/ 2194536 h 2343720"/>
                <a:gd name="connsiteX457" fmla="*/ 1489796 w 2289091"/>
                <a:gd name="connsiteY457" fmla="*/ 2187516 h 2343720"/>
                <a:gd name="connsiteX458" fmla="*/ 1496345 w 2289091"/>
                <a:gd name="connsiteY458" fmla="*/ 2171720 h 2343720"/>
                <a:gd name="connsiteX459" fmla="*/ 1501256 w 2289091"/>
                <a:gd name="connsiteY459" fmla="*/ 2155924 h 2343720"/>
                <a:gd name="connsiteX460" fmla="*/ 1504530 w 2289091"/>
                <a:gd name="connsiteY460" fmla="*/ 2147149 h 2343720"/>
                <a:gd name="connsiteX461" fmla="*/ 1497982 w 2289091"/>
                <a:gd name="connsiteY461" fmla="*/ 2133108 h 2343720"/>
                <a:gd name="connsiteX462" fmla="*/ 1483247 w 2289091"/>
                <a:gd name="connsiteY462" fmla="*/ 2145394 h 2343720"/>
                <a:gd name="connsiteX463" fmla="*/ 1471787 w 2289091"/>
                <a:gd name="connsiteY463" fmla="*/ 2134863 h 2343720"/>
                <a:gd name="connsiteX464" fmla="*/ 1460327 w 2289091"/>
                <a:gd name="connsiteY464" fmla="*/ 2122577 h 2343720"/>
                <a:gd name="connsiteX465" fmla="*/ 1473425 w 2289091"/>
                <a:gd name="connsiteY465" fmla="*/ 2145394 h 2343720"/>
                <a:gd name="connsiteX466" fmla="*/ 1468513 w 2289091"/>
                <a:gd name="connsiteY466" fmla="*/ 2168210 h 2343720"/>
                <a:gd name="connsiteX467" fmla="*/ 1463602 w 2289091"/>
                <a:gd name="connsiteY467" fmla="*/ 2157679 h 2343720"/>
                <a:gd name="connsiteX468" fmla="*/ 1463602 w 2289091"/>
                <a:gd name="connsiteY468" fmla="*/ 2173475 h 2343720"/>
                <a:gd name="connsiteX469" fmla="*/ 1460327 w 2289091"/>
                <a:gd name="connsiteY469" fmla="*/ 2176985 h 2343720"/>
                <a:gd name="connsiteX470" fmla="*/ 1442319 w 2289091"/>
                <a:gd name="connsiteY470" fmla="*/ 2199802 h 2343720"/>
                <a:gd name="connsiteX471" fmla="*/ 1435770 w 2289091"/>
                <a:gd name="connsiteY471" fmla="*/ 2217353 h 2343720"/>
                <a:gd name="connsiteX472" fmla="*/ 1434133 w 2289091"/>
                <a:gd name="connsiteY472" fmla="*/ 2234904 h 2343720"/>
                <a:gd name="connsiteX473" fmla="*/ 1439045 w 2289091"/>
                <a:gd name="connsiteY473" fmla="*/ 2243679 h 2343720"/>
                <a:gd name="connsiteX474" fmla="*/ 1432496 w 2289091"/>
                <a:gd name="connsiteY474" fmla="*/ 2261230 h 2343720"/>
                <a:gd name="connsiteX475" fmla="*/ 1425947 w 2289091"/>
                <a:gd name="connsiteY475" fmla="*/ 2289312 h 2343720"/>
                <a:gd name="connsiteX476" fmla="*/ 1399753 w 2289091"/>
                <a:gd name="connsiteY476" fmla="*/ 2334945 h 2343720"/>
                <a:gd name="connsiteX477" fmla="*/ 1386656 w 2289091"/>
                <a:gd name="connsiteY477" fmla="*/ 2343720 h 2343720"/>
                <a:gd name="connsiteX478" fmla="*/ 1376833 w 2289091"/>
                <a:gd name="connsiteY478" fmla="*/ 2329679 h 2343720"/>
                <a:gd name="connsiteX479" fmla="*/ 1373559 w 2289091"/>
                <a:gd name="connsiteY479" fmla="*/ 2310373 h 2343720"/>
                <a:gd name="connsiteX480" fmla="*/ 1385019 w 2289091"/>
                <a:gd name="connsiteY480" fmla="*/ 2289312 h 2343720"/>
                <a:gd name="connsiteX481" fmla="*/ 1370285 w 2289091"/>
                <a:gd name="connsiteY481" fmla="*/ 2271761 h 2343720"/>
                <a:gd name="connsiteX482" fmla="*/ 1352276 w 2289091"/>
                <a:gd name="connsiteY482" fmla="*/ 2254210 h 2343720"/>
                <a:gd name="connsiteX483" fmla="*/ 1309711 w 2289091"/>
                <a:gd name="connsiteY483" fmla="*/ 2226128 h 2343720"/>
                <a:gd name="connsiteX484" fmla="*/ 1276968 w 2289091"/>
                <a:gd name="connsiteY484" fmla="*/ 2205067 h 2343720"/>
                <a:gd name="connsiteX485" fmla="*/ 1265508 w 2289091"/>
                <a:gd name="connsiteY485" fmla="*/ 2198047 h 2343720"/>
                <a:gd name="connsiteX486" fmla="*/ 1224579 w 2289091"/>
                <a:gd name="connsiteY486" fmla="*/ 2171720 h 2343720"/>
                <a:gd name="connsiteX487" fmla="*/ 1204934 w 2289091"/>
                <a:gd name="connsiteY487" fmla="*/ 2176985 h 2343720"/>
                <a:gd name="connsiteX488" fmla="*/ 1175465 w 2289091"/>
                <a:gd name="connsiteY488" fmla="*/ 2145394 h 2343720"/>
                <a:gd name="connsiteX489" fmla="*/ 1137811 w 2289091"/>
                <a:gd name="connsiteY489" fmla="*/ 2127843 h 2343720"/>
                <a:gd name="connsiteX490" fmla="*/ 1126351 w 2289091"/>
                <a:gd name="connsiteY490" fmla="*/ 2136618 h 2343720"/>
                <a:gd name="connsiteX491" fmla="*/ 1106705 w 2289091"/>
                <a:gd name="connsiteY491" fmla="*/ 2131353 h 2343720"/>
                <a:gd name="connsiteX492" fmla="*/ 1127988 w 2289091"/>
                <a:gd name="connsiteY492" fmla="*/ 2105026 h 2343720"/>
                <a:gd name="connsiteX493" fmla="*/ 1149271 w 2289091"/>
                <a:gd name="connsiteY493" fmla="*/ 2073434 h 2343720"/>
                <a:gd name="connsiteX494" fmla="*/ 1172191 w 2289091"/>
                <a:gd name="connsiteY494" fmla="*/ 2038332 h 2343720"/>
                <a:gd name="connsiteX495" fmla="*/ 1193474 w 2289091"/>
                <a:gd name="connsiteY495" fmla="*/ 2024292 h 2343720"/>
                <a:gd name="connsiteX496" fmla="*/ 1190200 w 2289091"/>
                <a:gd name="connsiteY496" fmla="*/ 2015516 h 2343720"/>
                <a:gd name="connsiteX497" fmla="*/ 1214757 w 2289091"/>
                <a:gd name="connsiteY497" fmla="*/ 1990945 h 2343720"/>
                <a:gd name="connsiteX498" fmla="*/ 1234402 w 2289091"/>
                <a:gd name="connsiteY498" fmla="*/ 1975149 h 2343720"/>
                <a:gd name="connsiteX499" fmla="*/ 1260597 w 2289091"/>
                <a:gd name="connsiteY499" fmla="*/ 1962863 h 2343720"/>
                <a:gd name="connsiteX500" fmla="*/ 1286791 w 2289091"/>
                <a:gd name="connsiteY500" fmla="*/ 1950577 h 2343720"/>
                <a:gd name="connsiteX501" fmla="*/ 1288428 w 2289091"/>
                <a:gd name="connsiteY501" fmla="*/ 1915475 h 2343720"/>
                <a:gd name="connsiteX502" fmla="*/ 1280242 w 2289091"/>
                <a:gd name="connsiteY502" fmla="*/ 1878618 h 2343720"/>
                <a:gd name="connsiteX503" fmla="*/ 1262234 w 2289091"/>
                <a:gd name="connsiteY503" fmla="*/ 1854047 h 2343720"/>
                <a:gd name="connsiteX504" fmla="*/ 1240951 w 2289091"/>
                <a:gd name="connsiteY504" fmla="*/ 1859312 h 2343720"/>
                <a:gd name="connsiteX505" fmla="*/ 1229491 w 2289091"/>
                <a:gd name="connsiteY505" fmla="*/ 1855802 h 2343720"/>
                <a:gd name="connsiteX506" fmla="*/ 1227854 w 2289091"/>
                <a:gd name="connsiteY506" fmla="*/ 1843516 h 2343720"/>
                <a:gd name="connsiteX507" fmla="*/ 1232765 w 2289091"/>
                <a:gd name="connsiteY507" fmla="*/ 1811924 h 2343720"/>
                <a:gd name="connsiteX508" fmla="*/ 1236039 w 2289091"/>
                <a:gd name="connsiteY508" fmla="*/ 1783842 h 2343720"/>
                <a:gd name="connsiteX509" fmla="*/ 1237677 w 2289091"/>
                <a:gd name="connsiteY509" fmla="*/ 1762781 h 2343720"/>
                <a:gd name="connsiteX510" fmla="*/ 1216394 w 2289091"/>
                <a:gd name="connsiteY510" fmla="*/ 1750496 h 2343720"/>
                <a:gd name="connsiteX511" fmla="*/ 1193474 w 2289091"/>
                <a:gd name="connsiteY511" fmla="*/ 1759271 h 2343720"/>
                <a:gd name="connsiteX512" fmla="*/ 1160731 w 2289091"/>
                <a:gd name="connsiteY512" fmla="*/ 1729434 h 2343720"/>
                <a:gd name="connsiteX513" fmla="*/ 1147634 w 2289091"/>
                <a:gd name="connsiteY513" fmla="*/ 1701353 h 2343720"/>
                <a:gd name="connsiteX514" fmla="*/ 1126351 w 2289091"/>
                <a:gd name="connsiteY514" fmla="*/ 1659230 h 2343720"/>
                <a:gd name="connsiteX515" fmla="*/ 1100157 w 2289091"/>
                <a:gd name="connsiteY515" fmla="*/ 1650455 h 2343720"/>
                <a:gd name="connsiteX516" fmla="*/ 1083786 w 2289091"/>
                <a:gd name="connsiteY516" fmla="*/ 1659230 h 2343720"/>
                <a:gd name="connsiteX517" fmla="*/ 1064140 w 2289091"/>
                <a:gd name="connsiteY517" fmla="*/ 1657475 h 2343720"/>
                <a:gd name="connsiteX518" fmla="*/ 1031397 w 2289091"/>
                <a:gd name="connsiteY518" fmla="*/ 1652210 h 2343720"/>
                <a:gd name="connsiteX519" fmla="*/ 1005203 w 2289091"/>
                <a:gd name="connsiteY519" fmla="*/ 1641679 h 2343720"/>
                <a:gd name="connsiteX520" fmla="*/ 1010114 w 2289091"/>
                <a:gd name="connsiteY520" fmla="*/ 1625883 h 2343720"/>
                <a:gd name="connsiteX521" fmla="*/ 1008477 w 2289091"/>
                <a:gd name="connsiteY521" fmla="*/ 1606577 h 2343720"/>
                <a:gd name="connsiteX522" fmla="*/ 1010114 w 2289091"/>
                <a:gd name="connsiteY522" fmla="*/ 1578495 h 2343720"/>
                <a:gd name="connsiteX523" fmla="*/ 1005203 w 2289091"/>
                <a:gd name="connsiteY523" fmla="*/ 1560944 h 2343720"/>
                <a:gd name="connsiteX524" fmla="*/ 987194 w 2289091"/>
                <a:gd name="connsiteY524" fmla="*/ 1534618 h 2343720"/>
                <a:gd name="connsiteX525" fmla="*/ 997017 w 2289091"/>
                <a:gd name="connsiteY525" fmla="*/ 1511802 h 2343720"/>
                <a:gd name="connsiteX526" fmla="*/ 995380 w 2289091"/>
                <a:gd name="connsiteY526" fmla="*/ 1473189 h 2343720"/>
                <a:gd name="connsiteX527" fmla="*/ 1001929 w 2289091"/>
                <a:gd name="connsiteY527" fmla="*/ 1455638 h 2343720"/>
                <a:gd name="connsiteX528" fmla="*/ 1003566 w 2289091"/>
                <a:gd name="connsiteY528" fmla="*/ 1434577 h 2343720"/>
                <a:gd name="connsiteX529" fmla="*/ 998654 w 2289091"/>
                <a:gd name="connsiteY529" fmla="*/ 1392455 h 2343720"/>
                <a:gd name="connsiteX530" fmla="*/ 983920 w 2289091"/>
                <a:gd name="connsiteY530" fmla="*/ 1367883 h 2343720"/>
                <a:gd name="connsiteX531" fmla="*/ 951177 w 2289091"/>
                <a:gd name="connsiteY531" fmla="*/ 1346822 h 2343720"/>
                <a:gd name="connsiteX532" fmla="*/ 944629 w 2289091"/>
                <a:gd name="connsiteY532" fmla="*/ 1320495 h 2343720"/>
                <a:gd name="connsiteX533" fmla="*/ 951177 w 2289091"/>
                <a:gd name="connsiteY533" fmla="*/ 1295924 h 2343720"/>
                <a:gd name="connsiteX534" fmla="*/ 893878 w 2289091"/>
                <a:gd name="connsiteY534" fmla="*/ 1297679 h 2343720"/>
                <a:gd name="connsiteX535" fmla="*/ 846401 w 2289091"/>
                <a:gd name="connsiteY535" fmla="*/ 1290659 h 2343720"/>
                <a:gd name="connsiteX536" fmla="*/ 838215 w 2289091"/>
                <a:gd name="connsiteY536" fmla="*/ 1257312 h 2343720"/>
                <a:gd name="connsiteX537" fmla="*/ 818569 w 2289091"/>
                <a:gd name="connsiteY537" fmla="*/ 1223965 h 2343720"/>
                <a:gd name="connsiteX538" fmla="*/ 831666 w 2289091"/>
                <a:gd name="connsiteY538" fmla="*/ 1223965 h 2343720"/>
                <a:gd name="connsiteX539" fmla="*/ 818569 w 2289091"/>
                <a:gd name="connsiteY539" fmla="*/ 1178332 h 2343720"/>
                <a:gd name="connsiteX540" fmla="*/ 815295 w 2289091"/>
                <a:gd name="connsiteY540" fmla="*/ 1166046 h 2343720"/>
                <a:gd name="connsiteX541" fmla="*/ 810383 w 2289091"/>
                <a:gd name="connsiteY541" fmla="*/ 1148495 h 2343720"/>
                <a:gd name="connsiteX542" fmla="*/ 766181 w 2289091"/>
                <a:gd name="connsiteY542" fmla="*/ 1129189 h 2343720"/>
                <a:gd name="connsiteX543" fmla="*/ 735075 w 2289091"/>
                <a:gd name="connsiteY543" fmla="*/ 1129189 h 2343720"/>
                <a:gd name="connsiteX544" fmla="*/ 713792 w 2289091"/>
                <a:gd name="connsiteY544" fmla="*/ 1109883 h 2343720"/>
                <a:gd name="connsiteX545" fmla="*/ 702332 w 2289091"/>
                <a:gd name="connsiteY545" fmla="*/ 1106373 h 2343720"/>
                <a:gd name="connsiteX546" fmla="*/ 682687 w 2289091"/>
                <a:gd name="connsiteY546" fmla="*/ 1097597 h 2343720"/>
                <a:gd name="connsiteX547" fmla="*/ 671227 w 2289091"/>
                <a:gd name="connsiteY547" fmla="*/ 1095842 h 2343720"/>
                <a:gd name="connsiteX548" fmla="*/ 658130 w 2289091"/>
                <a:gd name="connsiteY548" fmla="*/ 1080046 h 2343720"/>
                <a:gd name="connsiteX549" fmla="*/ 646670 w 2289091"/>
                <a:gd name="connsiteY549" fmla="*/ 1078291 h 2343720"/>
                <a:gd name="connsiteX550" fmla="*/ 628661 w 2289091"/>
                <a:gd name="connsiteY550" fmla="*/ 1071271 h 2343720"/>
                <a:gd name="connsiteX551" fmla="*/ 597555 w 2289091"/>
                <a:gd name="connsiteY551" fmla="*/ 1069516 h 2343720"/>
                <a:gd name="connsiteX552" fmla="*/ 571361 w 2289091"/>
                <a:gd name="connsiteY552" fmla="*/ 1053720 h 2343720"/>
                <a:gd name="connsiteX553" fmla="*/ 545167 w 2289091"/>
                <a:gd name="connsiteY553" fmla="*/ 1039679 h 2343720"/>
                <a:gd name="connsiteX554" fmla="*/ 536981 w 2289091"/>
                <a:gd name="connsiteY554" fmla="*/ 1025638 h 2343720"/>
                <a:gd name="connsiteX555" fmla="*/ 527159 w 2289091"/>
                <a:gd name="connsiteY555" fmla="*/ 1018618 h 2343720"/>
                <a:gd name="connsiteX556" fmla="*/ 514061 w 2289091"/>
                <a:gd name="connsiteY556" fmla="*/ 988781 h 2343720"/>
                <a:gd name="connsiteX557" fmla="*/ 518973 w 2289091"/>
                <a:gd name="connsiteY557" fmla="*/ 972985 h 2343720"/>
                <a:gd name="connsiteX558" fmla="*/ 510787 w 2289091"/>
                <a:gd name="connsiteY558" fmla="*/ 962454 h 2343720"/>
                <a:gd name="connsiteX559" fmla="*/ 509150 w 2289091"/>
                <a:gd name="connsiteY559" fmla="*/ 948414 h 2343720"/>
                <a:gd name="connsiteX560" fmla="*/ 514061 w 2289091"/>
                <a:gd name="connsiteY560" fmla="*/ 932618 h 2343720"/>
                <a:gd name="connsiteX561" fmla="*/ 505876 w 2289091"/>
                <a:gd name="connsiteY561" fmla="*/ 899271 h 2343720"/>
                <a:gd name="connsiteX562" fmla="*/ 497690 w 2289091"/>
                <a:gd name="connsiteY562" fmla="*/ 906291 h 2343720"/>
                <a:gd name="connsiteX563" fmla="*/ 468222 w 2289091"/>
                <a:gd name="connsiteY563" fmla="*/ 906291 h 2343720"/>
                <a:gd name="connsiteX564" fmla="*/ 428930 w 2289091"/>
                <a:gd name="connsiteY564" fmla="*/ 918577 h 2343720"/>
                <a:gd name="connsiteX565" fmla="*/ 396187 w 2289091"/>
                <a:gd name="connsiteY565" fmla="*/ 939638 h 2343720"/>
                <a:gd name="connsiteX566" fmla="*/ 381453 w 2289091"/>
                <a:gd name="connsiteY566" fmla="*/ 953679 h 2343720"/>
                <a:gd name="connsiteX567" fmla="*/ 365082 w 2289091"/>
                <a:gd name="connsiteY567" fmla="*/ 957189 h 2343720"/>
                <a:gd name="connsiteX568" fmla="*/ 350348 w 2289091"/>
                <a:gd name="connsiteY568" fmla="*/ 967720 h 2343720"/>
                <a:gd name="connsiteX569" fmla="*/ 332339 w 2289091"/>
                <a:gd name="connsiteY569" fmla="*/ 983516 h 2343720"/>
                <a:gd name="connsiteX570" fmla="*/ 319242 w 2289091"/>
                <a:gd name="connsiteY570" fmla="*/ 980005 h 2343720"/>
                <a:gd name="connsiteX571" fmla="*/ 304508 w 2289091"/>
                <a:gd name="connsiteY571" fmla="*/ 976495 h 2343720"/>
                <a:gd name="connsiteX572" fmla="*/ 250482 w 2289091"/>
                <a:gd name="connsiteY572" fmla="*/ 974740 h 2343720"/>
                <a:gd name="connsiteX573" fmla="*/ 224288 w 2289091"/>
                <a:gd name="connsiteY573" fmla="*/ 980005 h 2343720"/>
                <a:gd name="connsiteX574" fmla="*/ 207917 w 2289091"/>
                <a:gd name="connsiteY574" fmla="*/ 976495 h 2343720"/>
                <a:gd name="connsiteX575" fmla="*/ 204642 w 2289091"/>
                <a:gd name="connsiteY575" fmla="*/ 920332 h 2343720"/>
                <a:gd name="connsiteX576" fmla="*/ 207917 w 2289091"/>
                <a:gd name="connsiteY576" fmla="*/ 901026 h 2343720"/>
                <a:gd name="connsiteX577" fmla="*/ 206279 w 2289091"/>
                <a:gd name="connsiteY577" fmla="*/ 895761 h 2343720"/>
                <a:gd name="connsiteX578" fmla="*/ 209554 w 2289091"/>
                <a:gd name="connsiteY578" fmla="*/ 883475 h 2343720"/>
                <a:gd name="connsiteX579" fmla="*/ 171900 w 2289091"/>
                <a:gd name="connsiteY579" fmla="*/ 913312 h 2343720"/>
                <a:gd name="connsiteX580" fmla="*/ 112963 w 2289091"/>
                <a:gd name="connsiteY580" fmla="*/ 916822 h 2343720"/>
                <a:gd name="connsiteX581" fmla="*/ 101503 w 2289091"/>
                <a:gd name="connsiteY581" fmla="*/ 890495 h 2343720"/>
                <a:gd name="connsiteX582" fmla="*/ 52388 w 2289091"/>
                <a:gd name="connsiteY582" fmla="*/ 879965 h 2343720"/>
                <a:gd name="connsiteX583" fmla="*/ 45840 w 2289091"/>
                <a:gd name="connsiteY583" fmla="*/ 839597 h 2343720"/>
                <a:gd name="connsiteX584" fmla="*/ 40928 w 2289091"/>
                <a:gd name="connsiteY584" fmla="*/ 829067 h 2343720"/>
                <a:gd name="connsiteX585" fmla="*/ 29468 w 2289091"/>
                <a:gd name="connsiteY585" fmla="*/ 818536 h 2343720"/>
                <a:gd name="connsiteX586" fmla="*/ 13097 w 2289091"/>
                <a:gd name="connsiteY586" fmla="*/ 792210 h 2343720"/>
                <a:gd name="connsiteX587" fmla="*/ 0 w 2289091"/>
                <a:gd name="connsiteY587" fmla="*/ 769393 h 2343720"/>
                <a:gd name="connsiteX588" fmla="*/ 11460 w 2289091"/>
                <a:gd name="connsiteY588" fmla="*/ 757107 h 2343720"/>
                <a:gd name="connsiteX589" fmla="*/ 11460 w 2289091"/>
                <a:gd name="connsiteY589" fmla="*/ 736046 h 2343720"/>
                <a:gd name="connsiteX590" fmla="*/ 42566 w 2289091"/>
                <a:gd name="connsiteY590" fmla="*/ 709720 h 2343720"/>
                <a:gd name="connsiteX591" fmla="*/ 42566 w 2289091"/>
                <a:gd name="connsiteY591" fmla="*/ 685148 h 2343720"/>
                <a:gd name="connsiteX592" fmla="*/ 49114 w 2289091"/>
                <a:gd name="connsiteY592" fmla="*/ 664087 h 2343720"/>
                <a:gd name="connsiteX593" fmla="*/ 58937 w 2289091"/>
                <a:gd name="connsiteY593" fmla="*/ 625475 h 2343720"/>
                <a:gd name="connsiteX594" fmla="*/ 80220 w 2289091"/>
                <a:gd name="connsiteY594" fmla="*/ 613189 h 2343720"/>
                <a:gd name="connsiteX595" fmla="*/ 93317 w 2289091"/>
                <a:gd name="connsiteY595" fmla="*/ 600903 h 2343720"/>
                <a:gd name="connsiteX596" fmla="*/ 116237 w 2289091"/>
                <a:gd name="connsiteY596" fmla="*/ 586863 h 2343720"/>
                <a:gd name="connsiteX597" fmla="*/ 145705 w 2289091"/>
                <a:gd name="connsiteY597" fmla="*/ 583352 h 2343720"/>
                <a:gd name="connsiteX598" fmla="*/ 173537 w 2289091"/>
                <a:gd name="connsiteY598" fmla="*/ 572822 h 2343720"/>
                <a:gd name="connsiteX599" fmla="*/ 188271 w 2289091"/>
                <a:gd name="connsiteY599" fmla="*/ 565801 h 2343720"/>
                <a:gd name="connsiteX600" fmla="*/ 199731 w 2289091"/>
                <a:gd name="connsiteY600" fmla="*/ 567556 h 2343720"/>
                <a:gd name="connsiteX601" fmla="*/ 212828 w 2289091"/>
                <a:gd name="connsiteY601" fmla="*/ 578087 h 2343720"/>
                <a:gd name="connsiteX602" fmla="*/ 217739 w 2289091"/>
                <a:gd name="connsiteY602" fmla="*/ 572822 h 2343720"/>
                <a:gd name="connsiteX603" fmla="*/ 230837 w 2289091"/>
                <a:gd name="connsiteY603" fmla="*/ 555271 h 2343720"/>
                <a:gd name="connsiteX604" fmla="*/ 239022 w 2289091"/>
                <a:gd name="connsiteY604" fmla="*/ 497352 h 2343720"/>
                <a:gd name="connsiteX605" fmla="*/ 250482 w 2289091"/>
                <a:gd name="connsiteY605" fmla="*/ 420128 h 2343720"/>
                <a:gd name="connsiteX606" fmla="*/ 255394 w 2289091"/>
                <a:gd name="connsiteY606" fmla="*/ 386781 h 2343720"/>
                <a:gd name="connsiteX607" fmla="*/ 243934 w 2289091"/>
                <a:gd name="connsiteY607" fmla="*/ 358699 h 2343720"/>
                <a:gd name="connsiteX608" fmla="*/ 227562 w 2289091"/>
                <a:gd name="connsiteY608" fmla="*/ 335883 h 2343720"/>
                <a:gd name="connsiteX609" fmla="*/ 216102 w 2289091"/>
                <a:gd name="connsiteY609" fmla="*/ 306046 h 2343720"/>
                <a:gd name="connsiteX610" fmla="*/ 217739 w 2289091"/>
                <a:gd name="connsiteY610" fmla="*/ 283230 h 2343720"/>
                <a:gd name="connsiteX611" fmla="*/ 258668 w 2289091"/>
                <a:gd name="connsiteY611" fmla="*/ 276209 h 2343720"/>
                <a:gd name="connsiteX612" fmla="*/ 270128 w 2289091"/>
                <a:gd name="connsiteY612" fmla="*/ 267434 h 2343720"/>
                <a:gd name="connsiteX613" fmla="*/ 229199 w 2289091"/>
                <a:gd name="connsiteY613" fmla="*/ 253393 h 2343720"/>
                <a:gd name="connsiteX614" fmla="*/ 227562 w 2289091"/>
                <a:gd name="connsiteY614" fmla="*/ 214781 h 2343720"/>
                <a:gd name="connsiteX615" fmla="*/ 260305 w 2289091"/>
                <a:gd name="connsiteY615" fmla="*/ 213026 h 2343720"/>
                <a:gd name="connsiteX616" fmla="*/ 309419 w 2289091"/>
                <a:gd name="connsiteY616" fmla="*/ 213026 h 2343720"/>
                <a:gd name="connsiteX617" fmla="*/ 322516 w 2289091"/>
                <a:gd name="connsiteY617" fmla="*/ 209515 h 2343720"/>
                <a:gd name="connsiteX618" fmla="*/ 325791 w 2289091"/>
                <a:gd name="connsiteY618" fmla="*/ 198985 h 2343720"/>
                <a:gd name="connsiteX619" fmla="*/ 343799 w 2289091"/>
                <a:gd name="connsiteY619" fmla="*/ 209515 h 2343720"/>
                <a:gd name="connsiteX620" fmla="*/ 363445 w 2289091"/>
                <a:gd name="connsiteY620" fmla="*/ 191964 h 2343720"/>
                <a:gd name="connsiteX621" fmla="*/ 386365 w 2289091"/>
                <a:gd name="connsiteY621" fmla="*/ 202495 h 2343720"/>
                <a:gd name="connsiteX622" fmla="*/ 391276 w 2289091"/>
                <a:gd name="connsiteY622" fmla="*/ 235842 h 2343720"/>
                <a:gd name="connsiteX623" fmla="*/ 394550 w 2289091"/>
                <a:gd name="connsiteY623" fmla="*/ 244617 h 2343720"/>
                <a:gd name="connsiteX624" fmla="*/ 407647 w 2289091"/>
                <a:gd name="connsiteY624" fmla="*/ 244617 h 2343720"/>
                <a:gd name="connsiteX625" fmla="*/ 432205 w 2289091"/>
                <a:gd name="connsiteY625" fmla="*/ 267434 h 2343720"/>
                <a:gd name="connsiteX626" fmla="*/ 468222 w 2289091"/>
                <a:gd name="connsiteY626" fmla="*/ 258658 h 2343720"/>
                <a:gd name="connsiteX627" fmla="*/ 481319 w 2289091"/>
                <a:gd name="connsiteY627" fmla="*/ 277964 h 2343720"/>
                <a:gd name="connsiteX628" fmla="*/ 499327 w 2289091"/>
                <a:gd name="connsiteY628" fmla="*/ 258658 h 2343720"/>
                <a:gd name="connsiteX629" fmla="*/ 517336 w 2289091"/>
                <a:gd name="connsiteY629" fmla="*/ 242862 h 2343720"/>
                <a:gd name="connsiteX630" fmla="*/ 536981 w 2289091"/>
                <a:gd name="connsiteY630" fmla="*/ 234087 h 2343720"/>
                <a:gd name="connsiteX631" fmla="*/ 551716 w 2289091"/>
                <a:gd name="connsiteY631" fmla="*/ 234087 h 2343720"/>
                <a:gd name="connsiteX632" fmla="*/ 569724 w 2289091"/>
                <a:gd name="connsiteY632" fmla="*/ 207760 h 2343720"/>
                <a:gd name="connsiteX633" fmla="*/ 584458 w 2289091"/>
                <a:gd name="connsiteY633" fmla="*/ 197230 h 2343720"/>
                <a:gd name="connsiteX634" fmla="*/ 604104 w 2289091"/>
                <a:gd name="connsiteY634" fmla="*/ 186699 h 2343720"/>
                <a:gd name="connsiteX635" fmla="*/ 594281 w 2289091"/>
                <a:gd name="connsiteY635" fmla="*/ 170903 h 2343720"/>
                <a:gd name="connsiteX636" fmla="*/ 572998 w 2289091"/>
                <a:gd name="connsiteY636" fmla="*/ 167393 h 2343720"/>
                <a:gd name="connsiteX637" fmla="*/ 572998 w 2289091"/>
                <a:gd name="connsiteY637" fmla="*/ 151597 h 2343720"/>
                <a:gd name="connsiteX638" fmla="*/ 561538 w 2289091"/>
                <a:gd name="connsiteY638" fmla="*/ 109474 h 2343720"/>
                <a:gd name="connsiteX639" fmla="*/ 545167 w 2289091"/>
                <a:gd name="connsiteY639" fmla="*/ 84903 h 2343720"/>
                <a:gd name="connsiteX640" fmla="*/ 532070 w 2289091"/>
                <a:gd name="connsiteY640" fmla="*/ 58576 h 2343720"/>
                <a:gd name="connsiteX641" fmla="*/ 545167 w 2289091"/>
                <a:gd name="connsiteY641" fmla="*/ 67352 h 2343720"/>
                <a:gd name="connsiteX642" fmla="*/ 569724 w 2289091"/>
                <a:gd name="connsiteY642" fmla="*/ 72617 h 2343720"/>
                <a:gd name="connsiteX643" fmla="*/ 582821 w 2289091"/>
                <a:gd name="connsiteY643" fmla="*/ 81393 h 2343720"/>
                <a:gd name="connsiteX644" fmla="*/ 607378 w 2289091"/>
                <a:gd name="connsiteY644" fmla="*/ 81393 h 2343720"/>
                <a:gd name="connsiteX645" fmla="*/ 643395 w 2289091"/>
                <a:gd name="connsiteY645" fmla="*/ 100699 h 2343720"/>
                <a:gd name="connsiteX646" fmla="*/ 648307 w 2289091"/>
                <a:gd name="connsiteY646" fmla="*/ 74372 h 2343720"/>
                <a:gd name="connsiteX647" fmla="*/ 664678 w 2289091"/>
                <a:gd name="connsiteY647" fmla="*/ 67352 h 2343720"/>
                <a:gd name="connsiteX648" fmla="*/ 684324 w 2289091"/>
                <a:gd name="connsiteY648" fmla="*/ 69107 h 2343720"/>
                <a:gd name="connsiteX649" fmla="*/ 723615 w 2289091"/>
                <a:gd name="connsiteY649" fmla="*/ 51556 h 2343720"/>
                <a:gd name="connsiteX650" fmla="*/ 736712 w 2289091"/>
                <a:gd name="connsiteY650" fmla="*/ 44536 h 2343720"/>
                <a:gd name="connsiteX651" fmla="*/ 754721 w 2289091"/>
                <a:gd name="connsiteY651" fmla="*/ 41025 h 2343720"/>
                <a:gd name="connsiteX652" fmla="*/ 769455 w 2289091"/>
                <a:gd name="connsiteY652" fmla="*/ 2413 h 2343720"/>
                <a:gd name="connsiteX653" fmla="*/ 792375 w 2289091"/>
                <a:gd name="connsiteY653" fmla="*/ 658 h 2343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Lst>
              <a:rect l="l" t="t" r="r" b="b"/>
              <a:pathLst>
                <a:path w="2289091" h="2343720">
                  <a:moveTo>
                    <a:pt x="1454889" y="412146"/>
                  </a:moveTo>
                  <a:lnTo>
                    <a:pt x="1451909" y="424442"/>
                  </a:lnTo>
                  <a:lnTo>
                    <a:pt x="1451008" y="424861"/>
                  </a:lnTo>
                  <a:lnTo>
                    <a:pt x="1448156" y="418301"/>
                  </a:lnTo>
                  <a:lnTo>
                    <a:pt x="1448164" y="418294"/>
                  </a:lnTo>
                  <a:lnTo>
                    <a:pt x="1448160" y="418285"/>
                  </a:lnTo>
                  <a:cubicBezTo>
                    <a:pt x="1449001" y="415616"/>
                    <a:pt x="1451525" y="413214"/>
                    <a:pt x="1454889" y="412146"/>
                  </a:cubicBezTo>
                  <a:close/>
                  <a:moveTo>
                    <a:pt x="1280489" y="406464"/>
                  </a:moveTo>
                  <a:lnTo>
                    <a:pt x="1280493" y="406464"/>
                  </a:lnTo>
                  <a:lnTo>
                    <a:pt x="1285890" y="407447"/>
                  </a:lnTo>
                  <a:lnTo>
                    <a:pt x="1281879" y="409597"/>
                  </a:lnTo>
                  <a:lnTo>
                    <a:pt x="1278642" y="410670"/>
                  </a:lnTo>
                  <a:close/>
                  <a:moveTo>
                    <a:pt x="1481785" y="381653"/>
                  </a:moveTo>
                  <a:lnTo>
                    <a:pt x="1481847" y="381765"/>
                  </a:lnTo>
                  <a:lnTo>
                    <a:pt x="1484925" y="385831"/>
                  </a:lnTo>
                  <a:lnTo>
                    <a:pt x="1484964" y="387405"/>
                  </a:lnTo>
                  <a:lnTo>
                    <a:pt x="1485566" y="388494"/>
                  </a:lnTo>
                  <a:lnTo>
                    <a:pt x="1485010" y="389233"/>
                  </a:lnTo>
                  <a:lnTo>
                    <a:pt x="1485033" y="390194"/>
                  </a:lnTo>
                  <a:lnTo>
                    <a:pt x="1484528" y="389872"/>
                  </a:lnTo>
                  <a:lnTo>
                    <a:pt x="1484209" y="390295"/>
                  </a:lnTo>
                  <a:lnTo>
                    <a:pt x="1479078" y="386395"/>
                  </a:lnTo>
                  <a:lnTo>
                    <a:pt x="1478853" y="386251"/>
                  </a:lnTo>
                  <a:lnTo>
                    <a:pt x="1478865" y="386233"/>
                  </a:lnTo>
                  <a:lnTo>
                    <a:pt x="1478857" y="386227"/>
                  </a:lnTo>
                  <a:cubicBezTo>
                    <a:pt x="1479435" y="382302"/>
                    <a:pt x="1480592" y="381250"/>
                    <a:pt x="1481785" y="381653"/>
                  </a:cubicBezTo>
                  <a:close/>
                  <a:moveTo>
                    <a:pt x="1341639" y="367984"/>
                  </a:moveTo>
                  <a:lnTo>
                    <a:pt x="1341643" y="367984"/>
                  </a:lnTo>
                  <a:lnTo>
                    <a:pt x="1345133" y="367984"/>
                  </a:lnTo>
                  <a:lnTo>
                    <a:pt x="1345137" y="367984"/>
                  </a:lnTo>
                  <a:lnTo>
                    <a:pt x="1340220" y="374034"/>
                  </a:lnTo>
                  <a:lnTo>
                    <a:pt x="1338350" y="371904"/>
                  </a:lnTo>
                  <a:close/>
                  <a:moveTo>
                    <a:pt x="1519227" y="351616"/>
                  </a:moveTo>
                  <a:cubicBezTo>
                    <a:pt x="1519731" y="352168"/>
                    <a:pt x="1520993" y="354376"/>
                    <a:pt x="1521498" y="356032"/>
                  </a:cubicBezTo>
                  <a:lnTo>
                    <a:pt x="1521494" y="356034"/>
                  </a:lnTo>
                  <a:lnTo>
                    <a:pt x="1521498" y="356041"/>
                  </a:lnTo>
                  <a:cubicBezTo>
                    <a:pt x="1522003" y="357697"/>
                    <a:pt x="1521750" y="358801"/>
                    <a:pt x="1519227" y="357145"/>
                  </a:cubicBezTo>
                  <a:lnTo>
                    <a:pt x="1519227" y="357136"/>
                  </a:lnTo>
                  <a:lnTo>
                    <a:pt x="1519227" y="351625"/>
                  </a:lnTo>
                  <a:close/>
                  <a:moveTo>
                    <a:pt x="1344763" y="351353"/>
                  </a:moveTo>
                  <a:cubicBezTo>
                    <a:pt x="1351442" y="349059"/>
                    <a:pt x="1349216" y="355941"/>
                    <a:pt x="1345876" y="358235"/>
                  </a:cubicBezTo>
                  <a:cubicBezTo>
                    <a:pt x="1340310" y="362822"/>
                    <a:pt x="1338083" y="369704"/>
                    <a:pt x="1333630" y="374292"/>
                  </a:cubicBezTo>
                  <a:cubicBezTo>
                    <a:pt x="1332517" y="367410"/>
                    <a:pt x="1338083" y="353647"/>
                    <a:pt x="1344763" y="351353"/>
                  </a:cubicBezTo>
                  <a:close/>
                  <a:moveTo>
                    <a:pt x="1324102" y="348212"/>
                  </a:moveTo>
                  <a:cubicBezTo>
                    <a:pt x="1326759" y="348349"/>
                    <a:pt x="1329227" y="350066"/>
                    <a:pt x="1331147" y="354187"/>
                  </a:cubicBezTo>
                  <a:cubicBezTo>
                    <a:pt x="1333067" y="358033"/>
                    <a:pt x="1332450" y="362978"/>
                    <a:pt x="1330221" y="368283"/>
                  </a:cubicBezTo>
                  <a:lnTo>
                    <a:pt x="1328138" y="371482"/>
                  </a:lnTo>
                  <a:lnTo>
                    <a:pt x="1328666" y="380243"/>
                  </a:lnTo>
                  <a:lnTo>
                    <a:pt x="1322398" y="386781"/>
                  </a:lnTo>
                  <a:lnTo>
                    <a:pt x="1321027" y="387601"/>
                  </a:lnTo>
                  <a:lnTo>
                    <a:pt x="1323952" y="379546"/>
                  </a:lnTo>
                  <a:lnTo>
                    <a:pt x="1325576" y="375412"/>
                  </a:lnTo>
                  <a:lnTo>
                    <a:pt x="1319628" y="384544"/>
                  </a:lnTo>
                  <a:lnTo>
                    <a:pt x="1308597" y="395039"/>
                  </a:lnTo>
                  <a:lnTo>
                    <a:pt x="1304799" y="397311"/>
                  </a:lnTo>
                  <a:lnTo>
                    <a:pt x="1291733" y="404315"/>
                  </a:lnTo>
                  <a:lnTo>
                    <a:pt x="1292333" y="393747"/>
                  </a:lnTo>
                  <a:cubicBezTo>
                    <a:pt x="1294116" y="390175"/>
                    <a:pt x="1297133" y="387154"/>
                    <a:pt x="1300424" y="384956"/>
                  </a:cubicBezTo>
                  <a:cubicBezTo>
                    <a:pt x="1307007" y="380560"/>
                    <a:pt x="1303716" y="373967"/>
                    <a:pt x="1304813" y="367373"/>
                  </a:cubicBezTo>
                  <a:cubicBezTo>
                    <a:pt x="1305910" y="363527"/>
                    <a:pt x="1310573" y="356110"/>
                    <a:pt x="1315921" y="351714"/>
                  </a:cubicBezTo>
                  <a:lnTo>
                    <a:pt x="1315924" y="351715"/>
                  </a:lnTo>
                  <a:lnTo>
                    <a:pt x="1315925" y="351714"/>
                  </a:lnTo>
                  <a:cubicBezTo>
                    <a:pt x="1318599" y="349517"/>
                    <a:pt x="1321445" y="348075"/>
                    <a:pt x="1324102" y="348212"/>
                  </a:cubicBezTo>
                  <a:close/>
                  <a:moveTo>
                    <a:pt x="1351748" y="338965"/>
                  </a:moveTo>
                  <a:lnTo>
                    <a:pt x="1351748" y="338966"/>
                  </a:lnTo>
                  <a:lnTo>
                    <a:pt x="1351750" y="338965"/>
                  </a:lnTo>
                  <a:cubicBezTo>
                    <a:pt x="1355220" y="345159"/>
                    <a:pt x="1345967" y="348255"/>
                    <a:pt x="1341341" y="350320"/>
                  </a:cubicBezTo>
                  <a:lnTo>
                    <a:pt x="1341342" y="350319"/>
                  </a:lnTo>
                  <a:lnTo>
                    <a:pt x="1341339" y="350320"/>
                  </a:lnTo>
                  <a:cubicBezTo>
                    <a:pt x="1343652" y="346191"/>
                    <a:pt x="1344809" y="339997"/>
                    <a:pt x="1351748" y="338965"/>
                  </a:cubicBezTo>
                  <a:close/>
                  <a:moveTo>
                    <a:pt x="1338762" y="334418"/>
                  </a:moveTo>
                  <a:cubicBezTo>
                    <a:pt x="1340182" y="333986"/>
                    <a:pt x="1341885" y="334451"/>
                    <a:pt x="1343872" y="336310"/>
                  </a:cubicBezTo>
                  <a:cubicBezTo>
                    <a:pt x="1337059" y="338435"/>
                    <a:pt x="1337059" y="343748"/>
                    <a:pt x="1333652" y="349060"/>
                  </a:cubicBezTo>
                  <a:cubicBezTo>
                    <a:pt x="1332801" y="345076"/>
                    <a:pt x="1334504" y="335713"/>
                    <a:pt x="1338762" y="334418"/>
                  </a:cubicBezTo>
                  <a:close/>
                  <a:moveTo>
                    <a:pt x="1332098" y="325088"/>
                  </a:moveTo>
                  <a:lnTo>
                    <a:pt x="1332099" y="325093"/>
                  </a:lnTo>
                  <a:lnTo>
                    <a:pt x="1332103" y="325088"/>
                  </a:lnTo>
                  <a:cubicBezTo>
                    <a:pt x="1338832" y="332938"/>
                    <a:pt x="1324252" y="341910"/>
                    <a:pt x="1318645" y="345275"/>
                  </a:cubicBezTo>
                  <a:lnTo>
                    <a:pt x="1318650" y="345268"/>
                  </a:lnTo>
                  <a:lnTo>
                    <a:pt x="1318640" y="345275"/>
                  </a:lnTo>
                  <a:cubicBezTo>
                    <a:pt x="1320883" y="338546"/>
                    <a:pt x="1324248" y="328452"/>
                    <a:pt x="1332098" y="325088"/>
                  </a:cubicBezTo>
                  <a:close/>
                  <a:moveTo>
                    <a:pt x="1381726" y="320882"/>
                  </a:moveTo>
                  <a:cubicBezTo>
                    <a:pt x="1389220" y="321025"/>
                    <a:pt x="1397270" y="323611"/>
                    <a:pt x="1403931" y="325335"/>
                  </a:cubicBezTo>
                  <a:cubicBezTo>
                    <a:pt x="1411703" y="327633"/>
                    <a:pt x="1417255" y="328783"/>
                    <a:pt x="1425026" y="328783"/>
                  </a:cubicBezTo>
                  <a:cubicBezTo>
                    <a:pt x="1433909" y="328783"/>
                    <a:pt x="1428357" y="326484"/>
                    <a:pt x="1433909" y="324186"/>
                  </a:cubicBezTo>
                  <a:cubicBezTo>
                    <a:pt x="1446122" y="318440"/>
                    <a:pt x="1462776" y="326484"/>
                    <a:pt x="1476099" y="327633"/>
                  </a:cubicBezTo>
                  <a:cubicBezTo>
                    <a:pt x="1492753" y="328783"/>
                    <a:pt x="1481650" y="346021"/>
                    <a:pt x="1479430" y="355215"/>
                  </a:cubicBezTo>
                  <a:cubicBezTo>
                    <a:pt x="1477209" y="366708"/>
                    <a:pt x="1476099" y="375902"/>
                    <a:pt x="1469437" y="383946"/>
                  </a:cubicBezTo>
                  <a:cubicBezTo>
                    <a:pt x="1463886" y="394290"/>
                    <a:pt x="1463886" y="405782"/>
                    <a:pt x="1453893" y="411528"/>
                  </a:cubicBezTo>
                  <a:cubicBezTo>
                    <a:pt x="1447232" y="413827"/>
                    <a:pt x="1429467" y="421871"/>
                    <a:pt x="1426137" y="411528"/>
                  </a:cubicBezTo>
                  <a:cubicBezTo>
                    <a:pt x="1426137" y="417274"/>
                    <a:pt x="1421696" y="423020"/>
                    <a:pt x="1416144" y="426468"/>
                  </a:cubicBezTo>
                  <a:cubicBezTo>
                    <a:pt x="1415034" y="424170"/>
                    <a:pt x="1413924" y="423020"/>
                    <a:pt x="1412813" y="420722"/>
                  </a:cubicBezTo>
                  <a:cubicBezTo>
                    <a:pt x="1413924" y="429916"/>
                    <a:pt x="1407262" y="425319"/>
                    <a:pt x="1402821" y="424170"/>
                  </a:cubicBezTo>
                  <a:cubicBezTo>
                    <a:pt x="1396159" y="421871"/>
                    <a:pt x="1386167" y="426468"/>
                    <a:pt x="1379505" y="425319"/>
                  </a:cubicBezTo>
                  <a:cubicBezTo>
                    <a:pt x="1387277" y="431065"/>
                    <a:pt x="1371733" y="428767"/>
                    <a:pt x="1367292" y="425319"/>
                  </a:cubicBezTo>
                  <a:cubicBezTo>
                    <a:pt x="1362851" y="419573"/>
                    <a:pt x="1359520" y="412677"/>
                    <a:pt x="1356190" y="405782"/>
                  </a:cubicBezTo>
                  <a:cubicBezTo>
                    <a:pt x="1356190" y="398886"/>
                    <a:pt x="1357300" y="390842"/>
                    <a:pt x="1355079" y="385096"/>
                  </a:cubicBezTo>
                  <a:cubicBezTo>
                    <a:pt x="1367292" y="382797"/>
                    <a:pt x="1366182" y="391991"/>
                    <a:pt x="1372844" y="379349"/>
                  </a:cubicBezTo>
                  <a:cubicBezTo>
                    <a:pt x="1368403" y="378200"/>
                    <a:pt x="1359520" y="386245"/>
                    <a:pt x="1356190" y="380499"/>
                  </a:cubicBezTo>
                  <a:cubicBezTo>
                    <a:pt x="1353969" y="374752"/>
                    <a:pt x="1358410" y="370155"/>
                    <a:pt x="1358410" y="365558"/>
                  </a:cubicBezTo>
                  <a:cubicBezTo>
                    <a:pt x="1358410" y="360961"/>
                    <a:pt x="1355079" y="358663"/>
                    <a:pt x="1357300" y="354066"/>
                  </a:cubicBezTo>
                  <a:cubicBezTo>
                    <a:pt x="1360631" y="355215"/>
                    <a:pt x="1365072" y="356364"/>
                    <a:pt x="1369513" y="356364"/>
                  </a:cubicBezTo>
                  <a:cubicBezTo>
                    <a:pt x="1357300" y="352917"/>
                    <a:pt x="1358410" y="339126"/>
                    <a:pt x="1362851" y="331081"/>
                  </a:cubicBezTo>
                  <a:cubicBezTo>
                    <a:pt x="1367292" y="323037"/>
                    <a:pt x="1374231" y="320738"/>
                    <a:pt x="1381726" y="320882"/>
                  </a:cubicBezTo>
                  <a:close/>
                  <a:moveTo>
                    <a:pt x="1359296" y="317064"/>
                  </a:moveTo>
                  <a:lnTo>
                    <a:pt x="1359299" y="317064"/>
                  </a:lnTo>
                  <a:cubicBezTo>
                    <a:pt x="1361067" y="318030"/>
                    <a:pt x="1361883" y="319962"/>
                    <a:pt x="1359707" y="322721"/>
                  </a:cubicBezTo>
                  <a:cubicBezTo>
                    <a:pt x="1356444" y="326033"/>
                    <a:pt x="1351006" y="329345"/>
                    <a:pt x="1347743" y="332657"/>
                  </a:cubicBezTo>
                  <a:lnTo>
                    <a:pt x="1347741" y="332656"/>
                  </a:lnTo>
                  <a:lnTo>
                    <a:pt x="1347740" y="332657"/>
                  </a:lnTo>
                  <a:cubicBezTo>
                    <a:pt x="1332513" y="330449"/>
                    <a:pt x="1345565" y="320514"/>
                    <a:pt x="1353178" y="317202"/>
                  </a:cubicBezTo>
                  <a:cubicBezTo>
                    <a:pt x="1354810" y="316098"/>
                    <a:pt x="1357529" y="316098"/>
                    <a:pt x="1359296" y="317064"/>
                  </a:cubicBezTo>
                  <a:close/>
                  <a:moveTo>
                    <a:pt x="1355226" y="314453"/>
                  </a:moveTo>
                  <a:lnTo>
                    <a:pt x="1355225" y="314454"/>
                  </a:lnTo>
                  <a:lnTo>
                    <a:pt x="1355229" y="314453"/>
                  </a:lnTo>
                  <a:cubicBezTo>
                    <a:pt x="1353266" y="316616"/>
                    <a:pt x="1350322" y="318779"/>
                    <a:pt x="1346397" y="318779"/>
                  </a:cubicBezTo>
                  <a:lnTo>
                    <a:pt x="1346397" y="318777"/>
                  </a:lnTo>
                  <a:lnTo>
                    <a:pt x="1346394" y="318779"/>
                  </a:lnTo>
                  <a:cubicBezTo>
                    <a:pt x="1346394" y="317697"/>
                    <a:pt x="1346394" y="316616"/>
                    <a:pt x="1346394" y="315535"/>
                  </a:cubicBezTo>
                  <a:cubicBezTo>
                    <a:pt x="1348357" y="312290"/>
                    <a:pt x="1352282" y="311209"/>
                    <a:pt x="1355226" y="314453"/>
                  </a:cubicBezTo>
                  <a:close/>
                  <a:moveTo>
                    <a:pt x="1414836" y="312680"/>
                  </a:moveTo>
                  <a:cubicBezTo>
                    <a:pt x="1417552" y="312784"/>
                    <a:pt x="1420252" y="313689"/>
                    <a:pt x="1422370" y="314941"/>
                  </a:cubicBezTo>
                  <a:cubicBezTo>
                    <a:pt x="1424489" y="316193"/>
                    <a:pt x="1426026" y="317794"/>
                    <a:pt x="1426419" y="319290"/>
                  </a:cubicBezTo>
                  <a:lnTo>
                    <a:pt x="1426419" y="319291"/>
                  </a:lnTo>
                  <a:cubicBezTo>
                    <a:pt x="1426812" y="320787"/>
                    <a:pt x="1426060" y="322178"/>
                    <a:pt x="1423600" y="323013"/>
                  </a:cubicBezTo>
                  <a:cubicBezTo>
                    <a:pt x="1419500" y="323848"/>
                    <a:pt x="1408634" y="325309"/>
                    <a:pt x="1406225" y="321291"/>
                  </a:cubicBezTo>
                  <a:lnTo>
                    <a:pt x="1406225" y="321290"/>
                  </a:lnTo>
                  <a:cubicBezTo>
                    <a:pt x="1405422" y="319951"/>
                    <a:pt x="1405559" y="318003"/>
                    <a:pt x="1407199" y="315220"/>
                  </a:cubicBezTo>
                  <a:cubicBezTo>
                    <a:pt x="1409386" y="313271"/>
                    <a:pt x="1412120" y="312576"/>
                    <a:pt x="1414836" y="312680"/>
                  </a:cubicBezTo>
                  <a:close/>
                  <a:moveTo>
                    <a:pt x="1364617" y="304764"/>
                  </a:moveTo>
                  <a:cubicBezTo>
                    <a:pt x="1365710" y="305048"/>
                    <a:pt x="1366929" y="306255"/>
                    <a:pt x="1368076" y="308809"/>
                  </a:cubicBezTo>
                  <a:cubicBezTo>
                    <a:pt x="1370370" y="313351"/>
                    <a:pt x="1370370" y="321300"/>
                    <a:pt x="1363488" y="315622"/>
                  </a:cubicBezTo>
                  <a:cubicBezTo>
                    <a:pt x="1360621" y="312784"/>
                    <a:pt x="1360621" y="308526"/>
                    <a:pt x="1361911" y="306255"/>
                  </a:cubicBezTo>
                  <a:cubicBezTo>
                    <a:pt x="1362556" y="305119"/>
                    <a:pt x="1363524" y="304480"/>
                    <a:pt x="1364617" y="304764"/>
                  </a:cubicBezTo>
                  <a:close/>
                  <a:moveTo>
                    <a:pt x="1408122" y="296359"/>
                  </a:moveTo>
                  <a:lnTo>
                    <a:pt x="1408123" y="296359"/>
                  </a:lnTo>
                  <a:lnTo>
                    <a:pt x="1408125" y="296359"/>
                  </a:lnTo>
                  <a:cubicBezTo>
                    <a:pt x="1412211" y="296922"/>
                    <a:pt x="1414118" y="299175"/>
                    <a:pt x="1408670" y="304808"/>
                  </a:cubicBezTo>
                  <a:cubicBezTo>
                    <a:pt x="1405401" y="308187"/>
                    <a:pt x="1399680" y="317903"/>
                    <a:pt x="1394726" y="318273"/>
                  </a:cubicBezTo>
                  <a:lnTo>
                    <a:pt x="1394725" y="318272"/>
                  </a:lnTo>
                  <a:lnTo>
                    <a:pt x="1394723" y="318273"/>
                  </a:lnTo>
                  <a:cubicBezTo>
                    <a:pt x="1393072" y="318396"/>
                    <a:pt x="1391505" y="317481"/>
                    <a:pt x="1390143" y="314946"/>
                  </a:cubicBezTo>
                  <a:cubicBezTo>
                    <a:pt x="1386875" y="314946"/>
                    <a:pt x="1371620" y="313820"/>
                    <a:pt x="1373799" y="307061"/>
                  </a:cubicBezTo>
                  <a:cubicBezTo>
                    <a:pt x="1374889" y="303681"/>
                    <a:pt x="1378702" y="301710"/>
                    <a:pt x="1382925" y="300443"/>
                  </a:cubicBezTo>
                  <a:lnTo>
                    <a:pt x="1383830" y="300255"/>
                  </a:lnTo>
                  <a:lnTo>
                    <a:pt x="1383831" y="300255"/>
                  </a:lnTo>
                  <a:lnTo>
                    <a:pt x="1394502" y="298049"/>
                  </a:lnTo>
                  <a:cubicBezTo>
                    <a:pt x="1397771" y="296922"/>
                    <a:pt x="1404036" y="295796"/>
                    <a:pt x="1408122" y="296359"/>
                  </a:cubicBezTo>
                  <a:close/>
                  <a:moveTo>
                    <a:pt x="1372705" y="280927"/>
                  </a:moveTo>
                  <a:lnTo>
                    <a:pt x="1372708" y="280938"/>
                  </a:lnTo>
                  <a:lnTo>
                    <a:pt x="1372712" y="280927"/>
                  </a:lnTo>
                  <a:cubicBezTo>
                    <a:pt x="1379201" y="288554"/>
                    <a:pt x="1375957" y="297271"/>
                    <a:pt x="1370550" y="304899"/>
                  </a:cubicBezTo>
                  <a:lnTo>
                    <a:pt x="1370548" y="304889"/>
                  </a:lnTo>
                  <a:lnTo>
                    <a:pt x="1370543" y="304899"/>
                  </a:lnTo>
                  <a:cubicBezTo>
                    <a:pt x="1364054" y="302720"/>
                    <a:pt x="1369461" y="287465"/>
                    <a:pt x="1372705" y="280927"/>
                  </a:cubicBezTo>
                  <a:close/>
                  <a:moveTo>
                    <a:pt x="1385727" y="276417"/>
                  </a:moveTo>
                  <a:lnTo>
                    <a:pt x="1385731" y="276418"/>
                  </a:lnTo>
                  <a:lnTo>
                    <a:pt x="1385732" y="276417"/>
                  </a:lnTo>
                  <a:cubicBezTo>
                    <a:pt x="1387772" y="275600"/>
                    <a:pt x="1390043" y="275736"/>
                    <a:pt x="1392314" y="277371"/>
                  </a:cubicBezTo>
                  <a:cubicBezTo>
                    <a:pt x="1396856" y="281729"/>
                    <a:pt x="1383230" y="291536"/>
                    <a:pt x="1379824" y="294805"/>
                  </a:cubicBezTo>
                  <a:lnTo>
                    <a:pt x="1379824" y="294800"/>
                  </a:lnTo>
                  <a:lnTo>
                    <a:pt x="1379818" y="294805"/>
                  </a:lnTo>
                  <a:lnTo>
                    <a:pt x="1379820" y="294763"/>
                  </a:lnTo>
                  <a:lnTo>
                    <a:pt x="1378886" y="284692"/>
                  </a:lnTo>
                  <a:lnTo>
                    <a:pt x="1380443" y="282809"/>
                  </a:lnTo>
                  <a:lnTo>
                    <a:pt x="1380528" y="281184"/>
                  </a:lnTo>
                  <a:cubicBezTo>
                    <a:pt x="1381877" y="279005"/>
                    <a:pt x="1383686" y="277234"/>
                    <a:pt x="1385727" y="276417"/>
                  </a:cubicBezTo>
                  <a:close/>
                  <a:moveTo>
                    <a:pt x="1391811" y="261861"/>
                  </a:moveTo>
                  <a:lnTo>
                    <a:pt x="1391811" y="261862"/>
                  </a:lnTo>
                  <a:lnTo>
                    <a:pt x="1391816" y="261861"/>
                  </a:lnTo>
                  <a:cubicBezTo>
                    <a:pt x="1391816" y="268590"/>
                    <a:pt x="1386559" y="269711"/>
                    <a:pt x="1381302" y="270833"/>
                  </a:cubicBezTo>
                  <a:lnTo>
                    <a:pt x="1381303" y="270831"/>
                  </a:lnTo>
                  <a:lnTo>
                    <a:pt x="1381297" y="270833"/>
                  </a:lnTo>
                  <a:cubicBezTo>
                    <a:pt x="1379194" y="262983"/>
                    <a:pt x="1386554" y="260740"/>
                    <a:pt x="1391811" y="261861"/>
                  </a:cubicBezTo>
                  <a:close/>
                  <a:moveTo>
                    <a:pt x="1373523" y="185039"/>
                  </a:moveTo>
                  <a:cubicBezTo>
                    <a:pt x="1375280" y="187968"/>
                    <a:pt x="1377331" y="191190"/>
                    <a:pt x="1377917" y="194119"/>
                  </a:cubicBezTo>
                  <a:lnTo>
                    <a:pt x="1377915" y="194120"/>
                  </a:lnTo>
                  <a:lnTo>
                    <a:pt x="1377917" y="194123"/>
                  </a:lnTo>
                  <a:cubicBezTo>
                    <a:pt x="1378502" y="197051"/>
                    <a:pt x="1377624" y="199688"/>
                    <a:pt x="1373523" y="201445"/>
                  </a:cubicBezTo>
                  <a:cubicBezTo>
                    <a:pt x="1371766" y="199102"/>
                    <a:pt x="1369715" y="195880"/>
                    <a:pt x="1369129" y="192805"/>
                  </a:cubicBezTo>
                  <a:lnTo>
                    <a:pt x="1369131" y="192803"/>
                  </a:lnTo>
                  <a:lnTo>
                    <a:pt x="1369129" y="192801"/>
                  </a:lnTo>
                  <a:cubicBezTo>
                    <a:pt x="1368544" y="189725"/>
                    <a:pt x="1369423" y="186796"/>
                    <a:pt x="1373523" y="185039"/>
                  </a:cubicBezTo>
                  <a:close/>
                  <a:moveTo>
                    <a:pt x="1372892" y="181042"/>
                  </a:moveTo>
                  <a:lnTo>
                    <a:pt x="1372890" y="181045"/>
                  </a:lnTo>
                  <a:lnTo>
                    <a:pt x="1372892" y="181045"/>
                  </a:lnTo>
                  <a:cubicBezTo>
                    <a:pt x="1371630" y="183148"/>
                    <a:pt x="1370369" y="184200"/>
                    <a:pt x="1369107" y="186303"/>
                  </a:cubicBezTo>
                  <a:cubicBezTo>
                    <a:pt x="1367214" y="183674"/>
                    <a:pt x="1366584" y="182097"/>
                    <a:pt x="1367215" y="181308"/>
                  </a:cubicBezTo>
                  <a:lnTo>
                    <a:pt x="1367216" y="181308"/>
                  </a:lnTo>
                  <a:lnTo>
                    <a:pt x="1367215" y="181305"/>
                  </a:lnTo>
                  <a:cubicBezTo>
                    <a:pt x="1367845" y="180517"/>
                    <a:pt x="1369738" y="180517"/>
                    <a:pt x="1372892" y="181042"/>
                  </a:cubicBezTo>
                  <a:close/>
                  <a:moveTo>
                    <a:pt x="792375" y="658"/>
                  </a:moveTo>
                  <a:cubicBezTo>
                    <a:pt x="798923" y="-1097"/>
                    <a:pt x="805472" y="658"/>
                    <a:pt x="808746" y="5923"/>
                  </a:cubicBezTo>
                  <a:cubicBezTo>
                    <a:pt x="818569" y="19964"/>
                    <a:pt x="807109" y="28740"/>
                    <a:pt x="803835" y="41025"/>
                  </a:cubicBezTo>
                  <a:cubicBezTo>
                    <a:pt x="803835" y="48046"/>
                    <a:pt x="818569" y="44536"/>
                    <a:pt x="828392" y="51556"/>
                  </a:cubicBezTo>
                  <a:cubicBezTo>
                    <a:pt x="830029" y="53311"/>
                    <a:pt x="825118" y="58576"/>
                    <a:pt x="826755" y="62087"/>
                  </a:cubicBezTo>
                  <a:cubicBezTo>
                    <a:pt x="830029" y="67352"/>
                    <a:pt x="833303" y="72617"/>
                    <a:pt x="836578" y="77882"/>
                  </a:cubicBezTo>
                  <a:cubicBezTo>
                    <a:pt x="839852" y="83148"/>
                    <a:pt x="821843" y="98944"/>
                    <a:pt x="820206" y="102454"/>
                  </a:cubicBezTo>
                  <a:cubicBezTo>
                    <a:pt x="820206" y="107719"/>
                    <a:pt x="820206" y="112985"/>
                    <a:pt x="818569" y="118250"/>
                  </a:cubicBezTo>
                  <a:cubicBezTo>
                    <a:pt x="815295" y="127025"/>
                    <a:pt x="810383" y="134046"/>
                    <a:pt x="808746" y="142821"/>
                  </a:cubicBezTo>
                  <a:cubicBezTo>
                    <a:pt x="807109" y="156862"/>
                    <a:pt x="808746" y="170903"/>
                    <a:pt x="818569" y="179678"/>
                  </a:cubicBezTo>
                  <a:cubicBezTo>
                    <a:pt x="826755" y="186699"/>
                    <a:pt x="818569" y="206005"/>
                    <a:pt x="828392" y="206005"/>
                  </a:cubicBezTo>
                  <a:cubicBezTo>
                    <a:pt x="826755" y="207760"/>
                    <a:pt x="826755" y="209515"/>
                    <a:pt x="825118" y="211271"/>
                  </a:cubicBezTo>
                  <a:cubicBezTo>
                    <a:pt x="836578" y="211271"/>
                    <a:pt x="846401" y="223556"/>
                    <a:pt x="851312" y="230577"/>
                  </a:cubicBezTo>
                  <a:cubicBezTo>
                    <a:pt x="854586" y="237597"/>
                    <a:pt x="862772" y="232332"/>
                    <a:pt x="866046" y="237597"/>
                  </a:cubicBezTo>
                  <a:cubicBezTo>
                    <a:pt x="870958" y="242862"/>
                    <a:pt x="877506" y="241107"/>
                    <a:pt x="880780" y="242862"/>
                  </a:cubicBezTo>
                  <a:cubicBezTo>
                    <a:pt x="885692" y="242862"/>
                    <a:pt x="888966" y="234087"/>
                    <a:pt x="893878" y="230577"/>
                  </a:cubicBezTo>
                  <a:cubicBezTo>
                    <a:pt x="910249" y="218291"/>
                    <a:pt x="921709" y="218291"/>
                    <a:pt x="933169" y="213026"/>
                  </a:cubicBezTo>
                  <a:cubicBezTo>
                    <a:pt x="941355" y="211271"/>
                    <a:pt x="944629" y="214781"/>
                    <a:pt x="951177" y="207760"/>
                  </a:cubicBezTo>
                  <a:cubicBezTo>
                    <a:pt x="959363" y="198985"/>
                    <a:pt x="967549" y="193720"/>
                    <a:pt x="982283" y="198985"/>
                  </a:cubicBezTo>
                  <a:cubicBezTo>
                    <a:pt x="993743" y="202495"/>
                    <a:pt x="1000292" y="195475"/>
                    <a:pt x="1011751" y="198985"/>
                  </a:cubicBezTo>
                  <a:cubicBezTo>
                    <a:pt x="1019937" y="200740"/>
                    <a:pt x="1042857" y="211271"/>
                    <a:pt x="1046131" y="198985"/>
                  </a:cubicBezTo>
                  <a:cubicBezTo>
                    <a:pt x="1047769" y="186699"/>
                    <a:pt x="1033034" y="186699"/>
                    <a:pt x="1037946" y="176168"/>
                  </a:cubicBezTo>
                  <a:cubicBezTo>
                    <a:pt x="1049406" y="156862"/>
                    <a:pt x="1051043" y="172658"/>
                    <a:pt x="1064140" y="169148"/>
                  </a:cubicBezTo>
                  <a:cubicBezTo>
                    <a:pt x="1072326" y="167393"/>
                    <a:pt x="1077237" y="165638"/>
                    <a:pt x="1085423" y="163883"/>
                  </a:cubicBezTo>
                  <a:cubicBezTo>
                    <a:pt x="1100157" y="158617"/>
                    <a:pt x="1100157" y="162127"/>
                    <a:pt x="1111617" y="170903"/>
                  </a:cubicBezTo>
                  <a:cubicBezTo>
                    <a:pt x="1113254" y="172658"/>
                    <a:pt x="1111617" y="165638"/>
                    <a:pt x="1114891" y="169148"/>
                  </a:cubicBezTo>
                  <a:cubicBezTo>
                    <a:pt x="1118165" y="174413"/>
                    <a:pt x="1123077" y="176168"/>
                    <a:pt x="1127988" y="179678"/>
                  </a:cubicBezTo>
                  <a:cubicBezTo>
                    <a:pt x="1134537" y="184944"/>
                    <a:pt x="1141085" y="184944"/>
                    <a:pt x="1147634" y="188454"/>
                  </a:cubicBezTo>
                  <a:cubicBezTo>
                    <a:pt x="1150908" y="190209"/>
                    <a:pt x="1154183" y="181434"/>
                    <a:pt x="1168917" y="176168"/>
                  </a:cubicBezTo>
                  <a:cubicBezTo>
                    <a:pt x="1173828" y="174413"/>
                    <a:pt x="1177103" y="177923"/>
                    <a:pt x="1182014" y="177923"/>
                  </a:cubicBezTo>
                  <a:cubicBezTo>
                    <a:pt x="1186925" y="179678"/>
                    <a:pt x="1204934" y="174413"/>
                    <a:pt x="1201660" y="183189"/>
                  </a:cubicBezTo>
                  <a:cubicBezTo>
                    <a:pt x="1208208" y="181434"/>
                    <a:pt x="1216394" y="186699"/>
                    <a:pt x="1221305" y="183189"/>
                  </a:cubicBezTo>
                  <a:cubicBezTo>
                    <a:pt x="1226217" y="177923"/>
                    <a:pt x="1232765" y="176168"/>
                    <a:pt x="1237677" y="169148"/>
                  </a:cubicBezTo>
                  <a:cubicBezTo>
                    <a:pt x="1244225" y="160372"/>
                    <a:pt x="1257322" y="130536"/>
                    <a:pt x="1263871" y="120005"/>
                  </a:cubicBezTo>
                  <a:cubicBezTo>
                    <a:pt x="1285154" y="91923"/>
                    <a:pt x="1304799" y="67352"/>
                    <a:pt x="1294977" y="48046"/>
                  </a:cubicBezTo>
                  <a:cubicBezTo>
                    <a:pt x="1296614" y="51556"/>
                    <a:pt x="1308073" y="72617"/>
                    <a:pt x="1309711" y="76127"/>
                  </a:cubicBezTo>
                  <a:cubicBezTo>
                    <a:pt x="1308073" y="69107"/>
                    <a:pt x="1301525" y="62087"/>
                    <a:pt x="1308073" y="55066"/>
                  </a:cubicBezTo>
                  <a:cubicBezTo>
                    <a:pt x="1324445" y="65597"/>
                    <a:pt x="1327719" y="79638"/>
                    <a:pt x="1324445" y="97189"/>
                  </a:cubicBezTo>
                  <a:cubicBezTo>
                    <a:pt x="1326082" y="91923"/>
                    <a:pt x="1326082" y="86658"/>
                    <a:pt x="1330993" y="83148"/>
                  </a:cubicBezTo>
                  <a:cubicBezTo>
                    <a:pt x="1330993" y="104209"/>
                    <a:pt x="1332631" y="127025"/>
                    <a:pt x="1342453" y="148087"/>
                  </a:cubicBezTo>
                  <a:cubicBezTo>
                    <a:pt x="1345728" y="156862"/>
                    <a:pt x="1358825" y="181434"/>
                    <a:pt x="1349002" y="190209"/>
                  </a:cubicBezTo>
                  <a:cubicBezTo>
                    <a:pt x="1357188" y="186699"/>
                    <a:pt x="1358825" y="195475"/>
                    <a:pt x="1360462" y="198985"/>
                  </a:cubicBezTo>
                  <a:cubicBezTo>
                    <a:pt x="1365373" y="209515"/>
                    <a:pt x="1376833" y="206005"/>
                    <a:pt x="1386656" y="207760"/>
                  </a:cubicBezTo>
                  <a:cubicBezTo>
                    <a:pt x="1404665" y="216536"/>
                    <a:pt x="1401391" y="235842"/>
                    <a:pt x="1385019" y="242862"/>
                  </a:cubicBezTo>
                  <a:cubicBezTo>
                    <a:pt x="1389931" y="242862"/>
                    <a:pt x="1394842" y="242862"/>
                    <a:pt x="1398116" y="246373"/>
                  </a:cubicBezTo>
                  <a:cubicBezTo>
                    <a:pt x="1389931" y="253393"/>
                    <a:pt x="1376833" y="258658"/>
                    <a:pt x="1373559" y="269189"/>
                  </a:cubicBezTo>
                  <a:cubicBezTo>
                    <a:pt x="1371922" y="274454"/>
                    <a:pt x="1367011" y="276209"/>
                    <a:pt x="1363736" y="279720"/>
                  </a:cubicBezTo>
                  <a:cubicBezTo>
                    <a:pt x="1358825" y="286740"/>
                    <a:pt x="1357188" y="293760"/>
                    <a:pt x="1350639" y="299026"/>
                  </a:cubicBezTo>
                  <a:cubicBezTo>
                    <a:pt x="1344091" y="306046"/>
                    <a:pt x="1334268" y="313066"/>
                    <a:pt x="1326082" y="320087"/>
                  </a:cubicBezTo>
                  <a:cubicBezTo>
                    <a:pt x="1316259" y="327107"/>
                    <a:pt x="1309711" y="339393"/>
                    <a:pt x="1301525" y="349924"/>
                  </a:cubicBezTo>
                  <a:cubicBezTo>
                    <a:pt x="1293339" y="358699"/>
                    <a:pt x="1290065" y="365720"/>
                    <a:pt x="1291702" y="376250"/>
                  </a:cubicBezTo>
                  <a:cubicBezTo>
                    <a:pt x="1291702" y="383271"/>
                    <a:pt x="1278605" y="385026"/>
                    <a:pt x="1278605" y="393801"/>
                  </a:cubicBezTo>
                  <a:cubicBezTo>
                    <a:pt x="1276968" y="406087"/>
                    <a:pt x="1268782" y="399067"/>
                    <a:pt x="1260597" y="399067"/>
                  </a:cubicBezTo>
                  <a:cubicBezTo>
                    <a:pt x="1255685" y="399067"/>
                    <a:pt x="1236039" y="407842"/>
                    <a:pt x="1232765" y="413107"/>
                  </a:cubicBezTo>
                  <a:cubicBezTo>
                    <a:pt x="1239314" y="411352"/>
                    <a:pt x="1268782" y="406087"/>
                    <a:pt x="1260597" y="418373"/>
                  </a:cubicBezTo>
                  <a:cubicBezTo>
                    <a:pt x="1263052" y="415740"/>
                    <a:pt x="1266736" y="414424"/>
                    <a:pt x="1270624" y="413327"/>
                  </a:cubicBezTo>
                  <a:lnTo>
                    <a:pt x="1278642" y="410670"/>
                  </a:lnTo>
                  <a:lnTo>
                    <a:pt x="1276333" y="415926"/>
                  </a:lnTo>
                  <a:lnTo>
                    <a:pt x="1276338" y="415923"/>
                  </a:lnTo>
                  <a:lnTo>
                    <a:pt x="1276337" y="415926"/>
                  </a:lnTo>
                  <a:cubicBezTo>
                    <a:pt x="1280493" y="411600"/>
                    <a:pt x="1286727" y="412682"/>
                    <a:pt x="1290883" y="408356"/>
                  </a:cubicBezTo>
                  <a:lnTo>
                    <a:pt x="1285890" y="407447"/>
                  </a:lnTo>
                  <a:lnTo>
                    <a:pt x="1291733" y="404315"/>
                  </a:lnTo>
                  <a:lnTo>
                    <a:pt x="1291647" y="405834"/>
                  </a:lnTo>
                  <a:lnTo>
                    <a:pt x="1291651" y="405831"/>
                  </a:lnTo>
                  <a:lnTo>
                    <a:pt x="1291651" y="405834"/>
                  </a:lnTo>
                  <a:cubicBezTo>
                    <a:pt x="1295217" y="405010"/>
                    <a:pt x="1299948" y="402332"/>
                    <a:pt x="1304920" y="398537"/>
                  </a:cubicBezTo>
                  <a:lnTo>
                    <a:pt x="1308597" y="395039"/>
                  </a:lnTo>
                  <a:lnTo>
                    <a:pt x="1321027" y="387601"/>
                  </a:lnTo>
                  <a:lnTo>
                    <a:pt x="1319904" y="390694"/>
                  </a:lnTo>
                  <a:lnTo>
                    <a:pt x="1319909" y="390689"/>
                  </a:lnTo>
                  <a:lnTo>
                    <a:pt x="1319907" y="390694"/>
                  </a:lnTo>
                  <a:cubicBezTo>
                    <a:pt x="1323377" y="389001"/>
                    <a:pt x="1326846" y="385332"/>
                    <a:pt x="1328726" y="381240"/>
                  </a:cubicBezTo>
                  <a:lnTo>
                    <a:pt x="1328666" y="380243"/>
                  </a:lnTo>
                  <a:lnTo>
                    <a:pt x="1337542" y="370985"/>
                  </a:lnTo>
                  <a:lnTo>
                    <a:pt x="1338350" y="371904"/>
                  </a:lnTo>
                  <a:lnTo>
                    <a:pt x="1329993" y="381863"/>
                  </a:lnTo>
                  <a:lnTo>
                    <a:pt x="1330002" y="381857"/>
                  </a:lnTo>
                  <a:lnTo>
                    <a:pt x="1329997" y="381863"/>
                  </a:lnTo>
                  <a:cubicBezTo>
                    <a:pt x="1334073" y="381285"/>
                    <a:pt x="1336402" y="378972"/>
                    <a:pt x="1338440" y="376225"/>
                  </a:cubicBezTo>
                  <a:lnTo>
                    <a:pt x="1340220" y="374034"/>
                  </a:lnTo>
                  <a:lnTo>
                    <a:pt x="1344142" y="378499"/>
                  </a:lnTo>
                  <a:cubicBezTo>
                    <a:pt x="1347058" y="387878"/>
                    <a:pt x="1341226" y="401699"/>
                    <a:pt x="1347365" y="409597"/>
                  </a:cubicBezTo>
                  <a:cubicBezTo>
                    <a:pt x="1352276" y="413107"/>
                    <a:pt x="1349002" y="425393"/>
                    <a:pt x="1353913" y="427148"/>
                  </a:cubicBezTo>
                  <a:cubicBezTo>
                    <a:pt x="1360462" y="427148"/>
                    <a:pt x="1368648" y="425393"/>
                    <a:pt x="1365373" y="432413"/>
                  </a:cubicBezTo>
                  <a:cubicBezTo>
                    <a:pt x="1378471" y="435924"/>
                    <a:pt x="1399753" y="414862"/>
                    <a:pt x="1401391" y="437679"/>
                  </a:cubicBezTo>
                  <a:cubicBezTo>
                    <a:pt x="1401391" y="430658"/>
                    <a:pt x="1407939" y="430658"/>
                    <a:pt x="1414487" y="428903"/>
                  </a:cubicBezTo>
                  <a:cubicBezTo>
                    <a:pt x="1417762" y="428903"/>
                    <a:pt x="1419399" y="427148"/>
                    <a:pt x="1421036" y="425393"/>
                  </a:cubicBezTo>
                  <a:cubicBezTo>
                    <a:pt x="1422673" y="420128"/>
                    <a:pt x="1429222" y="421883"/>
                    <a:pt x="1434133" y="420128"/>
                  </a:cubicBezTo>
                  <a:cubicBezTo>
                    <a:pt x="1427585" y="439434"/>
                    <a:pt x="1422673" y="451720"/>
                    <a:pt x="1422673" y="471026"/>
                  </a:cubicBezTo>
                  <a:cubicBezTo>
                    <a:pt x="1432496" y="460495"/>
                    <a:pt x="1425947" y="435924"/>
                    <a:pt x="1442319" y="428903"/>
                  </a:cubicBezTo>
                  <a:lnTo>
                    <a:pt x="1451008" y="424861"/>
                  </a:lnTo>
                  <a:lnTo>
                    <a:pt x="1451521" y="426041"/>
                  </a:lnTo>
                  <a:lnTo>
                    <a:pt x="1451525" y="426025"/>
                  </a:lnTo>
                  <a:lnTo>
                    <a:pt x="1451909" y="424442"/>
                  </a:lnTo>
                  <a:lnTo>
                    <a:pt x="1453165" y="423857"/>
                  </a:lnTo>
                  <a:cubicBezTo>
                    <a:pt x="1455825" y="421883"/>
                    <a:pt x="1457871" y="419250"/>
                    <a:pt x="1460327" y="414862"/>
                  </a:cubicBezTo>
                  <a:cubicBezTo>
                    <a:pt x="1471787" y="399067"/>
                    <a:pt x="1473425" y="409597"/>
                    <a:pt x="1484885" y="416618"/>
                  </a:cubicBezTo>
                  <a:cubicBezTo>
                    <a:pt x="1483247" y="413107"/>
                    <a:pt x="1483247" y="409597"/>
                    <a:pt x="1481610" y="407842"/>
                  </a:cubicBezTo>
                  <a:cubicBezTo>
                    <a:pt x="1486522" y="406087"/>
                    <a:pt x="1493070" y="406087"/>
                    <a:pt x="1497982" y="404332"/>
                  </a:cubicBezTo>
                  <a:cubicBezTo>
                    <a:pt x="1493070" y="402577"/>
                    <a:pt x="1486522" y="404332"/>
                    <a:pt x="1479973" y="404332"/>
                  </a:cubicBezTo>
                  <a:cubicBezTo>
                    <a:pt x="1478336" y="397311"/>
                    <a:pt x="1484885" y="397311"/>
                    <a:pt x="1489796" y="393801"/>
                  </a:cubicBezTo>
                  <a:cubicBezTo>
                    <a:pt x="1496345" y="388536"/>
                    <a:pt x="1488159" y="374495"/>
                    <a:pt x="1496345" y="367475"/>
                  </a:cubicBezTo>
                  <a:cubicBezTo>
                    <a:pt x="1506167" y="358699"/>
                    <a:pt x="1504530" y="365720"/>
                    <a:pt x="1511079" y="363964"/>
                  </a:cubicBezTo>
                  <a:cubicBezTo>
                    <a:pt x="1515990" y="362209"/>
                    <a:pt x="1525813" y="351679"/>
                    <a:pt x="1525813" y="362209"/>
                  </a:cubicBezTo>
                  <a:cubicBezTo>
                    <a:pt x="1535636" y="353434"/>
                    <a:pt x="1535636" y="365720"/>
                    <a:pt x="1543821" y="362209"/>
                  </a:cubicBezTo>
                  <a:cubicBezTo>
                    <a:pt x="1540547" y="358699"/>
                    <a:pt x="1540547" y="355189"/>
                    <a:pt x="1542184" y="351679"/>
                  </a:cubicBezTo>
                  <a:cubicBezTo>
                    <a:pt x="1547096" y="351679"/>
                    <a:pt x="1560193" y="355189"/>
                    <a:pt x="1556919" y="362209"/>
                  </a:cubicBezTo>
                  <a:cubicBezTo>
                    <a:pt x="1558556" y="362209"/>
                    <a:pt x="1560193" y="360454"/>
                    <a:pt x="1561830" y="360454"/>
                  </a:cubicBezTo>
                  <a:cubicBezTo>
                    <a:pt x="1563467" y="362209"/>
                    <a:pt x="1563467" y="363964"/>
                    <a:pt x="1565104" y="365720"/>
                  </a:cubicBezTo>
                  <a:cubicBezTo>
                    <a:pt x="1570016" y="362209"/>
                    <a:pt x="1570016" y="362209"/>
                    <a:pt x="1570016" y="367475"/>
                  </a:cubicBezTo>
                  <a:cubicBezTo>
                    <a:pt x="1574927" y="367475"/>
                    <a:pt x="1578201" y="363964"/>
                    <a:pt x="1578201" y="358699"/>
                  </a:cubicBezTo>
                  <a:cubicBezTo>
                    <a:pt x="1574927" y="365720"/>
                    <a:pt x="1584750" y="367475"/>
                    <a:pt x="1583113" y="372740"/>
                  </a:cubicBezTo>
                  <a:cubicBezTo>
                    <a:pt x="1583113" y="369230"/>
                    <a:pt x="1586387" y="365720"/>
                    <a:pt x="1591299" y="367475"/>
                  </a:cubicBezTo>
                  <a:cubicBezTo>
                    <a:pt x="1591299" y="372740"/>
                    <a:pt x="1588024" y="376250"/>
                    <a:pt x="1583113" y="376250"/>
                  </a:cubicBezTo>
                  <a:cubicBezTo>
                    <a:pt x="1591299" y="372740"/>
                    <a:pt x="1597847" y="383271"/>
                    <a:pt x="1606033" y="376250"/>
                  </a:cubicBezTo>
                  <a:cubicBezTo>
                    <a:pt x="1604396" y="385026"/>
                    <a:pt x="1612581" y="379760"/>
                    <a:pt x="1614218" y="374495"/>
                  </a:cubicBezTo>
                  <a:cubicBezTo>
                    <a:pt x="1610944" y="386781"/>
                    <a:pt x="1622404" y="381515"/>
                    <a:pt x="1620767" y="388536"/>
                  </a:cubicBezTo>
                  <a:cubicBezTo>
                    <a:pt x="1624041" y="388536"/>
                    <a:pt x="1625678" y="386781"/>
                    <a:pt x="1627315" y="383271"/>
                  </a:cubicBezTo>
                  <a:cubicBezTo>
                    <a:pt x="1627315" y="390291"/>
                    <a:pt x="1635501" y="388536"/>
                    <a:pt x="1637138" y="393801"/>
                  </a:cubicBezTo>
                  <a:cubicBezTo>
                    <a:pt x="1638775" y="392046"/>
                    <a:pt x="1640413" y="390291"/>
                    <a:pt x="1642050" y="388536"/>
                  </a:cubicBezTo>
                  <a:cubicBezTo>
                    <a:pt x="1643687" y="392046"/>
                    <a:pt x="1643687" y="395556"/>
                    <a:pt x="1646961" y="399067"/>
                  </a:cubicBezTo>
                  <a:cubicBezTo>
                    <a:pt x="1648598" y="397311"/>
                    <a:pt x="1650235" y="395556"/>
                    <a:pt x="1651873" y="393801"/>
                  </a:cubicBezTo>
                  <a:cubicBezTo>
                    <a:pt x="1653510" y="399067"/>
                    <a:pt x="1655147" y="402577"/>
                    <a:pt x="1660058" y="397311"/>
                  </a:cubicBezTo>
                  <a:cubicBezTo>
                    <a:pt x="1656784" y="399067"/>
                    <a:pt x="1655147" y="404332"/>
                    <a:pt x="1658421" y="407842"/>
                  </a:cubicBezTo>
                  <a:cubicBezTo>
                    <a:pt x="1660058" y="404332"/>
                    <a:pt x="1663333" y="400822"/>
                    <a:pt x="1666607" y="400822"/>
                  </a:cubicBezTo>
                  <a:cubicBezTo>
                    <a:pt x="1661695" y="406087"/>
                    <a:pt x="1663333" y="416618"/>
                    <a:pt x="1669881" y="420128"/>
                  </a:cubicBezTo>
                  <a:cubicBezTo>
                    <a:pt x="1671518" y="416618"/>
                    <a:pt x="1668244" y="409597"/>
                    <a:pt x="1674793" y="407842"/>
                  </a:cubicBezTo>
                  <a:cubicBezTo>
                    <a:pt x="1686253" y="402577"/>
                    <a:pt x="1681341" y="411352"/>
                    <a:pt x="1686253" y="411352"/>
                  </a:cubicBezTo>
                  <a:cubicBezTo>
                    <a:pt x="1686253" y="407842"/>
                    <a:pt x="1689527" y="404332"/>
                    <a:pt x="1692801" y="402577"/>
                  </a:cubicBezTo>
                  <a:cubicBezTo>
                    <a:pt x="1691164" y="406087"/>
                    <a:pt x="1691164" y="409597"/>
                    <a:pt x="1691164" y="413107"/>
                  </a:cubicBezTo>
                  <a:cubicBezTo>
                    <a:pt x="1704261" y="406087"/>
                    <a:pt x="1689527" y="427148"/>
                    <a:pt x="1702624" y="420128"/>
                  </a:cubicBezTo>
                  <a:cubicBezTo>
                    <a:pt x="1700987" y="421883"/>
                    <a:pt x="1699350" y="423638"/>
                    <a:pt x="1697713" y="425393"/>
                  </a:cubicBezTo>
                  <a:cubicBezTo>
                    <a:pt x="1700987" y="427148"/>
                    <a:pt x="1705898" y="425393"/>
                    <a:pt x="1707535" y="421883"/>
                  </a:cubicBezTo>
                  <a:cubicBezTo>
                    <a:pt x="1704261" y="428903"/>
                    <a:pt x="1717358" y="425393"/>
                    <a:pt x="1712447" y="434169"/>
                  </a:cubicBezTo>
                  <a:cubicBezTo>
                    <a:pt x="1707535" y="442944"/>
                    <a:pt x="1709173" y="449964"/>
                    <a:pt x="1696075" y="453475"/>
                  </a:cubicBezTo>
                  <a:cubicBezTo>
                    <a:pt x="1700987" y="451720"/>
                    <a:pt x="1704261" y="453475"/>
                    <a:pt x="1705898" y="458740"/>
                  </a:cubicBezTo>
                  <a:cubicBezTo>
                    <a:pt x="1705898" y="451720"/>
                    <a:pt x="1714084" y="441189"/>
                    <a:pt x="1720632" y="449964"/>
                  </a:cubicBezTo>
                  <a:cubicBezTo>
                    <a:pt x="1727181" y="458740"/>
                    <a:pt x="1715721" y="462250"/>
                    <a:pt x="1710810" y="469271"/>
                  </a:cubicBezTo>
                  <a:cubicBezTo>
                    <a:pt x="1707535" y="474536"/>
                    <a:pt x="1702624" y="492087"/>
                    <a:pt x="1704261" y="497352"/>
                  </a:cubicBezTo>
                  <a:cubicBezTo>
                    <a:pt x="1707535" y="504373"/>
                    <a:pt x="1696075" y="509638"/>
                    <a:pt x="1700987" y="514903"/>
                  </a:cubicBezTo>
                  <a:cubicBezTo>
                    <a:pt x="1700987" y="506128"/>
                    <a:pt x="1714084" y="502618"/>
                    <a:pt x="1718995" y="495597"/>
                  </a:cubicBezTo>
                  <a:cubicBezTo>
                    <a:pt x="1722270" y="486822"/>
                    <a:pt x="1718995" y="474536"/>
                    <a:pt x="1723907" y="469271"/>
                  </a:cubicBezTo>
                  <a:cubicBezTo>
                    <a:pt x="1727181" y="465760"/>
                    <a:pt x="1738641" y="458740"/>
                    <a:pt x="1741915" y="464005"/>
                  </a:cubicBezTo>
                  <a:cubicBezTo>
                    <a:pt x="1746827" y="472781"/>
                    <a:pt x="1728818" y="478046"/>
                    <a:pt x="1727181" y="485067"/>
                  </a:cubicBezTo>
                  <a:cubicBezTo>
                    <a:pt x="1733729" y="481556"/>
                    <a:pt x="1735367" y="483311"/>
                    <a:pt x="1733729" y="488577"/>
                  </a:cubicBezTo>
                  <a:cubicBezTo>
                    <a:pt x="1740278" y="485067"/>
                    <a:pt x="1748464" y="462250"/>
                    <a:pt x="1751738" y="474536"/>
                  </a:cubicBezTo>
                  <a:cubicBezTo>
                    <a:pt x="1751738" y="467516"/>
                    <a:pt x="1769747" y="462250"/>
                    <a:pt x="1776295" y="465760"/>
                  </a:cubicBezTo>
                  <a:cubicBezTo>
                    <a:pt x="1774658" y="449964"/>
                    <a:pt x="1812312" y="467516"/>
                    <a:pt x="1817224" y="471026"/>
                  </a:cubicBezTo>
                  <a:cubicBezTo>
                    <a:pt x="1822135" y="472781"/>
                    <a:pt x="1846692" y="481556"/>
                    <a:pt x="1848329" y="486822"/>
                  </a:cubicBezTo>
                  <a:cubicBezTo>
                    <a:pt x="1853241" y="483311"/>
                    <a:pt x="1867975" y="492087"/>
                    <a:pt x="1864701" y="481556"/>
                  </a:cubicBezTo>
                  <a:cubicBezTo>
                    <a:pt x="1872886" y="483311"/>
                    <a:pt x="1877798" y="486822"/>
                    <a:pt x="1884346" y="490332"/>
                  </a:cubicBezTo>
                  <a:cubicBezTo>
                    <a:pt x="1890895" y="493842"/>
                    <a:pt x="1899081" y="492087"/>
                    <a:pt x="1905629" y="499107"/>
                  </a:cubicBezTo>
                  <a:cubicBezTo>
                    <a:pt x="1905629" y="488577"/>
                    <a:pt x="1912178" y="490332"/>
                    <a:pt x="1920363" y="488577"/>
                  </a:cubicBezTo>
                  <a:cubicBezTo>
                    <a:pt x="1936735" y="488577"/>
                    <a:pt x="1951469" y="483311"/>
                    <a:pt x="1967840" y="486822"/>
                  </a:cubicBezTo>
                  <a:cubicBezTo>
                    <a:pt x="1998946" y="492087"/>
                    <a:pt x="2028415" y="516658"/>
                    <a:pt x="2051334" y="532454"/>
                  </a:cubicBezTo>
                  <a:cubicBezTo>
                    <a:pt x="2059520" y="539475"/>
                    <a:pt x="2069343" y="539475"/>
                    <a:pt x="2075891" y="546495"/>
                  </a:cubicBezTo>
                  <a:cubicBezTo>
                    <a:pt x="2082440" y="553516"/>
                    <a:pt x="2087351" y="560536"/>
                    <a:pt x="2092263" y="567556"/>
                  </a:cubicBezTo>
                  <a:cubicBezTo>
                    <a:pt x="2100449" y="576332"/>
                    <a:pt x="2108634" y="579842"/>
                    <a:pt x="2115183" y="586863"/>
                  </a:cubicBezTo>
                  <a:cubicBezTo>
                    <a:pt x="2121731" y="595638"/>
                    <a:pt x="2133191" y="597393"/>
                    <a:pt x="2141377" y="606169"/>
                  </a:cubicBezTo>
                  <a:cubicBezTo>
                    <a:pt x="2147925" y="614944"/>
                    <a:pt x="2159385" y="611434"/>
                    <a:pt x="2167571" y="618454"/>
                  </a:cubicBezTo>
                  <a:cubicBezTo>
                    <a:pt x="2177394" y="627230"/>
                    <a:pt x="2193765" y="623720"/>
                    <a:pt x="2206863" y="621965"/>
                  </a:cubicBezTo>
                  <a:cubicBezTo>
                    <a:pt x="2233057" y="618454"/>
                    <a:pt x="2254339" y="628985"/>
                    <a:pt x="2262525" y="653556"/>
                  </a:cubicBezTo>
                  <a:cubicBezTo>
                    <a:pt x="2264162" y="662332"/>
                    <a:pt x="2269074" y="671107"/>
                    <a:pt x="2269074" y="681638"/>
                  </a:cubicBezTo>
                  <a:cubicBezTo>
                    <a:pt x="2269074" y="685148"/>
                    <a:pt x="2267437" y="690414"/>
                    <a:pt x="2269074" y="690414"/>
                  </a:cubicBezTo>
                  <a:cubicBezTo>
                    <a:pt x="2272348" y="692169"/>
                    <a:pt x="2273985" y="695679"/>
                    <a:pt x="2275622" y="699189"/>
                  </a:cubicBezTo>
                  <a:cubicBezTo>
                    <a:pt x="2280534" y="709720"/>
                    <a:pt x="2288719" y="734291"/>
                    <a:pt x="2282171" y="744822"/>
                  </a:cubicBezTo>
                  <a:cubicBezTo>
                    <a:pt x="2283808" y="743067"/>
                    <a:pt x="2285445" y="739556"/>
                    <a:pt x="2287082" y="737801"/>
                  </a:cubicBezTo>
                  <a:cubicBezTo>
                    <a:pt x="2285445" y="748332"/>
                    <a:pt x="2295268" y="762373"/>
                    <a:pt x="2282171" y="771148"/>
                  </a:cubicBezTo>
                  <a:cubicBezTo>
                    <a:pt x="2283808" y="771148"/>
                    <a:pt x="2287082" y="771148"/>
                    <a:pt x="2288719" y="772903"/>
                  </a:cubicBezTo>
                  <a:cubicBezTo>
                    <a:pt x="2283808" y="781679"/>
                    <a:pt x="2291994" y="793965"/>
                    <a:pt x="2285445" y="800985"/>
                  </a:cubicBezTo>
                  <a:cubicBezTo>
                    <a:pt x="2278897" y="809761"/>
                    <a:pt x="2283808" y="822046"/>
                    <a:pt x="2278897" y="832577"/>
                  </a:cubicBezTo>
                  <a:cubicBezTo>
                    <a:pt x="2272348" y="843107"/>
                    <a:pt x="2270711" y="855393"/>
                    <a:pt x="2264162" y="865924"/>
                  </a:cubicBezTo>
                  <a:cubicBezTo>
                    <a:pt x="2259251" y="878210"/>
                    <a:pt x="2246154" y="885230"/>
                    <a:pt x="2239605" y="897516"/>
                  </a:cubicBezTo>
                  <a:cubicBezTo>
                    <a:pt x="2237968" y="897516"/>
                    <a:pt x="2236331" y="895761"/>
                    <a:pt x="2234694" y="894005"/>
                  </a:cubicBezTo>
                  <a:cubicBezTo>
                    <a:pt x="2234694" y="899271"/>
                    <a:pt x="2233057" y="904536"/>
                    <a:pt x="2228145" y="897516"/>
                  </a:cubicBezTo>
                  <a:cubicBezTo>
                    <a:pt x="2229783" y="901026"/>
                    <a:pt x="2231419" y="901026"/>
                    <a:pt x="2234694" y="902781"/>
                  </a:cubicBezTo>
                  <a:cubicBezTo>
                    <a:pt x="2226508" y="916822"/>
                    <a:pt x="2215048" y="934373"/>
                    <a:pt x="2201951" y="946659"/>
                  </a:cubicBezTo>
                  <a:cubicBezTo>
                    <a:pt x="2195403" y="950169"/>
                    <a:pt x="2188854" y="951924"/>
                    <a:pt x="2183943" y="957189"/>
                  </a:cubicBezTo>
                  <a:cubicBezTo>
                    <a:pt x="2177394" y="960699"/>
                    <a:pt x="2172483" y="967720"/>
                    <a:pt x="2165934" y="971230"/>
                  </a:cubicBezTo>
                  <a:cubicBezTo>
                    <a:pt x="2167571" y="965965"/>
                    <a:pt x="2164297" y="964210"/>
                    <a:pt x="2159385" y="962454"/>
                  </a:cubicBezTo>
                  <a:cubicBezTo>
                    <a:pt x="2159385" y="967720"/>
                    <a:pt x="2165934" y="969475"/>
                    <a:pt x="2164297" y="972985"/>
                  </a:cubicBezTo>
                  <a:cubicBezTo>
                    <a:pt x="2164297" y="978250"/>
                    <a:pt x="2157749" y="985271"/>
                    <a:pt x="2152837" y="978250"/>
                  </a:cubicBezTo>
                  <a:cubicBezTo>
                    <a:pt x="2154474" y="981761"/>
                    <a:pt x="2162660" y="985271"/>
                    <a:pt x="2157749" y="992291"/>
                  </a:cubicBezTo>
                  <a:cubicBezTo>
                    <a:pt x="2156111" y="994046"/>
                    <a:pt x="2144651" y="1004577"/>
                    <a:pt x="2149563" y="994046"/>
                  </a:cubicBezTo>
                  <a:cubicBezTo>
                    <a:pt x="2146289" y="999312"/>
                    <a:pt x="2146289" y="1004577"/>
                    <a:pt x="2141377" y="1009842"/>
                  </a:cubicBezTo>
                  <a:cubicBezTo>
                    <a:pt x="2143014" y="1008087"/>
                    <a:pt x="2146289" y="1008087"/>
                    <a:pt x="2147925" y="1006332"/>
                  </a:cubicBezTo>
                  <a:cubicBezTo>
                    <a:pt x="2136465" y="1022128"/>
                    <a:pt x="2116820" y="1101108"/>
                    <a:pt x="2085714" y="1097597"/>
                  </a:cubicBezTo>
                  <a:cubicBezTo>
                    <a:pt x="2090626" y="1085312"/>
                    <a:pt x="2077529" y="1083557"/>
                    <a:pt x="2074254" y="1073026"/>
                  </a:cubicBezTo>
                  <a:cubicBezTo>
                    <a:pt x="2073436" y="1075659"/>
                    <a:pt x="2071389" y="1080924"/>
                    <a:pt x="2068934" y="1083995"/>
                  </a:cubicBezTo>
                  <a:lnTo>
                    <a:pt x="2065179" y="1086273"/>
                  </a:lnTo>
                  <a:lnTo>
                    <a:pt x="2061157" y="1081801"/>
                  </a:lnTo>
                  <a:cubicBezTo>
                    <a:pt x="2062385" y="1084873"/>
                    <a:pt x="2063715" y="1086189"/>
                    <a:pt x="2065045" y="1086354"/>
                  </a:cubicBezTo>
                  <a:lnTo>
                    <a:pt x="2065179" y="1086273"/>
                  </a:lnTo>
                  <a:lnTo>
                    <a:pt x="2066682" y="1087944"/>
                  </a:lnTo>
                  <a:cubicBezTo>
                    <a:pt x="2068933" y="1089699"/>
                    <a:pt x="2070980" y="1091454"/>
                    <a:pt x="2070980" y="1094087"/>
                  </a:cubicBezTo>
                  <a:cubicBezTo>
                    <a:pt x="2070980" y="1104618"/>
                    <a:pt x="2057883" y="1109883"/>
                    <a:pt x="2061157" y="1120414"/>
                  </a:cubicBezTo>
                  <a:cubicBezTo>
                    <a:pt x="2052971" y="1115148"/>
                    <a:pt x="2054609" y="1129189"/>
                    <a:pt x="2054609" y="1134455"/>
                  </a:cubicBezTo>
                  <a:cubicBezTo>
                    <a:pt x="2054609" y="1132699"/>
                    <a:pt x="2056246" y="1129189"/>
                    <a:pt x="2057883" y="1127434"/>
                  </a:cubicBezTo>
                  <a:cubicBezTo>
                    <a:pt x="2059520" y="1134455"/>
                    <a:pt x="2059520" y="1139720"/>
                    <a:pt x="2059520" y="1146740"/>
                  </a:cubicBezTo>
                  <a:cubicBezTo>
                    <a:pt x="2057883" y="1146740"/>
                    <a:pt x="2056246" y="1144985"/>
                    <a:pt x="2052971" y="1143230"/>
                  </a:cubicBezTo>
                  <a:cubicBezTo>
                    <a:pt x="2057883" y="1146740"/>
                    <a:pt x="2062794" y="1159026"/>
                    <a:pt x="2061157" y="1164291"/>
                  </a:cubicBezTo>
                  <a:cubicBezTo>
                    <a:pt x="2062794" y="1160781"/>
                    <a:pt x="2064431" y="1157271"/>
                    <a:pt x="2066069" y="1153761"/>
                  </a:cubicBezTo>
                  <a:cubicBezTo>
                    <a:pt x="2066069" y="1174822"/>
                    <a:pt x="2059520" y="1192373"/>
                    <a:pt x="2062794" y="1215189"/>
                  </a:cubicBezTo>
                  <a:cubicBezTo>
                    <a:pt x="2064431" y="1232740"/>
                    <a:pt x="2074254" y="1252046"/>
                    <a:pt x="2074254" y="1269597"/>
                  </a:cubicBezTo>
                  <a:cubicBezTo>
                    <a:pt x="2075891" y="1302944"/>
                    <a:pt x="2054609" y="1332781"/>
                    <a:pt x="2064431" y="1366128"/>
                  </a:cubicBezTo>
                  <a:cubicBezTo>
                    <a:pt x="2069343" y="1385434"/>
                    <a:pt x="2056246" y="1387189"/>
                    <a:pt x="2048060" y="1401230"/>
                  </a:cubicBezTo>
                  <a:cubicBezTo>
                    <a:pt x="2038237" y="1417026"/>
                    <a:pt x="2036600" y="1436332"/>
                    <a:pt x="2038237" y="1455638"/>
                  </a:cubicBezTo>
                  <a:cubicBezTo>
                    <a:pt x="2039874" y="1467924"/>
                    <a:pt x="2049697" y="1494251"/>
                    <a:pt x="2031689" y="1501271"/>
                  </a:cubicBezTo>
                  <a:cubicBezTo>
                    <a:pt x="2016955" y="1506536"/>
                    <a:pt x="2028415" y="1534618"/>
                    <a:pt x="2010406" y="1538128"/>
                  </a:cubicBezTo>
                  <a:cubicBezTo>
                    <a:pt x="2023503" y="1548659"/>
                    <a:pt x="2000583" y="1560944"/>
                    <a:pt x="1994035" y="1567965"/>
                  </a:cubicBezTo>
                  <a:cubicBezTo>
                    <a:pt x="1987486" y="1573230"/>
                    <a:pt x="1989123" y="1578495"/>
                    <a:pt x="1985849" y="1585516"/>
                  </a:cubicBezTo>
                  <a:cubicBezTo>
                    <a:pt x="1982575" y="1596047"/>
                    <a:pt x="1977663" y="1606577"/>
                    <a:pt x="1979300" y="1618863"/>
                  </a:cubicBezTo>
                  <a:cubicBezTo>
                    <a:pt x="1980937" y="1625883"/>
                    <a:pt x="1985849" y="1634659"/>
                    <a:pt x="1979300" y="1639924"/>
                  </a:cubicBezTo>
                  <a:cubicBezTo>
                    <a:pt x="1971115" y="1650455"/>
                    <a:pt x="1958017" y="1648700"/>
                    <a:pt x="1948195" y="1655720"/>
                  </a:cubicBezTo>
                  <a:cubicBezTo>
                    <a:pt x="1940009" y="1659230"/>
                    <a:pt x="1933460" y="1666251"/>
                    <a:pt x="1930186" y="1673271"/>
                  </a:cubicBezTo>
                  <a:cubicBezTo>
                    <a:pt x="1928549" y="1678536"/>
                    <a:pt x="1930186" y="1682047"/>
                    <a:pt x="1931823" y="1687312"/>
                  </a:cubicBezTo>
                  <a:cubicBezTo>
                    <a:pt x="1933460" y="1690822"/>
                    <a:pt x="1926912" y="1692577"/>
                    <a:pt x="1930186" y="1697842"/>
                  </a:cubicBezTo>
                  <a:cubicBezTo>
                    <a:pt x="1922001" y="1690822"/>
                    <a:pt x="1900718" y="1694332"/>
                    <a:pt x="1890895" y="1696087"/>
                  </a:cubicBezTo>
                  <a:cubicBezTo>
                    <a:pt x="1885983" y="1697842"/>
                    <a:pt x="1876161" y="1699598"/>
                    <a:pt x="1871249" y="1697842"/>
                  </a:cubicBezTo>
                  <a:cubicBezTo>
                    <a:pt x="1863063" y="1692577"/>
                    <a:pt x="1869612" y="1685557"/>
                    <a:pt x="1867975" y="1680291"/>
                  </a:cubicBezTo>
                  <a:cubicBezTo>
                    <a:pt x="1849966" y="1682047"/>
                    <a:pt x="1864701" y="1689067"/>
                    <a:pt x="1863063" y="1696087"/>
                  </a:cubicBezTo>
                  <a:cubicBezTo>
                    <a:pt x="1859789" y="1704863"/>
                    <a:pt x="1825409" y="1701353"/>
                    <a:pt x="1817224" y="1704863"/>
                  </a:cubicBezTo>
                  <a:cubicBezTo>
                    <a:pt x="1822135" y="1699598"/>
                    <a:pt x="1831958" y="1703108"/>
                    <a:pt x="1838506" y="1699598"/>
                  </a:cubicBezTo>
                  <a:cubicBezTo>
                    <a:pt x="1831958" y="1694332"/>
                    <a:pt x="1823772" y="1690822"/>
                    <a:pt x="1813949" y="1696087"/>
                  </a:cubicBezTo>
                  <a:cubicBezTo>
                    <a:pt x="1805764" y="1701353"/>
                    <a:pt x="1802489" y="1697842"/>
                    <a:pt x="1794304" y="1697842"/>
                  </a:cubicBezTo>
                  <a:cubicBezTo>
                    <a:pt x="1787755" y="1697842"/>
                    <a:pt x="1777932" y="1699598"/>
                    <a:pt x="1776295" y="1706618"/>
                  </a:cubicBezTo>
                  <a:cubicBezTo>
                    <a:pt x="1774658" y="1711883"/>
                    <a:pt x="1784481" y="1713638"/>
                    <a:pt x="1787755" y="1717149"/>
                  </a:cubicBezTo>
                  <a:cubicBezTo>
                    <a:pt x="1779569" y="1724169"/>
                    <a:pt x="1768109" y="1717149"/>
                    <a:pt x="1761561" y="1724169"/>
                  </a:cubicBezTo>
                  <a:cubicBezTo>
                    <a:pt x="1756649" y="1731189"/>
                    <a:pt x="1750101" y="1731189"/>
                    <a:pt x="1743552" y="1736455"/>
                  </a:cubicBezTo>
                  <a:cubicBezTo>
                    <a:pt x="1737004" y="1739965"/>
                    <a:pt x="1743552" y="1745230"/>
                    <a:pt x="1738641" y="1748740"/>
                  </a:cubicBezTo>
                  <a:cubicBezTo>
                    <a:pt x="1730455" y="1754006"/>
                    <a:pt x="1715721" y="1739965"/>
                    <a:pt x="1704261" y="1748740"/>
                  </a:cubicBezTo>
                  <a:cubicBezTo>
                    <a:pt x="1702624" y="1750496"/>
                    <a:pt x="1694438" y="1762781"/>
                    <a:pt x="1691164" y="1761026"/>
                  </a:cubicBezTo>
                  <a:cubicBezTo>
                    <a:pt x="1689527" y="1757516"/>
                    <a:pt x="1691164" y="1752251"/>
                    <a:pt x="1684615" y="1754006"/>
                  </a:cubicBezTo>
                  <a:cubicBezTo>
                    <a:pt x="1687890" y="1762781"/>
                    <a:pt x="1674793" y="1764536"/>
                    <a:pt x="1668244" y="1768047"/>
                  </a:cubicBezTo>
                  <a:cubicBezTo>
                    <a:pt x="1658421" y="1773312"/>
                    <a:pt x="1655147" y="1782087"/>
                    <a:pt x="1648598" y="1789108"/>
                  </a:cubicBezTo>
                  <a:cubicBezTo>
                    <a:pt x="1640413" y="1796128"/>
                    <a:pt x="1628953" y="1797883"/>
                    <a:pt x="1620767" y="1804904"/>
                  </a:cubicBezTo>
                  <a:cubicBezTo>
                    <a:pt x="1612581" y="1810169"/>
                    <a:pt x="1609307" y="1818945"/>
                    <a:pt x="1601121" y="1824210"/>
                  </a:cubicBezTo>
                  <a:cubicBezTo>
                    <a:pt x="1602759" y="1824210"/>
                    <a:pt x="1604396" y="1825965"/>
                    <a:pt x="1606033" y="1827720"/>
                  </a:cubicBezTo>
                  <a:cubicBezTo>
                    <a:pt x="1601121" y="1832985"/>
                    <a:pt x="1594573" y="1840006"/>
                    <a:pt x="1591299" y="1847026"/>
                  </a:cubicBezTo>
                  <a:cubicBezTo>
                    <a:pt x="1589661" y="1843516"/>
                    <a:pt x="1591299" y="1840006"/>
                    <a:pt x="1594573" y="1836496"/>
                  </a:cubicBezTo>
                  <a:cubicBezTo>
                    <a:pt x="1588024" y="1840006"/>
                    <a:pt x="1581476" y="1838251"/>
                    <a:pt x="1576564" y="1834740"/>
                  </a:cubicBezTo>
                  <a:cubicBezTo>
                    <a:pt x="1579839" y="1845271"/>
                    <a:pt x="1573290" y="1852291"/>
                    <a:pt x="1561830" y="1843516"/>
                  </a:cubicBezTo>
                  <a:cubicBezTo>
                    <a:pt x="1561830" y="1848781"/>
                    <a:pt x="1578201" y="1855802"/>
                    <a:pt x="1583113" y="1855802"/>
                  </a:cubicBezTo>
                  <a:cubicBezTo>
                    <a:pt x="1579839" y="1859312"/>
                    <a:pt x="1578201" y="1862822"/>
                    <a:pt x="1576564" y="1868087"/>
                  </a:cubicBezTo>
                  <a:cubicBezTo>
                    <a:pt x="1576564" y="1871598"/>
                    <a:pt x="1566741" y="1869843"/>
                    <a:pt x="1565104" y="1873353"/>
                  </a:cubicBezTo>
                  <a:cubicBezTo>
                    <a:pt x="1568379" y="1871598"/>
                    <a:pt x="1571653" y="1873353"/>
                    <a:pt x="1576564" y="1873353"/>
                  </a:cubicBezTo>
                  <a:cubicBezTo>
                    <a:pt x="1574927" y="1878618"/>
                    <a:pt x="1576564" y="1882128"/>
                    <a:pt x="1574927" y="1887394"/>
                  </a:cubicBezTo>
                  <a:cubicBezTo>
                    <a:pt x="1573290" y="1892659"/>
                    <a:pt x="1566741" y="1894414"/>
                    <a:pt x="1565104" y="1887394"/>
                  </a:cubicBezTo>
                  <a:cubicBezTo>
                    <a:pt x="1566741" y="1890904"/>
                    <a:pt x="1566741" y="1897924"/>
                    <a:pt x="1571653" y="1899679"/>
                  </a:cubicBezTo>
                  <a:cubicBezTo>
                    <a:pt x="1578201" y="1901434"/>
                    <a:pt x="1573290" y="1913720"/>
                    <a:pt x="1574927" y="1918985"/>
                  </a:cubicBezTo>
                  <a:cubicBezTo>
                    <a:pt x="1578201" y="1926006"/>
                    <a:pt x="1588024" y="1938291"/>
                    <a:pt x="1583113" y="1947067"/>
                  </a:cubicBezTo>
                  <a:cubicBezTo>
                    <a:pt x="1591299" y="1945312"/>
                    <a:pt x="1591299" y="1954087"/>
                    <a:pt x="1584750" y="1955843"/>
                  </a:cubicBezTo>
                  <a:cubicBezTo>
                    <a:pt x="1591299" y="1961108"/>
                    <a:pt x="1586387" y="1982169"/>
                    <a:pt x="1591299" y="1990945"/>
                  </a:cubicBezTo>
                  <a:cubicBezTo>
                    <a:pt x="1596210" y="1999720"/>
                    <a:pt x="1588024" y="2019026"/>
                    <a:pt x="1586387" y="2027802"/>
                  </a:cubicBezTo>
                  <a:cubicBezTo>
                    <a:pt x="1584750" y="2026047"/>
                    <a:pt x="1581476" y="2024292"/>
                    <a:pt x="1579839" y="2020781"/>
                  </a:cubicBezTo>
                  <a:cubicBezTo>
                    <a:pt x="1581476" y="2026047"/>
                    <a:pt x="1581476" y="2031312"/>
                    <a:pt x="1588024" y="2031312"/>
                  </a:cubicBezTo>
                  <a:cubicBezTo>
                    <a:pt x="1581476" y="2040087"/>
                    <a:pt x="1571653" y="2045353"/>
                    <a:pt x="1563467" y="2050618"/>
                  </a:cubicBezTo>
                  <a:cubicBezTo>
                    <a:pt x="1555281" y="2057638"/>
                    <a:pt x="1548733" y="2066414"/>
                    <a:pt x="1543821" y="2075189"/>
                  </a:cubicBezTo>
                  <a:cubicBezTo>
                    <a:pt x="1530724" y="2096251"/>
                    <a:pt x="1527450" y="2119067"/>
                    <a:pt x="1520901" y="2143638"/>
                  </a:cubicBezTo>
                  <a:cubicBezTo>
                    <a:pt x="1514353" y="2164700"/>
                    <a:pt x="1502893" y="2184006"/>
                    <a:pt x="1488159" y="2203312"/>
                  </a:cubicBezTo>
                  <a:cubicBezTo>
                    <a:pt x="1475062" y="2220863"/>
                    <a:pt x="1455416" y="2233149"/>
                    <a:pt x="1440682" y="2248945"/>
                  </a:cubicBezTo>
                  <a:cubicBezTo>
                    <a:pt x="1443956" y="2243679"/>
                    <a:pt x="1439045" y="2234904"/>
                    <a:pt x="1437407" y="2229638"/>
                  </a:cubicBezTo>
                  <a:cubicBezTo>
                    <a:pt x="1445593" y="2231394"/>
                    <a:pt x="1448867" y="2231394"/>
                    <a:pt x="1457053" y="2227883"/>
                  </a:cubicBezTo>
                  <a:cubicBezTo>
                    <a:pt x="1461965" y="2222618"/>
                    <a:pt x="1466876" y="2213843"/>
                    <a:pt x="1471787" y="2210332"/>
                  </a:cubicBezTo>
                  <a:cubicBezTo>
                    <a:pt x="1479973" y="2206822"/>
                    <a:pt x="1481610" y="2203312"/>
                    <a:pt x="1481610" y="2194536"/>
                  </a:cubicBezTo>
                  <a:cubicBezTo>
                    <a:pt x="1481610" y="2189271"/>
                    <a:pt x="1483247" y="2180496"/>
                    <a:pt x="1489796" y="2187516"/>
                  </a:cubicBezTo>
                  <a:cubicBezTo>
                    <a:pt x="1486522" y="2180496"/>
                    <a:pt x="1491433" y="2176985"/>
                    <a:pt x="1496345" y="2171720"/>
                  </a:cubicBezTo>
                  <a:cubicBezTo>
                    <a:pt x="1501256" y="2166455"/>
                    <a:pt x="1501256" y="2161189"/>
                    <a:pt x="1501256" y="2155924"/>
                  </a:cubicBezTo>
                  <a:cubicBezTo>
                    <a:pt x="1499619" y="2152414"/>
                    <a:pt x="1494707" y="2138373"/>
                    <a:pt x="1504530" y="2147149"/>
                  </a:cubicBezTo>
                  <a:cubicBezTo>
                    <a:pt x="1506167" y="2143638"/>
                    <a:pt x="1502893" y="2131353"/>
                    <a:pt x="1497982" y="2133108"/>
                  </a:cubicBezTo>
                  <a:cubicBezTo>
                    <a:pt x="1496345" y="2133108"/>
                    <a:pt x="1483247" y="2141883"/>
                    <a:pt x="1483247" y="2145394"/>
                  </a:cubicBezTo>
                  <a:cubicBezTo>
                    <a:pt x="1478336" y="2140128"/>
                    <a:pt x="1476699" y="2136618"/>
                    <a:pt x="1471787" y="2134863"/>
                  </a:cubicBezTo>
                  <a:cubicBezTo>
                    <a:pt x="1465239" y="2133108"/>
                    <a:pt x="1466876" y="2124332"/>
                    <a:pt x="1460327" y="2122577"/>
                  </a:cubicBezTo>
                  <a:cubicBezTo>
                    <a:pt x="1460327" y="2134863"/>
                    <a:pt x="1466876" y="2134863"/>
                    <a:pt x="1473425" y="2145394"/>
                  </a:cubicBezTo>
                  <a:cubicBezTo>
                    <a:pt x="1460327" y="2147149"/>
                    <a:pt x="1470150" y="2161189"/>
                    <a:pt x="1468513" y="2168210"/>
                  </a:cubicBezTo>
                  <a:cubicBezTo>
                    <a:pt x="1468513" y="2164700"/>
                    <a:pt x="1466876" y="2161189"/>
                    <a:pt x="1463602" y="2157679"/>
                  </a:cubicBezTo>
                  <a:cubicBezTo>
                    <a:pt x="1461965" y="2162945"/>
                    <a:pt x="1466876" y="2168210"/>
                    <a:pt x="1463602" y="2173475"/>
                  </a:cubicBezTo>
                  <a:cubicBezTo>
                    <a:pt x="1463602" y="2175230"/>
                    <a:pt x="1458690" y="2175230"/>
                    <a:pt x="1460327" y="2176985"/>
                  </a:cubicBezTo>
                  <a:cubicBezTo>
                    <a:pt x="1461965" y="2189271"/>
                    <a:pt x="1450505" y="2194536"/>
                    <a:pt x="1442319" y="2199802"/>
                  </a:cubicBezTo>
                  <a:cubicBezTo>
                    <a:pt x="1435770" y="2203312"/>
                    <a:pt x="1437407" y="2210332"/>
                    <a:pt x="1435770" y="2217353"/>
                  </a:cubicBezTo>
                  <a:cubicBezTo>
                    <a:pt x="1434133" y="2222618"/>
                    <a:pt x="1421036" y="2234904"/>
                    <a:pt x="1434133" y="2234904"/>
                  </a:cubicBezTo>
                  <a:cubicBezTo>
                    <a:pt x="1427585" y="2240169"/>
                    <a:pt x="1432496" y="2248945"/>
                    <a:pt x="1439045" y="2243679"/>
                  </a:cubicBezTo>
                  <a:cubicBezTo>
                    <a:pt x="1440682" y="2248945"/>
                    <a:pt x="1434133" y="2255965"/>
                    <a:pt x="1432496" y="2261230"/>
                  </a:cubicBezTo>
                  <a:cubicBezTo>
                    <a:pt x="1427585" y="2270006"/>
                    <a:pt x="1427585" y="2280536"/>
                    <a:pt x="1425947" y="2289312"/>
                  </a:cubicBezTo>
                  <a:cubicBezTo>
                    <a:pt x="1422673" y="2308618"/>
                    <a:pt x="1411213" y="2319149"/>
                    <a:pt x="1399753" y="2334945"/>
                  </a:cubicBezTo>
                  <a:cubicBezTo>
                    <a:pt x="1396479" y="2340210"/>
                    <a:pt x="1389931" y="2343720"/>
                    <a:pt x="1386656" y="2343720"/>
                  </a:cubicBezTo>
                  <a:cubicBezTo>
                    <a:pt x="1383382" y="2341965"/>
                    <a:pt x="1378471" y="2333190"/>
                    <a:pt x="1376833" y="2329679"/>
                  </a:cubicBezTo>
                  <a:cubicBezTo>
                    <a:pt x="1371922" y="2322659"/>
                    <a:pt x="1373559" y="2317394"/>
                    <a:pt x="1373559" y="2310373"/>
                  </a:cubicBezTo>
                  <a:cubicBezTo>
                    <a:pt x="1373559" y="2303353"/>
                    <a:pt x="1381745" y="2296332"/>
                    <a:pt x="1385019" y="2289312"/>
                  </a:cubicBezTo>
                  <a:cubicBezTo>
                    <a:pt x="1391568" y="2280536"/>
                    <a:pt x="1378471" y="2275271"/>
                    <a:pt x="1370285" y="2271761"/>
                  </a:cubicBezTo>
                  <a:cubicBezTo>
                    <a:pt x="1362099" y="2268251"/>
                    <a:pt x="1357188" y="2261230"/>
                    <a:pt x="1352276" y="2254210"/>
                  </a:cubicBezTo>
                  <a:cubicBezTo>
                    <a:pt x="1339179" y="2236659"/>
                    <a:pt x="1322808" y="2238414"/>
                    <a:pt x="1309711" y="2226128"/>
                  </a:cubicBezTo>
                  <a:cubicBezTo>
                    <a:pt x="1299888" y="2217353"/>
                    <a:pt x="1288428" y="2212087"/>
                    <a:pt x="1276968" y="2205067"/>
                  </a:cubicBezTo>
                  <a:cubicBezTo>
                    <a:pt x="1272057" y="2203312"/>
                    <a:pt x="1270419" y="2199802"/>
                    <a:pt x="1265508" y="2198047"/>
                  </a:cubicBezTo>
                  <a:cubicBezTo>
                    <a:pt x="1254048" y="2205067"/>
                    <a:pt x="1237677" y="2180496"/>
                    <a:pt x="1224579" y="2171720"/>
                  </a:cubicBezTo>
                  <a:cubicBezTo>
                    <a:pt x="1232765" y="2180496"/>
                    <a:pt x="1204934" y="2194536"/>
                    <a:pt x="1204934" y="2176985"/>
                  </a:cubicBezTo>
                  <a:cubicBezTo>
                    <a:pt x="1206571" y="2161189"/>
                    <a:pt x="1186925" y="2152414"/>
                    <a:pt x="1175465" y="2145394"/>
                  </a:cubicBezTo>
                  <a:cubicBezTo>
                    <a:pt x="1167280" y="2138373"/>
                    <a:pt x="1150908" y="2119067"/>
                    <a:pt x="1137811" y="2127843"/>
                  </a:cubicBezTo>
                  <a:cubicBezTo>
                    <a:pt x="1132900" y="2129598"/>
                    <a:pt x="1132900" y="2134863"/>
                    <a:pt x="1126351" y="2136618"/>
                  </a:cubicBezTo>
                  <a:cubicBezTo>
                    <a:pt x="1119803" y="2138373"/>
                    <a:pt x="1111617" y="2138373"/>
                    <a:pt x="1106705" y="2131353"/>
                  </a:cubicBezTo>
                  <a:cubicBezTo>
                    <a:pt x="1118165" y="2126087"/>
                    <a:pt x="1114891" y="2110291"/>
                    <a:pt x="1127988" y="2105026"/>
                  </a:cubicBezTo>
                  <a:cubicBezTo>
                    <a:pt x="1141085" y="2099761"/>
                    <a:pt x="1144360" y="2085720"/>
                    <a:pt x="1149271" y="2073434"/>
                  </a:cubicBezTo>
                  <a:cubicBezTo>
                    <a:pt x="1155820" y="2061149"/>
                    <a:pt x="1165643" y="2050618"/>
                    <a:pt x="1172191" y="2038332"/>
                  </a:cubicBezTo>
                  <a:cubicBezTo>
                    <a:pt x="1175465" y="2031312"/>
                    <a:pt x="1185288" y="2015516"/>
                    <a:pt x="1193474" y="2024292"/>
                  </a:cubicBezTo>
                  <a:cubicBezTo>
                    <a:pt x="1196748" y="2020781"/>
                    <a:pt x="1193474" y="2017271"/>
                    <a:pt x="1190200" y="2015516"/>
                  </a:cubicBezTo>
                  <a:cubicBezTo>
                    <a:pt x="1196748" y="2006740"/>
                    <a:pt x="1204934" y="1996210"/>
                    <a:pt x="1214757" y="1990945"/>
                  </a:cubicBezTo>
                  <a:cubicBezTo>
                    <a:pt x="1224579" y="1985679"/>
                    <a:pt x="1227854" y="1982169"/>
                    <a:pt x="1234402" y="1975149"/>
                  </a:cubicBezTo>
                  <a:cubicBezTo>
                    <a:pt x="1240951" y="1968128"/>
                    <a:pt x="1250774" y="1966373"/>
                    <a:pt x="1260597" y="1962863"/>
                  </a:cubicBezTo>
                  <a:cubicBezTo>
                    <a:pt x="1267145" y="1959353"/>
                    <a:pt x="1278605" y="1947067"/>
                    <a:pt x="1286791" y="1950577"/>
                  </a:cubicBezTo>
                  <a:cubicBezTo>
                    <a:pt x="1288428" y="1938291"/>
                    <a:pt x="1288428" y="1927761"/>
                    <a:pt x="1288428" y="1915475"/>
                  </a:cubicBezTo>
                  <a:cubicBezTo>
                    <a:pt x="1288428" y="1899679"/>
                    <a:pt x="1286791" y="1892659"/>
                    <a:pt x="1280242" y="1878618"/>
                  </a:cubicBezTo>
                  <a:cubicBezTo>
                    <a:pt x="1276968" y="1868087"/>
                    <a:pt x="1273694" y="1857557"/>
                    <a:pt x="1262234" y="1854047"/>
                  </a:cubicBezTo>
                  <a:cubicBezTo>
                    <a:pt x="1255685" y="1850536"/>
                    <a:pt x="1242588" y="1850536"/>
                    <a:pt x="1240951" y="1859312"/>
                  </a:cubicBezTo>
                  <a:cubicBezTo>
                    <a:pt x="1237677" y="1857557"/>
                    <a:pt x="1232765" y="1859312"/>
                    <a:pt x="1229491" y="1855802"/>
                  </a:cubicBezTo>
                  <a:cubicBezTo>
                    <a:pt x="1226217" y="1855802"/>
                    <a:pt x="1227854" y="1848781"/>
                    <a:pt x="1227854" y="1843516"/>
                  </a:cubicBezTo>
                  <a:cubicBezTo>
                    <a:pt x="1226217" y="1831230"/>
                    <a:pt x="1231128" y="1824210"/>
                    <a:pt x="1232765" y="1811924"/>
                  </a:cubicBezTo>
                  <a:cubicBezTo>
                    <a:pt x="1232765" y="1803149"/>
                    <a:pt x="1231128" y="1790863"/>
                    <a:pt x="1236039" y="1783842"/>
                  </a:cubicBezTo>
                  <a:cubicBezTo>
                    <a:pt x="1239314" y="1775067"/>
                    <a:pt x="1227854" y="1769802"/>
                    <a:pt x="1237677" y="1762781"/>
                  </a:cubicBezTo>
                  <a:cubicBezTo>
                    <a:pt x="1231128" y="1757516"/>
                    <a:pt x="1226217" y="1750496"/>
                    <a:pt x="1216394" y="1750496"/>
                  </a:cubicBezTo>
                  <a:cubicBezTo>
                    <a:pt x="1208208" y="1748740"/>
                    <a:pt x="1200022" y="1755761"/>
                    <a:pt x="1193474" y="1759271"/>
                  </a:cubicBezTo>
                  <a:cubicBezTo>
                    <a:pt x="1168917" y="1766291"/>
                    <a:pt x="1164005" y="1745230"/>
                    <a:pt x="1160731" y="1729434"/>
                  </a:cubicBezTo>
                  <a:cubicBezTo>
                    <a:pt x="1157457" y="1720659"/>
                    <a:pt x="1150908" y="1710128"/>
                    <a:pt x="1147634" y="1701353"/>
                  </a:cubicBezTo>
                  <a:cubicBezTo>
                    <a:pt x="1141085" y="1678536"/>
                    <a:pt x="1134537" y="1671516"/>
                    <a:pt x="1126351" y="1659230"/>
                  </a:cubicBezTo>
                  <a:cubicBezTo>
                    <a:pt x="1116528" y="1657475"/>
                    <a:pt x="1108343" y="1655720"/>
                    <a:pt x="1100157" y="1650455"/>
                  </a:cubicBezTo>
                  <a:cubicBezTo>
                    <a:pt x="1091971" y="1643434"/>
                    <a:pt x="1091971" y="1648700"/>
                    <a:pt x="1083786" y="1659230"/>
                  </a:cubicBezTo>
                  <a:cubicBezTo>
                    <a:pt x="1069051" y="1682047"/>
                    <a:pt x="1070689" y="1659230"/>
                    <a:pt x="1064140" y="1657475"/>
                  </a:cubicBezTo>
                  <a:cubicBezTo>
                    <a:pt x="1054317" y="1657475"/>
                    <a:pt x="1041220" y="1657475"/>
                    <a:pt x="1031397" y="1652210"/>
                  </a:cubicBezTo>
                  <a:cubicBezTo>
                    <a:pt x="1026486" y="1650455"/>
                    <a:pt x="1006840" y="1648700"/>
                    <a:pt x="1005203" y="1641679"/>
                  </a:cubicBezTo>
                  <a:cubicBezTo>
                    <a:pt x="1003566" y="1636414"/>
                    <a:pt x="1008477" y="1631149"/>
                    <a:pt x="1010114" y="1625883"/>
                  </a:cubicBezTo>
                  <a:cubicBezTo>
                    <a:pt x="1011751" y="1620618"/>
                    <a:pt x="1005203" y="1611842"/>
                    <a:pt x="1008477" y="1606577"/>
                  </a:cubicBezTo>
                  <a:cubicBezTo>
                    <a:pt x="1011751" y="1597802"/>
                    <a:pt x="1006840" y="1589026"/>
                    <a:pt x="1010114" y="1578495"/>
                  </a:cubicBezTo>
                  <a:cubicBezTo>
                    <a:pt x="1011751" y="1571475"/>
                    <a:pt x="997017" y="1569720"/>
                    <a:pt x="1005203" y="1560944"/>
                  </a:cubicBezTo>
                  <a:cubicBezTo>
                    <a:pt x="995380" y="1557434"/>
                    <a:pt x="992106" y="1545149"/>
                    <a:pt x="987194" y="1534618"/>
                  </a:cubicBezTo>
                  <a:cubicBezTo>
                    <a:pt x="977372" y="1522332"/>
                    <a:pt x="1011751" y="1522332"/>
                    <a:pt x="997017" y="1511802"/>
                  </a:cubicBezTo>
                  <a:cubicBezTo>
                    <a:pt x="980646" y="1499516"/>
                    <a:pt x="987194" y="1490740"/>
                    <a:pt x="995380" y="1473189"/>
                  </a:cubicBezTo>
                  <a:cubicBezTo>
                    <a:pt x="997017" y="1469679"/>
                    <a:pt x="1003566" y="1459149"/>
                    <a:pt x="1001929" y="1455638"/>
                  </a:cubicBezTo>
                  <a:cubicBezTo>
                    <a:pt x="997017" y="1448618"/>
                    <a:pt x="1001929" y="1443353"/>
                    <a:pt x="1003566" y="1434577"/>
                  </a:cubicBezTo>
                  <a:cubicBezTo>
                    <a:pt x="1011751" y="1411761"/>
                    <a:pt x="1006840" y="1408251"/>
                    <a:pt x="998654" y="1392455"/>
                  </a:cubicBezTo>
                  <a:cubicBezTo>
                    <a:pt x="990469" y="1381924"/>
                    <a:pt x="990469" y="1366128"/>
                    <a:pt x="983920" y="1367883"/>
                  </a:cubicBezTo>
                  <a:cubicBezTo>
                    <a:pt x="972460" y="1373148"/>
                    <a:pt x="956089" y="1359108"/>
                    <a:pt x="951177" y="1346822"/>
                  </a:cubicBezTo>
                  <a:cubicBezTo>
                    <a:pt x="947903" y="1339802"/>
                    <a:pt x="944629" y="1329271"/>
                    <a:pt x="944629" y="1320495"/>
                  </a:cubicBezTo>
                  <a:cubicBezTo>
                    <a:pt x="944629" y="1311720"/>
                    <a:pt x="951177" y="1304699"/>
                    <a:pt x="951177" y="1295924"/>
                  </a:cubicBezTo>
                  <a:cubicBezTo>
                    <a:pt x="933169" y="1301189"/>
                    <a:pt x="913523" y="1299434"/>
                    <a:pt x="893878" y="1297679"/>
                  </a:cubicBezTo>
                  <a:cubicBezTo>
                    <a:pt x="882418" y="1295924"/>
                    <a:pt x="854586" y="1299434"/>
                    <a:pt x="846401" y="1290659"/>
                  </a:cubicBezTo>
                  <a:cubicBezTo>
                    <a:pt x="838215" y="1283638"/>
                    <a:pt x="839852" y="1266087"/>
                    <a:pt x="838215" y="1257312"/>
                  </a:cubicBezTo>
                  <a:cubicBezTo>
                    <a:pt x="834941" y="1243271"/>
                    <a:pt x="818569" y="1236250"/>
                    <a:pt x="818569" y="1223965"/>
                  </a:cubicBezTo>
                  <a:cubicBezTo>
                    <a:pt x="823481" y="1223965"/>
                    <a:pt x="826755" y="1223965"/>
                    <a:pt x="831666" y="1223965"/>
                  </a:cubicBezTo>
                  <a:cubicBezTo>
                    <a:pt x="828392" y="1209924"/>
                    <a:pt x="823481" y="1188863"/>
                    <a:pt x="818569" y="1178332"/>
                  </a:cubicBezTo>
                  <a:cubicBezTo>
                    <a:pt x="815295" y="1173067"/>
                    <a:pt x="815295" y="1171312"/>
                    <a:pt x="815295" y="1166046"/>
                  </a:cubicBezTo>
                  <a:cubicBezTo>
                    <a:pt x="816932" y="1159026"/>
                    <a:pt x="816932" y="1152006"/>
                    <a:pt x="810383" y="1148495"/>
                  </a:cubicBezTo>
                  <a:cubicBezTo>
                    <a:pt x="792375" y="1136210"/>
                    <a:pt x="776004" y="1127434"/>
                    <a:pt x="766181" y="1129189"/>
                  </a:cubicBezTo>
                  <a:cubicBezTo>
                    <a:pt x="736712" y="1132699"/>
                    <a:pt x="743261" y="1129189"/>
                    <a:pt x="735075" y="1129189"/>
                  </a:cubicBezTo>
                  <a:cubicBezTo>
                    <a:pt x="726889" y="1129189"/>
                    <a:pt x="717067" y="1115148"/>
                    <a:pt x="713792" y="1109883"/>
                  </a:cubicBezTo>
                  <a:cubicBezTo>
                    <a:pt x="708881" y="1104618"/>
                    <a:pt x="707244" y="1108128"/>
                    <a:pt x="702332" y="1106373"/>
                  </a:cubicBezTo>
                  <a:cubicBezTo>
                    <a:pt x="697421" y="1106373"/>
                    <a:pt x="685961" y="1099352"/>
                    <a:pt x="682687" y="1097597"/>
                  </a:cubicBezTo>
                  <a:cubicBezTo>
                    <a:pt x="679412" y="1097597"/>
                    <a:pt x="676138" y="1097597"/>
                    <a:pt x="671227" y="1095842"/>
                  </a:cubicBezTo>
                  <a:cubicBezTo>
                    <a:pt x="663041" y="1092332"/>
                    <a:pt x="663041" y="1085312"/>
                    <a:pt x="658130" y="1080046"/>
                  </a:cubicBezTo>
                  <a:cubicBezTo>
                    <a:pt x="653218" y="1074781"/>
                    <a:pt x="653218" y="1076536"/>
                    <a:pt x="646670" y="1078291"/>
                  </a:cubicBezTo>
                  <a:cubicBezTo>
                    <a:pt x="638484" y="1081801"/>
                    <a:pt x="633573" y="1073026"/>
                    <a:pt x="628661" y="1071271"/>
                  </a:cubicBezTo>
                  <a:cubicBezTo>
                    <a:pt x="615564" y="1062495"/>
                    <a:pt x="610653" y="1071271"/>
                    <a:pt x="597555" y="1069516"/>
                  </a:cubicBezTo>
                  <a:cubicBezTo>
                    <a:pt x="581184" y="1066006"/>
                    <a:pt x="579547" y="1064250"/>
                    <a:pt x="571361" y="1053720"/>
                  </a:cubicBezTo>
                  <a:cubicBezTo>
                    <a:pt x="566450" y="1048455"/>
                    <a:pt x="551716" y="1039679"/>
                    <a:pt x="545167" y="1039679"/>
                  </a:cubicBezTo>
                  <a:cubicBezTo>
                    <a:pt x="538619" y="1037924"/>
                    <a:pt x="540256" y="1029148"/>
                    <a:pt x="536981" y="1025638"/>
                  </a:cubicBezTo>
                  <a:cubicBezTo>
                    <a:pt x="533707" y="1022128"/>
                    <a:pt x="527159" y="1023883"/>
                    <a:pt x="527159" y="1018618"/>
                  </a:cubicBezTo>
                  <a:cubicBezTo>
                    <a:pt x="527159" y="1008087"/>
                    <a:pt x="515699" y="999312"/>
                    <a:pt x="514061" y="988781"/>
                  </a:cubicBezTo>
                  <a:cubicBezTo>
                    <a:pt x="514061" y="983516"/>
                    <a:pt x="518973" y="980005"/>
                    <a:pt x="518973" y="972985"/>
                  </a:cubicBezTo>
                  <a:cubicBezTo>
                    <a:pt x="520610" y="969475"/>
                    <a:pt x="512424" y="967720"/>
                    <a:pt x="510787" y="962454"/>
                  </a:cubicBezTo>
                  <a:cubicBezTo>
                    <a:pt x="510787" y="957189"/>
                    <a:pt x="509150" y="951924"/>
                    <a:pt x="509150" y="948414"/>
                  </a:cubicBezTo>
                  <a:cubicBezTo>
                    <a:pt x="509150" y="941393"/>
                    <a:pt x="512424" y="937883"/>
                    <a:pt x="514061" y="932618"/>
                  </a:cubicBezTo>
                  <a:cubicBezTo>
                    <a:pt x="515699" y="922087"/>
                    <a:pt x="517336" y="904536"/>
                    <a:pt x="505876" y="899271"/>
                  </a:cubicBezTo>
                  <a:cubicBezTo>
                    <a:pt x="504239" y="901026"/>
                    <a:pt x="500964" y="906291"/>
                    <a:pt x="497690" y="906291"/>
                  </a:cubicBezTo>
                  <a:cubicBezTo>
                    <a:pt x="486230" y="904536"/>
                    <a:pt x="478044" y="904536"/>
                    <a:pt x="468222" y="906291"/>
                  </a:cubicBezTo>
                  <a:cubicBezTo>
                    <a:pt x="456762" y="908046"/>
                    <a:pt x="437116" y="909801"/>
                    <a:pt x="428930" y="918577"/>
                  </a:cubicBezTo>
                  <a:cubicBezTo>
                    <a:pt x="415833" y="930863"/>
                    <a:pt x="414196" y="939638"/>
                    <a:pt x="396187" y="939638"/>
                  </a:cubicBezTo>
                  <a:cubicBezTo>
                    <a:pt x="392913" y="941393"/>
                    <a:pt x="381453" y="948414"/>
                    <a:pt x="381453" y="953679"/>
                  </a:cubicBezTo>
                  <a:cubicBezTo>
                    <a:pt x="379816" y="960699"/>
                    <a:pt x="369993" y="957189"/>
                    <a:pt x="365082" y="957189"/>
                  </a:cubicBezTo>
                  <a:cubicBezTo>
                    <a:pt x="356896" y="957189"/>
                    <a:pt x="351985" y="962454"/>
                    <a:pt x="350348" y="967720"/>
                  </a:cubicBezTo>
                  <a:cubicBezTo>
                    <a:pt x="348710" y="976495"/>
                    <a:pt x="340525" y="980005"/>
                    <a:pt x="332339" y="983516"/>
                  </a:cubicBezTo>
                  <a:cubicBezTo>
                    <a:pt x="329065" y="983516"/>
                    <a:pt x="315968" y="990536"/>
                    <a:pt x="319242" y="980005"/>
                  </a:cubicBezTo>
                  <a:cubicBezTo>
                    <a:pt x="319242" y="978250"/>
                    <a:pt x="311056" y="976495"/>
                    <a:pt x="304508" y="976495"/>
                  </a:cubicBezTo>
                  <a:cubicBezTo>
                    <a:pt x="286499" y="976495"/>
                    <a:pt x="263579" y="972985"/>
                    <a:pt x="250482" y="974740"/>
                  </a:cubicBezTo>
                  <a:cubicBezTo>
                    <a:pt x="242296" y="974740"/>
                    <a:pt x="234111" y="983516"/>
                    <a:pt x="224288" y="980005"/>
                  </a:cubicBezTo>
                  <a:cubicBezTo>
                    <a:pt x="219377" y="980005"/>
                    <a:pt x="214465" y="971230"/>
                    <a:pt x="207917" y="976495"/>
                  </a:cubicBezTo>
                  <a:cubicBezTo>
                    <a:pt x="206279" y="957189"/>
                    <a:pt x="204642" y="937883"/>
                    <a:pt x="204642" y="920332"/>
                  </a:cubicBezTo>
                  <a:cubicBezTo>
                    <a:pt x="204642" y="911556"/>
                    <a:pt x="204642" y="909801"/>
                    <a:pt x="207917" y="901026"/>
                  </a:cubicBezTo>
                  <a:cubicBezTo>
                    <a:pt x="207917" y="899271"/>
                    <a:pt x="207917" y="897516"/>
                    <a:pt x="206279" y="895761"/>
                  </a:cubicBezTo>
                  <a:cubicBezTo>
                    <a:pt x="203005" y="890495"/>
                    <a:pt x="207917" y="888740"/>
                    <a:pt x="209554" y="883475"/>
                  </a:cubicBezTo>
                  <a:cubicBezTo>
                    <a:pt x="196457" y="885230"/>
                    <a:pt x="183359" y="904536"/>
                    <a:pt x="171900" y="913312"/>
                  </a:cubicBezTo>
                  <a:cubicBezTo>
                    <a:pt x="157165" y="923842"/>
                    <a:pt x="130971" y="918577"/>
                    <a:pt x="112963" y="916822"/>
                  </a:cubicBezTo>
                  <a:cubicBezTo>
                    <a:pt x="116237" y="908046"/>
                    <a:pt x="108051" y="895761"/>
                    <a:pt x="101503" y="890495"/>
                  </a:cubicBezTo>
                  <a:cubicBezTo>
                    <a:pt x="88405" y="879965"/>
                    <a:pt x="67123" y="886985"/>
                    <a:pt x="52388" y="879965"/>
                  </a:cubicBezTo>
                  <a:cubicBezTo>
                    <a:pt x="68760" y="860659"/>
                    <a:pt x="63848" y="855393"/>
                    <a:pt x="45840" y="839597"/>
                  </a:cubicBezTo>
                  <a:cubicBezTo>
                    <a:pt x="42566" y="836087"/>
                    <a:pt x="42566" y="832577"/>
                    <a:pt x="40928" y="829067"/>
                  </a:cubicBezTo>
                  <a:cubicBezTo>
                    <a:pt x="39291" y="823801"/>
                    <a:pt x="32743" y="822046"/>
                    <a:pt x="29468" y="818536"/>
                  </a:cubicBezTo>
                  <a:cubicBezTo>
                    <a:pt x="22920" y="809761"/>
                    <a:pt x="24557" y="799230"/>
                    <a:pt x="13097" y="792210"/>
                  </a:cubicBezTo>
                  <a:cubicBezTo>
                    <a:pt x="24557" y="786944"/>
                    <a:pt x="3274" y="774658"/>
                    <a:pt x="0" y="769393"/>
                  </a:cubicBezTo>
                  <a:cubicBezTo>
                    <a:pt x="3274" y="762373"/>
                    <a:pt x="1637" y="758863"/>
                    <a:pt x="11460" y="757107"/>
                  </a:cubicBezTo>
                  <a:cubicBezTo>
                    <a:pt x="19646" y="755352"/>
                    <a:pt x="9823" y="746577"/>
                    <a:pt x="11460" y="736046"/>
                  </a:cubicBezTo>
                  <a:cubicBezTo>
                    <a:pt x="16371" y="718495"/>
                    <a:pt x="29468" y="716740"/>
                    <a:pt x="42566" y="709720"/>
                  </a:cubicBezTo>
                  <a:cubicBezTo>
                    <a:pt x="50751" y="704454"/>
                    <a:pt x="44203" y="693924"/>
                    <a:pt x="42566" y="685148"/>
                  </a:cubicBezTo>
                  <a:cubicBezTo>
                    <a:pt x="40928" y="678128"/>
                    <a:pt x="45840" y="671107"/>
                    <a:pt x="49114" y="664087"/>
                  </a:cubicBezTo>
                  <a:cubicBezTo>
                    <a:pt x="58937" y="653556"/>
                    <a:pt x="49114" y="636005"/>
                    <a:pt x="58937" y="625475"/>
                  </a:cubicBezTo>
                  <a:cubicBezTo>
                    <a:pt x="63848" y="618454"/>
                    <a:pt x="73671" y="618454"/>
                    <a:pt x="80220" y="613189"/>
                  </a:cubicBezTo>
                  <a:cubicBezTo>
                    <a:pt x="85131" y="609679"/>
                    <a:pt x="85131" y="604414"/>
                    <a:pt x="93317" y="600903"/>
                  </a:cubicBezTo>
                  <a:cubicBezTo>
                    <a:pt x="101503" y="599148"/>
                    <a:pt x="106414" y="590373"/>
                    <a:pt x="116237" y="586863"/>
                  </a:cubicBezTo>
                  <a:cubicBezTo>
                    <a:pt x="124423" y="583352"/>
                    <a:pt x="137520" y="585107"/>
                    <a:pt x="145705" y="583352"/>
                  </a:cubicBezTo>
                  <a:cubicBezTo>
                    <a:pt x="157165" y="579842"/>
                    <a:pt x="165351" y="581597"/>
                    <a:pt x="173537" y="572822"/>
                  </a:cubicBezTo>
                  <a:cubicBezTo>
                    <a:pt x="175174" y="572822"/>
                    <a:pt x="176811" y="567556"/>
                    <a:pt x="188271" y="565801"/>
                  </a:cubicBezTo>
                  <a:cubicBezTo>
                    <a:pt x="193182" y="564046"/>
                    <a:pt x="193182" y="565801"/>
                    <a:pt x="199731" y="567556"/>
                  </a:cubicBezTo>
                  <a:cubicBezTo>
                    <a:pt x="204642" y="567556"/>
                    <a:pt x="209554" y="572822"/>
                    <a:pt x="212828" y="578087"/>
                  </a:cubicBezTo>
                  <a:cubicBezTo>
                    <a:pt x="214465" y="576332"/>
                    <a:pt x="216102" y="574577"/>
                    <a:pt x="217739" y="572822"/>
                  </a:cubicBezTo>
                  <a:cubicBezTo>
                    <a:pt x="225925" y="583352"/>
                    <a:pt x="229199" y="560536"/>
                    <a:pt x="230837" y="555271"/>
                  </a:cubicBezTo>
                  <a:cubicBezTo>
                    <a:pt x="234111" y="535965"/>
                    <a:pt x="237385" y="518413"/>
                    <a:pt x="239022" y="497352"/>
                  </a:cubicBezTo>
                  <a:cubicBezTo>
                    <a:pt x="242296" y="471026"/>
                    <a:pt x="245571" y="444699"/>
                    <a:pt x="250482" y="420128"/>
                  </a:cubicBezTo>
                  <a:cubicBezTo>
                    <a:pt x="253756" y="407842"/>
                    <a:pt x="258668" y="399067"/>
                    <a:pt x="255394" y="386781"/>
                  </a:cubicBezTo>
                  <a:cubicBezTo>
                    <a:pt x="252119" y="376250"/>
                    <a:pt x="243934" y="370985"/>
                    <a:pt x="243934" y="358699"/>
                  </a:cubicBezTo>
                  <a:cubicBezTo>
                    <a:pt x="243934" y="346413"/>
                    <a:pt x="237385" y="344658"/>
                    <a:pt x="227562" y="335883"/>
                  </a:cubicBezTo>
                  <a:cubicBezTo>
                    <a:pt x="216102" y="327107"/>
                    <a:pt x="216102" y="316577"/>
                    <a:pt x="216102" y="306046"/>
                  </a:cubicBezTo>
                  <a:cubicBezTo>
                    <a:pt x="216102" y="299026"/>
                    <a:pt x="214465" y="290250"/>
                    <a:pt x="217739" y="283230"/>
                  </a:cubicBezTo>
                  <a:cubicBezTo>
                    <a:pt x="229199" y="272699"/>
                    <a:pt x="248845" y="267434"/>
                    <a:pt x="258668" y="276209"/>
                  </a:cubicBezTo>
                  <a:cubicBezTo>
                    <a:pt x="266854" y="279720"/>
                    <a:pt x="270128" y="277964"/>
                    <a:pt x="270128" y="267434"/>
                  </a:cubicBezTo>
                  <a:cubicBezTo>
                    <a:pt x="268491" y="253393"/>
                    <a:pt x="243934" y="244617"/>
                    <a:pt x="229199" y="253393"/>
                  </a:cubicBezTo>
                  <a:cubicBezTo>
                    <a:pt x="229199" y="241107"/>
                    <a:pt x="222651" y="223556"/>
                    <a:pt x="227562" y="214781"/>
                  </a:cubicBezTo>
                  <a:cubicBezTo>
                    <a:pt x="234111" y="206005"/>
                    <a:pt x="253756" y="213026"/>
                    <a:pt x="260305" y="213026"/>
                  </a:cubicBezTo>
                  <a:cubicBezTo>
                    <a:pt x="276676" y="213026"/>
                    <a:pt x="293048" y="213026"/>
                    <a:pt x="309419" y="213026"/>
                  </a:cubicBezTo>
                  <a:cubicBezTo>
                    <a:pt x="312693" y="213026"/>
                    <a:pt x="322516" y="213026"/>
                    <a:pt x="322516" y="209515"/>
                  </a:cubicBezTo>
                  <a:cubicBezTo>
                    <a:pt x="324153" y="207760"/>
                    <a:pt x="322516" y="200740"/>
                    <a:pt x="325791" y="198985"/>
                  </a:cubicBezTo>
                  <a:cubicBezTo>
                    <a:pt x="337251" y="191964"/>
                    <a:pt x="333976" y="214781"/>
                    <a:pt x="343799" y="209515"/>
                  </a:cubicBezTo>
                  <a:cubicBezTo>
                    <a:pt x="351985" y="206005"/>
                    <a:pt x="356896" y="197230"/>
                    <a:pt x="363445" y="191964"/>
                  </a:cubicBezTo>
                  <a:cubicBezTo>
                    <a:pt x="376542" y="183189"/>
                    <a:pt x="383090" y="197230"/>
                    <a:pt x="386365" y="202495"/>
                  </a:cubicBezTo>
                  <a:cubicBezTo>
                    <a:pt x="392913" y="216536"/>
                    <a:pt x="392913" y="223556"/>
                    <a:pt x="391276" y="235842"/>
                  </a:cubicBezTo>
                  <a:cubicBezTo>
                    <a:pt x="391276" y="239352"/>
                    <a:pt x="388002" y="246373"/>
                    <a:pt x="394550" y="244617"/>
                  </a:cubicBezTo>
                  <a:cubicBezTo>
                    <a:pt x="402736" y="242862"/>
                    <a:pt x="401099" y="239352"/>
                    <a:pt x="407647" y="244617"/>
                  </a:cubicBezTo>
                  <a:cubicBezTo>
                    <a:pt x="415833" y="253393"/>
                    <a:pt x="422382" y="262169"/>
                    <a:pt x="432205" y="267434"/>
                  </a:cubicBezTo>
                  <a:cubicBezTo>
                    <a:pt x="446939" y="272699"/>
                    <a:pt x="456762" y="263924"/>
                    <a:pt x="468222" y="258658"/>
                  </a:cubicBezTo>
                  <a:cubicBezTo>
                    <a:pt x="491141" y="248128"/>
                    <a:pt x="478044" y="272699"/>
                    <a:pt x="481319" y="277964"/>
                  </a:cubicBezTo>
                  <a:cubicBezTo>
                    <a:pt x="487867" y="276209"/>
                    <a:pt x="496053" y="263924"/>
                    <a:pt x="499327" y="258658"/>
                  </a:cubicBezTo>
                  <a:cubicBezTo>
                    <a:pt x="505876" y="251638"/>
                    <a:pt x="507513" y="246373"/>
                    <a:pt x="517336" y="242862"/>
                  </a:cubicBezTo>
                  <a:cubicBezTo>
                    <a:pt x="525521" y="241107"/>
                    <a:pt x="530433" y="239352"/>
                    <a:pt x="536981" y="234087"/>
                  </a:cubicBezTo>
                  <a:cubicBezTo>
                    <a:pt x="540256" y="230577"/>
                    <a:pt x="551716" y="223556"/>
                    <a:pt x="551716" y="234087"/>
                  </a:cubicBezTo>
                  <a:cubicBezTo>
                    <a:pt x="558264" y="223556"/>
                    <a:pt x="566450" y="220046"/>
                    <a:pt x="569724" y="207760"/>
                  </a:cubicBezTo>
                  <a:cubicBezTo>
                    <a:pt x="571361" y="198985"/>
                    <a:pt x="574636" y="198985"/>
                    <a:pt x="584458" y="197230"/>
                  </a:cubicBezTo>
                  <a:cubicBezTo>
                    <a:pt x="587733" y="195475"/>
                    <a:pt x="602467" y="188454"/>
                    <a:pt x="604104" y="186699"/>
                  </a:cubicBezTo>
                  <a:cubicBezTo>
                    <a:pt x="615564" y="170903"/>
                    <a:pt x="607378" y="169148"/>
                    <a:pt x="594281" y="170903"/>
                  </a:cubicBezTo>
                  <a:cubicBezTo>
                    <a:pt x="587733" y="170903"/>
                    <a:pt x="577910" y="170903"/>
                    <a:pt x="572998" y="167393"/>
                  </a:cubicBezTo>
                  <a:cubicBezTo>
                    <a:pt x="569724" y="165638"/>
                    <a:pt x="572998" y="155107"/>
                    <a:pt x="572998" y="151597"/>
                  </a:cubicBezTo>
                  <a:cubicBezTo>
                    <a:pt x="566450" y="137556"/>
                    <a:pt x="561538" y="132291"/>
                    <a:pt x="561538" y="109474"/>
                  </a:cubicBezTo>
                  <a:cubicBezTo>
                    <a:pt x="561538" y="98944"/>
                    <a:pt x="553353" y="93678"/>
                    <a:pt x="545167" y="84903"/>
                  </a:cubicBezTo>
                  <a:cubicBezTo>
                    <a:pt x="540256" y="81393"/>
                    <a:pt x="525521" y="65597"/>
                    <a:pt x="532070" y="58576"/>
                  </a:cubicBezTo>
                  <a:cubicBezTo>
                    <a:pt x="536981" y="60331"/>
                    <a:pt x="540256" y="67352"/>
                    <a:pt x="545167" y="67352"/>
                  </a:cubicBezTo>
                  <a:cubicBezTo>
                    <a:pt x="553353" y="67352"/>
                    <a:pt x="568087" y="63842"/>
                    <a:pt x="569724" y="72617"/>
                  </a:cubicBezTo>
                  <a:cubicBezTo>
                    <a:pt x="571361" y="79638"/>
                    <a:pt x="574636" y="81393"/>
                    <a:pt x="582821" y="81393"/>
                  </a:cubicBezTo>
                  <a:cubicBezTo>
                    <a:pt x="597555" y="79638"/>
                    <a:pt x="605741" y="84903"/>
                    <a:pt x="607378" y="81393"/>
                  </a:cubicBezTo>
                  <a:cubicBezTo>
                    <a:pt x="618838" y="63842"/>
                    <a:pt x="627024" y="104209"/>
                    <a:pt x="643395" y="100699"/>
                  </a:cubicBezTo>
                  <a:cubicBezTo>
                    <a:pt x="653218" y="98944"/>
                    <a:pt x="643395" y="83148"/>
                    <a:pt x="648307" y="74372"/>
                  </a:cubicBezTo>
                  <a:cubicBezTo>
                    <a:pt x="651581" y="70862"/>
                    <a:pt x="659767" y="72617"/>
                    <a:pt x="664678" y="67352"/>
                  </a:cubicBezTo>
                  <a:cubicBezTo>
                    <a:pt x="671227" y="60331"/>
                    <a:pt x="677775" y="70862"/>
                    <a:pt x="684324" y="69107"/>
                  </a:cubicBezTo>
                  <a:cubicBezTo>
                    <a:pt x="694147" y="65597"/>
                    <a:pt x="718704" y="60331"/>
                    <a:pt x="723615" y="51556"/>
                  </a:cubicBezTo>
                  <a:cubicBezTo>
                    <a:pt x="723615" y="51556"/>
                    <a:pt x="735075" y="44536"/>
                    <a:pt x="736712" y="44536"/>
                  </a:cubicBezTo>
                  <a:cubicBezTo>
                    <a:pt x="743261" y="44536"/>
                    <a:pt x="751447" y="48046"/>
                    <a:pt x="754721" y="41025"/>
                  </a:cubicBezTo>
                  <a:cubicBezTo>
                    <a:pt x="761269" y="30495"/>
                    <a:pt x="785826" y="23474"/>
                    <a:pt x="769455" y="2413"/>
                  </a:cubicBezTo>
                  <a:cubicBezTo>
                    <a:pt x="777641" y="658"/>
                    <a:pt x="784189" y="2413"/>
                    <a:pt x="792375" y="658"/>
                  </a:cubicBezTo>
                  <a:close/>
                </a:path>
              </a:pathLst>
            </a:custGeom>
            <a:solidFill>
              <a:schemeClr val="bg1">
                <a:lumMod val="85000"/>
              </a:schemeClr>
            </a:solidFill>
            <a:ln w="3175"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schemeClr val="accent1"/>
                </a:solidFill>
              </a:endParaRPr>
            </a:p>
          </p:txBody>
        </p:sp>
      </p:grpSp>
    </p:spTree>
    <p:extLst>
      <p:ext uri="{BB962C8B-B14F-4D97-AF65-F5344CB8AC3E}">
        <p14:creationId xmlns:p14="http://schemas.microsoft.com/office/powerpoint/2010/main" val="316521865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1000"/>
                                        <p:tgtEl>
                                          <p:spTgt spid="62"/>
                                        </p:tgtEl>
                                      </p:cBhvr>
                                    </p:animEffect>
                                    <p:anim calcmode="lin" valueType="num">
                                      <p:cBhvr>
                                        <p:cTn id="8" dur="1000" fill="hold"/>
                                        <p:tgtEl>
                                          <p:spTgt spid="62"/>
                                        </p:tgtEl>
                                        <p:attrNameLst>
                                          <p:attrName>ppt_x</p:attrName>
                                        </p:attrNameLst>
                                      </p:cBhvr>
                                      <p:tavLst>
                                        <p:tav tm="0">
                                          <p:val>
                                            <p:strVal val="#ppt_x"/>
                                          </p:val>
                                        </p:tav>
                                        <p:tav tm="100000">
                                          <p:val>
                                            <p:strVal val="#ppt_x"/>
                                          </p:val>
                                        </p:tav>
                                      </p:tavLst>
                                    </p:anim>
                                    <p:anim calcmode="lin" valueType="num">
                                      <p:cBhvr>
                                        <p:cTn id="9" dur="1000" fill="hold"/>
                                        <p:tgtEl>
                                          <p:spTgt spid="6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129"/>
                                        </p:tgtEl>
                                        <p:attrNameLst>
                                          <p:attrName>style.visibility</p:attrName>
                                        </p:attrNameLst>
                                      </p:cBhvr>
                                      <p:to>
                                        <p:strVal val="visible"/>
                                      </p:to>
                                    </p:set>
                                    <p:animEffect transition="in" filter="fade">
                                      <p:cBhvr>
                                        <p:cTn id="16" dur="500"/>
                                        <p:tgtEl>
                                          <p:spTgt spid="129"/>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par>
                          <p:cTn id="25" fill="hold">
                            <p:stCondLst>
                              <p:cond delay="2500"/>
                            </p:stCondLst>
                            <p:childTnLst>
                              <p:par>
                                <p:cTn id="26" presetID="10" presetClass="entr" presetSubtype="0"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par>
                          <p:cTn id="29" fill="hold">
                            <p:stCondLst>
                              <p:cond delay="3000"/>
                            </p:stCondLst>
                            <p:childTnLst>
                              <p:par>
                                <p:cTn id="30" presetID="10" presetClass="entr" presetSubtype="0"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919413" y="483017"/>
            <a:ext cx="18538824" cy="2800749"/>
            <a:chOff x="5988388" y="483017"/>
            <a:chExt cx="12359700" cy="2800749"/>
          </a:xfrm>
        </p:grpSpPr>
        <p:sp>
          <p:nvSpPr>
            <p:cNvPr id="8" name="TextBox 7"/>
            <p:cNvSpPr txBox="1"/>
            <p:nvPr/>
          </p:nvSpPr>
          <p:spPr>
            <a:xfrm>
              <a:off x="5988388" y="483017"/>
              <a:ext cx="12359700" cy="2800749"/>
            </a:xfrm>
            <a:prstGeom prst="rect">
              <a:avLst/>
            </a:prstGeom>
            <a:noFill/>
          </p:spPr>
          <p:txBody>
            <a:bodyPr wrap="square" lIns="91422" tIns="45711" rIns="91422" bIns="45711" rtlCol="0">
              <a:spAutoFit/>
            </a:bodyPr>
            <a:lstStyle/>
            <a:p>
              <a:pPr algn="ctr"/>
              <a:r>
                <a:rPr lang="es-US" sz="8800" b="1" dirty="0" smtClean="0">
                  <a:solidFill>
                    <a:schemeClr val="tx2"/>
                  </a:solidFill>
                  <a:latin typeface="Lato Regular"/>
                  <a:cs typeface="Lato Regular"/>
                </a:rPr>
                <a:t>Project </a:t>
              </a:r>
              <a:r>
                <a:rPr lang="es-US" sz="8800" b="1" dirty="0" err="1" smtClean="0">
                  <a:solidFill>
                    <a:schemeClr val="tx2"/>
                  </a:solidFill>
                  <a:latin typeface="Lato Regular"/>
                  <a:cs typeface="Lato Regular"/>
                </a:rPr>
                <a:t>Mgmt</a:t>
              </a:r>
              <a:r>
                <a:rPr lang="es-US" sz="8800" b="1" dirty="0" smtClean="0">
                  <a:solidFill>
                    <a:schemeClr val="tx2"/>
                  </a:solidFill>
                  <a:latin typeface="Lato Regular"/>
                  <a:cs typeface="Lato Regular"/>
                </a:rPr>
                <a:t>. – </a:t>
              </a:r>
              <a:r>
                <a:rPr lang="es-US" sz="8800" b="1" dirty="0" err="1" smtClean="0">
                  <a:solidFill>
                    <a:schemeClr val="tx2"/>
                  </a:solidFill>
                  <a:latin typeface="Lato Regular"/>
                  <a:cs typeface="Lato Regular"/>
                </a:rPr>
                <a:t>Results</a:t>
              </a:r>
              <a:r>
                <a:rPr lang="es-US" sz="8800" b="1" dirty="0" smtClean="0">
                  <a:solidFill>
                    <a:schemeClr val="tx2"/>
                  </a:solidFill>
                  <a:latin typeface="Lato Regular"/>
                  <a:cs typeface="Lato Regular"/>
                </a:rPr>
                <a:t> Tracking</a:t>
              </a:r>
              <a:endParaRPr lang="id-ID" sz="8800" b="1" dirty="0" smtClean="0">
                <a:solidFill>
                  <a:schemeClr val="tx2"/>
                </a:solidFill>
                <a:latin typeface="Lato Regular"/>
                <a:cs typeface="Lato Regular"/>
              </a:endParaRPr>
            </a:p>
          </p:txBody>
        </p:sp>
        <p:sp>
          <p:nvSpPr>
            <p:cNvPr id="9" name="Rectangle 8"/>
            <p:cNvSpPr/>
            <p:nvPr/>
          </p:nvSpPr>
          <p:spPr>
            <a:xfrm>
              <a:off x="11412311" y="2470667"/>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10" name="Subtitle 2"/>
            <p:cNvSpPr txBox="1">
              <a:spLocks/>
            </p:cNvSpPr>
            <p:nvPr/>
          </p:nvSpPr>
          <p:spPr>
            <a:xfrm>
              <a:off x="6361236" y="1634834"/>
              <a:ext cx="11655185"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3100" dirty="0" err="1" smtClean="0">
                  <a:latin typeface="Lato Light"/>
                  <a:cs typeface="Lato Light"/>
                </a:rPr>
                <a:t>Kanban</a:t>
              </a:r>
              <a:r>
                <a:rPr lang="en-US" sz="3100" dirty="0" smtClean="0">
                  <a:latin typeface="Lato Light"/>
                  <a:cs typeface="Lato Light"/>
                </a:rPr>
                <a:t> </a:t>
              </a:r>
              <a:r>
                <a:rPr lang="en-US" sz="3100" dirty="0" smtClean="0">
                  <a:solidFill>
                    <a:schemeClr val="accent1"/>
                  </a:solidFill>
                  <a:latin typeface="Lato Light"/>
                  <a:cs typeface="Lato Light"/>
                </a:rPr>
                <a:t>approach to PM</a:t>
              </a:r>
              <a:endParaRPr lang="en-US" sz="3100" dirty="0">
                <a:solidFill>
                  <a:schemeClr val="accent1"/>
                </a:solidFill>
                <a:latin typeface="Lato Light"/>
                <a:cs typeface="Lato Light"/>
              </a:endParaRPr>
            </a:p>
          </p:txBody>
        </p:sp>
      </p:gr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62251"/>
            <a:ext cx="24377650" cy="10953749"/>
          </a:xfrm>
          <a:prstGeom prst="rect">
            <a:avLst/>
          </a:prstGeom>
        </p:spPr>
      </p:pic>
    </p:spTree>
    <p:extLst>
      <p:ext uri="{BB962C8B-B14F-4D97-AF65-F5344CB8AC3E}">
        <p14:creationId xmlns:p14="http://schemas.microsoft.com/office/powerpoint/2010/main" val="29603488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reeform 37"/>
          <p:cNvSpPr>
            <a:spLocks/>
          </p:cNvSpPr>
          <p:nvPr/>
        </p:nvSpPr>
        <p:spPr bwMode="auto">
          <a:xfrm>
            <a:off x="16394050" y="7512805"/>
            <a:ext cx="3648480" cy="6269592"/>
          </a:xfrm>
          <a:custGeom>
            <a:avLst/>
            <a:gdLst>
              <a:gd name="T0" fmla="*/ 470 w 588"/>
              <a:gd name="T1" fmla="*/ 274 h 1010"/>
              <a:gd name="T2" fmla="*/ 543 w 588"/>
              <a:gd name="T3" fmla="*/ 164 h 1010"/>
              <a:gd name="T4" fmla="*/ 588 w 588"/>
              <a:gd name="T5" fmla="*/ 13 h 1010"/>
              <a:gd name="T6" fmla="*/ 580 w 588"/>
              <a:gd name="T7" fmla="*/ 9 h 1010"/>
              <a:gd name="T8" fmla="*/ 531 w 588"/>
              <a:gd name="T9" fmla="*/ 143 h 1010"/>
              <a:gd name="T10" fmla="*/ 456 w 588"/>
              <a:gd name="T11" fmla="*/ 237 h 1010"/>
              <a:gd name="T12" fmla="*/ 454 w 588"/>
              <a:gd name="T13" fmla="*/ 238 h 1010"/>
              <a:gd name="T14" fmla="*/ 310 w 588"/>
              <a:gd name="T15" fmla="*/ 0 h 1010"/>
              <a:gd name="T16" fmla="*/ 272 w 588"/>
              <a:gd name="T17" fmla="*/ 25 h 1010"/>
              <a:gd name="T18" fmla="*/ 401 w 588"/>
              <a:gd name="T19" fmla="*/ 434 h 1010"/>
              <a:gd name="T20" fmla="*/ 234 w 588"/>
              <a:gd name="T21" fmla="*/ 365 h 1010"/>
              <a:gd name="T22" fmla="*/ 106 w 588"/>
              <a:gd name="T23" fmla="*/ 257 h 1010"/>
              <a:gd name="T24" fmla="*/ 12 w 588"/>
              <a:gd name="T25" fmla="*/ 95 h 1010"/>
              <a:gd name="T26" fmla="*/ 0 w 588"/>
              <a:gd name="T27" fmla="*/ 101 h 1010"/>
              <a:gd name="T28" fmla="*/ 90 w 588"/>
              <a:gd name="T29" fmla="*/ 284 h 1010"/>
              <a:gd name="T30" fmla="*/ 218 w 588"/>
              <a:gd name="T31" fmla="*/ 413 h 1010"/>
              <a:gd name="T32" fmla="*/ 406 w 588"/>
              <a:gd name="T33" fmla="*/ 511 h 1010"/>
              <a:gd name="T34" fmla="*/ 331 w 588"/>
              <a:gd name="T35" fmla="*/ 1010 h 1010"/>
              <a:gd name="T36" fmla="*/ 557 w 588"/>
              <a:gd name="T37" fmla="*/ 1010 h 1010"/>
              <a:gd name="T38" fmla="*/ 546 w 588"/>
              <a:gd name="T39" fmla="*/ 509 h 1010"/>
              <a:gd name="T40" fmla="*/ 470 w 588"/>
              <a:gd name="T41" fmla="*/ 274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8" h="1010">
                <a:moveTo>
                  <a:pt x="470" y="274"/>
                </a:moveTo>
                <a:cubicBezTo>
                  <a:pt x="498" y="243"/>
                  <a:pt x="523" y="207"/>
                  <a:pt x="543" y="164"/>
                </a:cubicBezTo>
                <a:cubicBezTo>
                  <a:pt x="564" y="120"/>
                  <a:pt x="581" y="71"/>
                  <a:pt x="588" y="13"/>
                </a:cubicBezTo>
                <a:cubicBezTo>
                  <a:pt x="580" y="9"/>
                  <a:pt x="580" y="9"/>
                  <a:pt x="580" y="9"/>
                </a:cubicBezTo>
                <a:cubicBezTo>
                  <a:pt x="571" y="60"/>
                  <a:pt x="552" y="106"/>
                  <a:pt x="531" y="143"/>
                </a:cubicBezTo>
                <a:cubicBezTo>
                  <a:pt x="509" y="181"/>
                  <a:pt x="483" y="212"/>
                  <a:pt x="456" y="237"/>
                </a:cubicBezTo>
                <a:cubicBezTo>
                  <a:pt x="455" y="238"/>
                  <a:pt x="455" y="238"/>
                  <a:pt x="454" y="238"/>
                </a:cubicBezTo>
                <a:cubicBezTo>
                  <a:pt x="415" y="153"/>
                  <a:pt x="366" y="73"/>
                  <a:pt x="310" y="0"/>
                </a:cubicBezTo>
                <a:cubicBezTo>
                  <a:pt x="272" y="25"/>
                  <a:pt x="272" y="25"/>
                  <a:pt x="272" y="25"/>
                </a:cubicBezTo>
                <a:cubicBezTo>
                  <a:pt x="346" y="158"/>
                  <a:pt x="386" y="295"/>
                  <a:pt x="401" y="434"/>
                </a:cubicBezTo>
                <a:cubicBezTo>
                  <a:pt x="344" y="419"/>
                  <a:pt x="287" y="397"/>
                  <a:pt x="234" y="365"/>
                </a:cubicBezTo>
                <a:cubicBezTo>
                  <a:pt x="188" y="337"/>
                  <a:pt x="145" y="301"/>
                  <a:pt x="106" y="257"/>
                </a:cubicBezTo>
                <a:cubicBezTo>
                  <a:pt x="68" y="212"/>
                  <a:pt x="32" y="157"/>
                  <a:pt x="12" y="95"/>
                </a:cubicBezTo>
                <a:cubicBezTo>
                  <a:pt x="0" y="101"/>
                  <a:pt x="0" y="101"/>
                  <a:pt x="0" y="101"/>
                </a:cubicBezTo>
                <a:cubicBezTo>
                  <a:pt x="18" y="172"/>
                  <a:pt x="52" y="232"/>
                  <a:pt x="90" y="284"/>
                </a:cubicBezTo>
                <a:cubicBezTo>
                  <a:pt x="128" y="335"/>
                  <a:pt x="172" y="378"/>
                  <a:pt x="218" y="413"/>
                </a:cubicBezTo>
                <a:cubicBezTo>
                  <a:pt x="278" y="457"/>
                  <a:pt x="341" y="489"/>
                  <a:pt x="406" y="511"/>
                </a:cubicBezTo>
                <a:cubicBezTo>
                  <a:pt x="412" y="679"/>
                  <a:pt x="383" y="847"/>
                  <a:pt x="331" y="1010"/>
                </a:cubicBezTo>
                <a:cubicBezTo>
                  <a:pt x="557" y="1010"/>
                  <a:pt x="557" y="1010"/>
                  <a:pt x="557" y="1010"/>
                </a:cubicBezTo>
                <a:cubicBezTo>
                  <a:pt x="583" y="820"/>
                  <a:pt x="587" y="695"/>
                  <a:pt x="546" y="509"/>
                </a:cubicBezTo>
                <a:cubicBezTo>
                  <a:pt x="528" y="428"/>
                  <a:pt x="503" y="349"/>
                  <a:pt x="470" y="274"/>
                </a:cubicBezTo>
                <a:close/>
              </a:path>
            </a:pathLst>
          </a:custGeom>
          <a:solidFill>
            <a:schemeClr val="bg1">
              <a:lumMod val="50000"/>
            </a:schemeClr>
          </a:solidFill>
          <a:ln>
            <a:noFill/>
          </a:ln>
          <a:extLst/>
        </p:spPr>
        <p:txBody>
          <a:bodyPr vert="horz" wrap="square" lIns="182843" tIns="91422" rIns="182843" bIns="91422" numCol="1" anchor="t" anchorCtr="0" compatLnSpc="1">
            <a:prstTxWarp prst="textNoShape">
              <a:avLst/>
            </a:prstTxWarp>
          </a:bodyPr>
          <a:lstStyle/>
          <a:p>
            <a:endParaRPr lang="id-ID"/>
          </a:p>
        </p:txBody>
      </p:sp>
      <p:grpSp>
        <p:nvGrpSpPr>
          <p:cNvPr id="58" name="Group 57"/>
          <p:cNvGrpSpPr/>
          <p:nvPr/>
        </p:nvGrpSpPr>
        <p:grpSpPr>
          <a:xfrm>
            <a:off x="3653246" y="483017"/>
            <a:ext cx="17071158" cy="2079087"/>
            <a:chOff x="5988388" y="483017"/>
            <a:chExt cx="12359700" cy="2079087"/>
          </a:xfrm>
        </p:grpSpPr>
        <p:sp>
          <p:nvSpPr>
            <p:cNvPr id="59" name="TextBox 58"/>
            <p:cNvSpPr txBox="1"/>
            <p:nvPr/>
          </p:nvSpPr>
          <p:spPr>
            <a:xfrm>
              <a:off x="5988388" y="483017"/>
              <a:ext cx="12359700" cy="1446532"/>
            </a:xfrm>
            <a:prstGeom prst="rect">
              <a:avLst/>
            </a:prstGeom>
            <a:noFill/>
          </p:spPr>
          <p:txBody>
            <a:bodyPr wrap="square" lIns="91422" tIns="45711" rIns="91422" bIns="45711" rtlCol="0">
              <a:spAutoFit/>
            </a:bodyPr>
            <a:lstStyle/>
            <a:p>
              <a:pPr algn="ctr"/>
              <a:r>
                <a:rPr lang="en-US" sz="8800" b="1" dirty="0" smtClean="0">
                  <a:solidFill>
                    <a:schemeClr val="tx2"/>
                  </a:solidFill>
                  <a:latin typeface="Lato Regular"/>
                  <a:cs typeface="Lato Regular"/>
                </a:rPr>
                <a:t>Program Stakeholders</a:t>
              </a:r>
              <a:endParaRPr lang="id-ID" sz="8800" b="1" dirty="0" smtClean="0">
                <a:solidFill>
                  <a:schemeClr val="tx2"/>
                </a:solidFill>
                <a:latin typeface="Lato Regular"/>
                <a:cs typeface="Lato Regular"/>
              </a:endParaRPr>
            </a:p>
          </p:txBody>
        </p:sp>
        <p:sp>
          <p:nvSpPr>
            <p:cNvPr id="60" name="Rectangle 59"/>
            <p:cNvSpPr/>
            <p:nvPr/>
          </p:nvSpPr>
          <p:spPr>
            <a:xfrm>
              <a:off x="11412311" y="2470667"/>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61" name="Subtitle 2"/>
            <p:cNvSpPr txBox="1">
              <a:spLocks/>
            </p:cNvSpPr>
            <p:nvPr/>
          </p:nvSpPr>
          <p:spPr>
            <a:xfrm>
              <a:off x="6361236" y="1634834"/>
              <a:ext cx="11655185"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3100" dirty="0" smtClean="0">
                  <a:latin typeface="Lato Light"/>
                  <a:cs typeface="Lato Light"/>
                </a:rPr>
                <a:t>ESI </a:t>
              </a:r>
              <a:r>
                <a:rPr lang="en-US" sz="3100" dirty="0" smtClean="0">
                  <a:solidFill>
                    <a:schemeClr val="accent1"/>
                  </a:solidFill>
                  <a:latin typeface="Lato Light"/>
                  <a:cs typeface="Lato Light"/>
                </a:rPr>
                <a:t>Green Partners and Stakeholders</a:t>
              </a:r>
              <a:endParaRPr lang="en-US" sz="3100" dirty="0">
                <a:solidFill>
                  <a:schemeClr val="accent1"/>
                </a:solidFill>
                <a:latin typeface="Lato Light"/>
                <a:cs typeface="Lato Light"/>
              </a:endParaRPr>
            </a:p>
          </p:txBody>
        </p:sp>
      </p:gr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195994" y="4140574"/>
            <a:ext cx="1690679" cy="169067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82042" y="9188602"/>
            <a:ext cx="2254676" cy="1620548"/>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70745" y="5992671"/>
            <a:ext cx="2058082" cy="1673237"/>
          </a:xfrm>
          <a:prstGeom prst="rect">
            <a:avLst/>
          </a:prstGeom>
        </p:spPr>
      </p:pic>
      <p:pic>
        <p:nvPicPr>
          <p:cNvPr id="5" name="Picture 4"/>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1169029" y="7448164"/>
            <a:ext cx="2104728" cy="736183"/>
          </a:xfrm>
          <a:prstGeom prst="rect">
            <a:avLst/>
          </a:prstGeom>
        </p:spPr>
      </p:pic>
      <p:pic>
        <p:nvPicPr>
          <p:cNvPr id="6" name="Picture 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4508140" y="6957320"/>
            <a:ext cx="1807708" cy="1864966"/>
          </a:xfrm>
          <a:prstGeom prst="rect">
            <a:avLst/>
          </a:prstGeom>
        </p:spPr>
      </p:pic>
      <p:pic>
        <p:nvPicPr>
          <p:cNvPr id="7" name="Picture 6"/>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18896767" y="5000115"/>
            <a:ext cx="2153647" cy="927067"/>
          </a:xfrm>
          <a:prstGeom prst="rect">
            <a:avLst/>
          </a:prstGeom>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221149" y="4144642"/>
            <a:ext cx="1989200" cy="1474752"/>
          </a:xfrm>
          <a:prstGeom prst="rect">
            <a:avLst/>
          </a:prstGeom>
        </p:spPr>
      </p:pic>
      <p:pic>
        <p:nvPicPr>
          <p:cNvPr id="9" name="Picture 8"/>
          <p:cNvPicPr>
            <a:picLocks noChangeAspect="1"/>
          </p:cNvPicPr>
          <p:nvPr/>
        </p:nvPicPr>
        <p:blipFill rotWithShape="1">
          <a:blip r:embed="rId10">
            <a:extLst>
              <a:ext uri="{28A0092B-C50C-407E-A947-70E740481C1C}">
                <a14:useLocalDpi xmlns:a14="http://schemas.microsoft.com/office/drawing/2010/main" val="0"/>
              </a:ext>
            </a:extLst>
          </a:blip>
          <a:srcRect r="60433"/>
          <a:stretch/>
        </p:blipFill>
        <p:spPr>
          <a:xfrm>
            <a:off x="16476750" y="5651223"/>
            <a:ext cx="2119769" cy="1863436"/>
          </a:xfrm>
          <a:prstGeom prst="rect">
            <a:avLst/>
          </a:prstGeom>
        </p:spPr>
      </p:pic>
      <p:pic>
        <p:nvPicPr>
          <p:cNvPr id="10" name="Picture 9"/>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14165374" y="8728459"/>
            <a:ext cx="1783612" cy="1176150"/>
          </a:xfrm>
          <a:prstGeom prst="rect">
            <a:avLst/>
          </a:prstGeom>
        </p:spPr>
      </p:pic>
      <p:pic>
        <p:nvPicPr>
          <p:cNvPr id="11" name="Picture 10"/>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21813797" y="8765515"/>
            <a:ext cx="1898504" cy="1423878"/>
          </a:xfrm>
          <a:prstGeom prst="rect">
            <a:avLst/>
          </a:prstGeom>
        </p:spPr>
      </p:pic>
      <p:pic>
        <p:nvPicPr>
          <p:cNvPr id="12" name="Picture 11"/>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a:off x="21073884" y="3921196"/>
            <a:ext cx="2327983" cy="993651"/>
          </a:xfrm>
          <a:prstGeom prst="rect">
            <a:avLst/>
          </a:prstGeom>
        </p:spPr>
      </p:pic>
      <p:pic>
        <p:nvPicPr>
          <p:cNvPr id="13" name="Picture 12"/>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16981674" y="7725517"/>
            <a:ext cx="1116229" cy="1334030"/>
          </a:xfrm>
          <a:prstGeom prst="rect">
            <a:avLst/>
          </a:prstGeom>
        </p:spPr>
      </p:pic>
      <p:pic>
        <p:nvPicPr>
          <p:cNvPr id="14" name="Picture 1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8474892" y="2726284"/>
            <a:ext cx="2143125" cy="2143125"/>
          </a:xfrm>
          <a:prstGeom prst="rect">
            <a:avLst/>
          </a:prstGeom>
        </p:spPr>
      </p:pic>
      <p:pic>
        <p:nvPicPr>
          <p:cNvPr id="15" name="Picture 14"/>
          <p:cNvPicPr>
            <a:picLocks noChangeAspect="1"/>
          </p:cNvPicPr>
          <p:nvPr/>
        </p:nvPicPr>
        <p:blipFill>
          <a:blip r:embed="rId16" cstate="email">
            <a:extLst>
              <a:ext uri="{28A0092B-C50C-407E-A947-70E740481C1C}">
                <a14:useLocalDpi xmlns:a14="http://schemas.microsoft.com/office/drawing/2010/main" val="0"/>
              </a:ext>
            </a:extLst>
          </a:blip>
          <a:stretch>
            <a:fillRect/>
          </a:stretch>
        </p:blipFill>
        <p:spPr>
          <a:xfrm>
            <a:off x="21429322" y="5333282"/>
            <a:ext cx="2263101" cy="1427495"/>
          </a:xfrm>
          <a:prstGeom prst="rect">
            <a:avLst/>
          </a:prstGeom>
        </p:spPr>
      </p:pic>
      <p:pic>
        <p:nvPicPr>
          <p:cNvPr id="16" name="Picture 15"/>
          <p:cNvPicPr>
            <a:picLocks noChangeAspect="1"/>
          </p:cNvPicPr>
          <p:nvPr/>
        </p:nvPicPr>
        <p:blipFill>
          <a:blip r:embed="rId17" cstate="email">
            <a:extLst>
              <a:ext uri="{28A0092B-C50C-407E-A947-70E740481C1C}">
                <a14:useLocalDpi xmlns:a14="http://schemas.microsoft.com/office/drawing/2010/main" val="0"/>
              </a:ext>
            </a:extLst>
          </a:blip>
          <a:stretch>
            <a:fillRect/>
          </a:stretch>
        </p:blipFill>
        <p:spPr>
          <a:xfrm>
            <a:off x="13878700" y="5534262"/>
            <a:ext cx="2724066" cy="1167457"/>
          </a:xfrm>
          <a:prstGeom prst="rect">
            <a:avLst/>
          </a:prstGeom>
        </p:spPr>
      </p:pic>
      <p:pic>
        <p:nvPicPr>
          <p:cNvPr id="18" name="Picture 17"/>
          <p:cNvPicPr>
            <a:picLocks noChangeAspect="1"/>
          </p:cNvPicPr>
          <p:nvPr/>
        </p:nvPicPr>
        <p:blipFill>
          <a:blip r:embed="rId18" cstate="email">
            <a:extLst>
              <a:ext uri="{28A0092B-C50C-407E-A947-70E740481C1C}">
                <a14:useLocalDpi xmlns:a14="http://schemas.microsoft.com/office/drawing/2010/main" val="0"/>
              </a:ext>
            </a:extLst>
          </a:blip>
          <a:stretch>
            <a:fillRect/>
          </a:stretch>
        </p:blipFill>
        <p:spPr>
          <a:xfrm>
            <a:off x="15067684" y="9974414"/>
            <a:ext cx="2573209" cy="1819145"/>
          </a:xfrm>
          <a:prstGeom prst="rect">
            <a:avLst/>
          </a:prstGeom>
        </p:spPr>
      </p:pic>
      <p:sp>
        <p:nvSpPr>
          <p:cNvPr id="69" name="TextBox 68"/>
          <p:cNvSpPr txBox="1"/>
          <p:nvPr/>
        </p:nvSpPr>
        <p:spPr>
          <a:xfrm>
            <a:off x="3636981" y="3257154"/>
            <a:ext cx="3946668" cy="800232"/>
          </a:xfrm>
          <a:prstGeom prst="rect">
            <a:avLst/>
          </a:prstGeom>
          <a:noFill/>
        </p:spPr>
        <p:txBody>
          <a:bodyPr wrap="square" lIns="243755" tIns="121878" rIns="243755" bIns="121878" rtlCol="0">
            <a:spAutoFit/>
          </a:bodyPr>
          <a:lstStyle/>
          <a:p>
            <a:r>
              <a:rPr lang="en-US" dirty="0" smtClean="0">
                <a:solidFill>
                  <a:schemeClr val="tx2"/>
                </a:solidFill>
                <a:latin typeface="Lato Regular"/>
                <a:cs typeface="Lato Regular"/>
              </a:rPr>
              <a:t>Validators</a:t>
            </a:r>
            <a:endParaRPr lang="en-US" dirty="0">
              <a:solidFill>
                <a:schemeClr val="tx2"/>
              </a:solidFill>
              <a:latin typeface="Lato Regular"/>
              <a:cs typeface="Lato Regular"/>
            </a:endParaRPr>
          </a:p>
        </p:txBody>
      </p:sp>
      <p:sp>
        <p:nvSpPr>
          <p:cNvPr id="71" name="TextBox 70"/>
          <p:cNvSpPr txBox="1"/>
          <p:nvPr/>
        </p:nvSpPr>
        <p:spPr>
          <a:xfrm>
            <a:off x="7658408" y="4870911"/>
            <a:ext cx="3946668" cy="800232"/>
          </a:xfrm>
          <a:prstGeom prst="rect">
            <a:avLst/>
          </a:prstGeom>
          <a:noFill/>
        </p:spPr>
        <p:txBody>
          <a:bodyPr wrap="square" lIns="243755" tIns="121878" rIns="243755" bIns="121878" rtlCol="0">
            <a:spAutoFit/>
          </a:bodyPr>
          <a:lstStyle/>
          <a:p>
            <a:r>
              <a:rPr lang="en-US" dirty="0" smtClean="0">
                <a:solidFill>
                  <a:schemeClr val="tx2"/>
                </a:solidFill>
                <a:latin typeface="Lato Regular"/>
                <a:cs typeface="Lato Regular"/>
              </a:rPr>
              <a:t>IFIs</a:t>
            </a:r>
            <a:endParaRPr lang="en-US" dirty="0">
              <a:solidFill>
                <a:schemeClr val="tx2"/>
              </a:solidFill>
              <a:latin typeface="Lato Regular"/>
              <a:cs typeface="Lato Regular"/>
            </a:endParaRPr>
          </a:p>
        </p:txBody>
      </p:sp>
      <p:sp>
        <p:nvSpPr>
          <p:cNvPr id="73" name="TextBox 72"/>
          <p:cNvSpPr txBox="1"/>
          <p:nvPr/>
        </p:nvSpPr>
        <p:spPr>
          <a:xfrm>
            <a:off x="3519675" y="7274253"/>
            <a:ext cx="4362560" cy="800134"/>
          </a:xfrm>
          <a:prstGeom prst="rect">
            <a:avLst/>
          </a:prstGeom>
          <a:noFill/>
        </p:spPr>
        <p:txBody>
          <a:bodyPr wrap="square" lIns="243755" tIns="121878" rIns="243755" bIns="121878" rtlCol="0">
            <a:spAutoFit/>
          </a:bodyPr>
          <a:lstStyle/>
          <a:p>
            <a:r>
              <a:rPr lang="en-US" dirty="0">
                <a:solidFill>
                  <a:schemeClr val="tx2"/>
                </a:solidFill>
                <a:latin typeface="Lato Regular"/>
                <a:cs typeface="Lato Regular"/>
              </a:rPr>
              <a:t>N</a:t>
            </a:r>
            <a:r>
              <a:rPr lang="en-US" dirty="0" smtClean="0">
                <a:solidFill>
                  <a:schemeClr val="tx2"/>
                </a:solidFill>
                <a:latin typeface="Lato Regular"/>
                <a:cs typeface="Lato Regular"/>
              </a:rPr>
              <a:t>DBs</a:t>
            </a:r>
            <a:endParaRPr lang="en-US" dirty="0">
              <a:solidFill>
                <a:schemeClr val="tx2"/>
              </a:solidFill>
              <a:latin typeface="Lato Regular"/>
              <a:cs typeface="Lato Regular"/>
            </a:endParaRPr>
          </a:p>
        </p:txBody>
      </p:sp>
      <p:grpSp>
        <p:nvGrpSpPr>
          <p:cNvPr id="75" name="Group 74"/>
          <p:cNvGrpSpPr/>
          <p:nvPr/>
        </p:nvGrpSpPr>
        <p:grpSpPr>
          <a:xfrm>
            <a:off x="1967165" y="3268819"/>
            <a:ext cx="1521602" cy="1591898"/>
            <a:chOff x="1523720" y="4073671"/>
            <a:chExt cx="1522197" cy="1591898"/>
          </a:xfrm>
        </p:grpSpPr>
        <p:sp>
          <p:nvSpPr>
            <p:cNvPr id="76" name="Oval 75"/>
            <p:cNvSpPr/>
            <p:nvPr/>
          </p:nvSpPr>
          <p:spPr>
            <a:xfrm>
              <a:off x="1523720" y="4073671"/>
              <a:ext cx="1522197" cy="159189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7" name="AutoShape 115"/>
            <p:cNvSpPr>
              <a:spLocks/>
            </p:cNvSpPr>
            <p:nvPr/>
          </p:nvSpPr>
          <p:spPr bwMode="auto">
            <a:xfrm>
              <a:off x="1911609" y="4451102"/>
              <a:ext cx="820217" cy="827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chemeClr val="bg1"/>
            </a:solidFill>
            <a:ln>
              <a:noFill/>
            </a:ln>
            <a:effectLst/>
            <a:extLst/>
          </p:spPr>
          <p:txBody>
            <a:bodyPr lIns="38100" tIns="38100" rIns="38100" bIns="38100" anchor="ctr"/>
            <a:lstStyle/>
            <a:p>
              <a:pPr defTabSz="342763">
                <a:defRPr/>
              </a:pPr>
              <a:endParaRPr lang="es-ES" sz="22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grpSp>
        <p:nvGrpSpPr>
          <p:cNvPr id="79" name="Group 78"/>
          <p:cNvGrpSpPr/>
          <p:nvPr/>
        </p:nvGrpSpPr>
        <p:grpSpPr>
          <a:xfrm>
            <a:off x="6014491" y="4860490"/>
            <a:ext cx="1521602" cy="1591898"/>
            <a:chOff x="1549628" y="6417533"/>
            <a:chExt cx="1522197" cy="1591898"/>
          </a:xfrm>
        </p:grpSpPr>
        <p:sp>
          <p:nvSpPr>
            <p:cNvPr id="82" name="Oval 81"/>
            <p:cNvSpPr/>
            <p:nvPr/>
          </p:nvSpPr>
          <p:spPr>
            <a:xfrm>
              <a:off x="1549628" y="6417533"/>
              <a:ext cx="1522197" cy="159189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3" name="AutoShape 60"/>
            <p:cNvSpPr>
              <a:spLocks noChangeAspect="1"/>
            </p:cNvSpPr>
            <p:nvPr/>
          </p:nvSpPr>
          <p:spPr bwMode="auto">
            <a:xfrm>
              <a:off x="1940525" y="6858000"/>
              <a:ext cx="889082" cy="788146"/>
            </a:xfrm>
            <a:custGeom>
              <a:avLst/>
              <a:gdLst>
                <a:gd name="T0" fmla="*/ 10800 w 21600"/>
                <a:gd name="T1" fmla="*/ 10796 h 21592"/>
                <a:gd name="T2" fmla="*/ 10800 w 21600"/>
                <a:gd name="T3" fmla="*/ 10796 h 21592"/>
                <a:gd name="T4" fmla="*/ 10800 w 21600"/>
                <a:gd name="T5" fmla="*/ 10796 h 21592"/>
                <a:gd name="T6" fmla="*/ 10800 w 21600"/>
                <a:gd name="T7" fmla="*/ 10796 h 21592"/>
              </a:gdLst>
              <a:ahLst/>
              <a:cxnLst>
                <a:cxn ang="0">
                  <a:pos x="T0" y="T1"/>
                </a:cxn>
                <a:cxn ang="0">
                  <a:pos x="T2" y="T3"/>
                </a:cxn>
                <a:cxn ang="0">
                  <a:pos x="T4" y="T5"/>
                </a:cxn>
                <a:cxn ang="0">
                  <a:pos x="T6" y="T7"/>
                </a:cxn>
              </a:cxnLst>
              <a:rect l="0" t="0" r="r" b="b"/>
              <a:pathLst>
                <a:path w="21600" h="21592">
                  <a:moveTo>
                    <a:pt x="16719" y="11484"/>
                  </a:moveTo>
                  <a:cubicBezTo>
                    <a:pt x="16972" y="11823"/>
                    <a:pt x="17102" y="12217"/>
                    <a:pt x="17111" y="12666"/>
                  </a:cubicBezTo>
                  <a:cubicBezTo>
                    <a:pt x="17118" y="13118"/>
                    <a:pt x="16986" y="13503"/>
                    <a:pt x="16719" y="13825"/>
                  </a:cubicBezTo>
                  <a:lnTo>
                    <a:pt x="10660" y="21039"/>
                  </a:lnTo>
                  <a:cubicBezTo>
                    <a:pt x="10393" y="21361"/>
                    <a:pt x="10061" y="21530"/>
                    <a:pt x="9664" y="21548"/>
                  </a:cubicBezTo>
                  <a:cubicBezTo>
                    <a:pt x="9270" y="21568"/>
                    <a:pt x="8950" y="21398"/>
                    <a:pt x="8704" y="21039"/>
                  </a:cubicBezTo>
                  <a:lnTo>
                    <a:pt x="991" y="10768"/>
                  </a:lnTo>
                  <a:cubicBezTo>
                    <a:pt x="721" y="10408"/>
                    <a:pt x="488" y="9960"/>
                    <a:pt x="293" y="9416"/>
                  </a:cubicBezTo>
                  <a:cubicBezTo>
                    <a:pt x="98" y="8878"/>
                    <a:pt x="0" y="8375"/>
                    <a:pt x="0" y="7918"/>
                  </a:cubicBezTo>
                  <a:lnTo>
                    <a:pt x="0" y="1668"/>
                  </a:lnTo>
                  <a:cubicBezTo>
                    <a:pt x="0" y="1216"/>
                    <a:pt x="134" y="825"/>
                    <a:pt x="401" y="497"/>
                  </a:cubicBezTo>
                  <a:cubicBezTo>
                    <a:pt x="671" y="166"/>
                    <a:pt x="1003" y="0"/>
                    <a:pt x="1392" y="0"/>
                  </a:cubicBezTo>
                  <a:lnTo>
                    <a:pt x="6619" y="0"/>
                  </a:lnTo>
                  <a:cubicBezTo>
                    <a:pt x="6811" y="0"/>
                    <a:pt x="7016" y="28"/>
                    <a:pt x="7237" y="83"/>
                  </a:cubicBezTo>
                  <a:cubicBezTo>
                    <a:pt x="7456" y="138"/>
                    <a:pt x="7677" y="224"/>
                    <a:pt x="7899" y="336"/>
                  </a:cubicBezTo>
                  <a:cubicBezTo>
                    <a:pt x="8120" y="451"/>
                    <a:pt x="8332" y="580"/>
                    <a:pt x="8524" y="724"/>
                  </a:cubicBezTo>
                  <a:cubicBezTo>
                    <a:pt x="8719" y="865"/>
                    <a:pt x="8880" y="1021"/>
                    <a:pt x="9005" y="1185"/>
                  </a:cubicBezTo>
                  <a:lnTo>
                    <a:pt x="16719" y="11484"/>
                  </a:lnTo>
                  <a:close/>
                  <a:moveTo>
                    <a:pt x="3603" y="5922"/>
                  </a:moveTo>
                  <a:cubicBezTo>
                    <a:pt x="3964" y="5922"/>
                    <a:pt x="4279" y="5761"/>
                    <a:pt x="4548" y="5441"/>
                  </a:cubicBezTo>
                  <a:cubicBezTo>
                    <a:pt x="4815" y="5116"/>
                    <a:pt x="4952" y="4740"/>
                    <a:pt x="4952" y="4311"/>
                  </a:cubicBezTo>
                  <a:cubicBezTo>
                    <a:pt x="4952" y="3862"/>
                    <a:pt x="4815" y="3477"/>
                    <a:pt x="4548" y="3160"/>
                  </a:cubicBezTo>
                  <a:cubicBezTo>
                    <a:pt x="4281" y="2844"/>
                    <a:pt x="3966" y="2686"/>
                    <a:pt x="3603" y="2686"/>
                  </a:cubicBezTo>
                  <a:cubicBezTo>
                    <a:pt x="3227" y="2686"/>
                    <a:pt x="2908" y="2844"/>
                    <a:pt x="2643" y="3160"/>
                  </a:cubicBezTo>
                  <a:cubicBezTo>
                    <a:pt x="2378" y="3477"/>
                    <a:pt x="2246" y="3862"/>
                    <a:pt x="2246" y="4311"/>
                  </a:cubicBezTo>
                  <a:cubicBezTo>
                    <a:pt x="2246" y="4739"/>
                    <a:pt x="2378" y="5116"/>
                    <a:pt x="2643" y="5441"/>
                  </a:cubicBezTo>
                  <a:cubicBezTo>
                    <a:pt x="2905" y="5761"/>
                    <a:pt x="3225" y="5922"/>
                    <a:pt x="3603" y="5922"/>
                  </a:cubicBezTo>
                  <a:moveTo>
                    <a:pt x="21198" y="11510"/>
                  </a:moveTo>
                  <a:cubicBezTo>
                    <a:pt x="21465" y="11852"/>
                    <a:pt x="21599" y="12252"/>
                    <a:pt x="21599" y="12709"/>
                  </a:cubicBezTo>
                  <a:cubicBezTo>
                    <a:pt x="21599" y="13167"/>
                    <a:pt x="21465" y="13558"/>
                    <a:pt x="21198" y="13880"/>
                  </a:cubicBezTo>
                  <a:lnTo>
                    <a:pt x="15163" y="21093"/>
                  </a:lnTo>
                  <a:cubicBezTo>
                    <a:pt x="14896" y="21415"/>
                    <a:pt x="14564" y="21582"/>
                    <a:pt x="14174" y="21591"/>
                  </a:cubicBezTo>
                  <a:cubicBezTo>
                    <a:pt x="13782" y="21600"/>
                    <a:pt x="13450" y="21433"/>
                    <a:pt x="13183" y="21093"/>
                  </a:cubicBezTo>
                  <a:lnTo>
                    <a:pt x="13044" y="20903"/>
                  </a:lnTo>
                  <a:lnTo>
                    <a:pt x="18963" y="13825"/>
                  </a:lnTo>
                  <a:cubicBezTo>
                    <a:pt x="19230" y="13503"/>
                    <a:pt x="19365" y="13118"/>
                    <a:pt x="19360" y="12660"/>
                  </a:cubicBezTo>
                  <a:cubicBezTo>
                    <a:pt x="19355" y="12206"/>
                    <a:pt x="19223" y="11812"/>
                    <a:pt x="18963" y="11484"/>
                  </a:cubicBezTo>
                  <a:lnTo>
                    <a:pt x="11247" y="1185"/>
                  </a:lnTo>
                  <a:cubicBezTo>
                    <a:pt x="11009" y="865"/>
                    <a:pt x="10689" y="604"/>
                    <a:pt x="10282" y="408"/>
                  </a:cubicBezTo>
                  <a:cubicBezTo>
                    <a:pt x="9873" y="210"/>
                    <a:pt x="9484" y="83"/>
                    <a:pt x="9109" y="28"/>
                  </a:cubicBezTo>
                  <a:lnTo>
                    <a:pt x="11112" y="28"/>
                  </a:lnTo>
                  <a:cubicBezTo>
                    <a:pt x="11502" y="28"/>
                    <a:pt x="11935" y="141"/>
                    <a:pt x="12406" y="365"/>
                  </a:cubicBezTo>
                  <a:cubicBezTo>
                    <a:pt x="12878" y="589"/>
                    <a:pt x="13236" y="874"/>
                    <a:pt x="13481" y="1213"/>
                  </a:cubicBezTo>
                  <a:lnTo>
                    <a:pt x="21198" y="11510"/>
                  </a:lnTo>
                  <a:close/>
                </a:path>
              </a:pathLst>
            </a:custGeom>
            <a:solidFill>
              <a:schemeClr val="bg1"/>
            </a:solidFill>
            <a:ln>
              <a:noFill/>
            </a:ln>
            <a:effectLst/>
            <a:extLst/>
          </p:spPr>
          <p:txBody>
            <a:bodyPr lIns="38100" tIns="38100" rIns="38100" bIns="38100" anchor="ctr"/>
            <a:lstStyle/>
            <a:p>
              <a:pPr defTabSz="342763">
                <a:defRPr/>
              </a:pPr>
              <a:endParaRPr lang="es-ES" sz="22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grpSp>
        <p:nvGrpSpPr>
          <p:cNvPr id="84" name="Group 83"/>
          <p:cNvGrpSpPr/>
          <p:nvPr/>
        </p:nvGrpSpPr>
        <p:grpSpPr>
          <a:xfrm>
            <a:off x="1903861" y="7336925"/>
            <a:ext cx="1521602" cy="1591900"/>
            <a:chOff x="1577743" y="8769748"/>
            <a:chExt cx="1522197" cy="1591899"/>
          </a:xfrm>
        </p:grpSpPr>
        <p:sp>
          <p:nvSpPr>
            <p:cNvPr id="85" name="Oval 84"/>
            <p:cNvSpPr/>
            <p:nvPr/>
          </p:nvSpPr>
          <p:spPr>
            <a:xfrm>
              <a:off x="1577743" y="8769748"/>
              <a:ext cx="1522197" cy="1591899"/>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6" name="AutoShape 71"/>
            <p:cNvSpPr>
              <a:spLocks noChangeAspect="1"/>
            </p:cNvSpPr>
            <p:nvPr/>
          </p:nvSpPr>
          <p:spPr bwMode="auto">
            <a:xfrm>
              <a:off x="1976987" y="9202286"/>
              <a:ext cx="767800" cy="745703"/>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0794" y="0"/>
                  </a:moveTo>
                  <a:cubicBezTo>
                    <a:pt x="12288" y="0"/>
                    <a:pt x="13689" y="251"/>
                    <a:pt x="14997" y="750"/>
                  </a:cubicBezTo>
                  <a:cubicBezTo>
                    <a:pt x="16304" y="1249"/>
                    <a:pt x="17445" y="1929"/>
                    <a:pt x="18422" y="2781"/>
                  </a:cubicBezTo>
                  <a:cubicBezTo>
                    <a:pt x="19399" y="3639"/>
                    <a:pt x="20173" y="4640"/>
                    <a:pt x="20743" y="5783"/>
                  </a:cubicBezTo>
                  <a:cubicBezTo>
                    <a:pt x="21315" y="6926"/>
                    <a:pt x="21599" y="8156"/>
                    <a:pt x="21599" y="9468"/>
                  </a:cubicBezTo>
                  <a:cubicBezTo>
                    <a:pt x="21599" y="10774"/>
                    <a:pt x="21315" y="12002"/>
                    <a:pt x="20743" y="13141"/>
                  </a:cubicBezTo>
                  <a:cubicBezTo>
                    <a:pt x="20173" y="14287"/>
                    <a:pt x="19399" y="15288"/>
                    <a:pt x="18422" y="16149"/>
                  </a:cubicBezTo>
                  <a:cubicBezTo>
                    <a:pt x="17445" y="17007"/>
                    <a:pt x="16304" y="17686"/>
                    <a:pt x="14997" y="18180"/>
                  </a:cubicBezTo>
                  <a:cubicBezTo>
                    <a:pt x="13689" y="18677"/>
                    <a:pt x="12288" y="18922"/>
                    <a:pt x="10794" y="18922"/>
                  </a:cubicBezTo>
                  <a:cubicBezTo>
                    <a:pt x="10104" y="18922"/>
                    <a:pt x="9426" y="18869"/>
                    <a:pt x="8767" y="18761"/>
                  </a:cubicBezTo>
                  <a:cubicBezTo>
                    <a:pt x="7444" y="20014"/>
                    <a:pt x="5900" y="20877"/>
                    <a:pt x="4135" y="21354"/>
                  </a:cubicBezTo>
                  <a:cubicBezTo>
                    <a:pt x="3947" y="21391"/>
                    <a:pt x="3758" y="21430"/>
                    <a:pt x="3565" y="21467"/>
                  </a:cubicBezTo>
                  <a:cubicBezTo>
                    <a:pt x="3375" y="21509"/>
                    <a:pt x="3170" y="21549"/>
                    <a:pt x="2951" y="21583"/>
                  </a:cubicBezTo>
                  <a:cubicBezTo>
                    <a:pt x="2831" y="21600"/>
                    <a:pt x="2727" y="21571"/>
                    <a:pt x="2643" y="21495"/>
                  </a:cubicBezTo>
                  <a:cubicBezTo>
                    <a:pt x="2556" y="21419"/>
                    <a:pt x="2497" y="21309"/>
                    <a:pt x="2466" y="21165"/>
                  </a:cubicBezTo>
                  <a:cubicBezTo>
                    <a:pt x="2438" y="21021"/>
                    <a:pt x="2457" y="20900"/>
                    <a:pt x="2523" y="20807"/>
                  </a:cubicBezTo>
                  <a:cubicBezTo>
                    <a:pt x="2591" y="20714"/>
                    <a:pt x="2666" y="20621"/>
                    <a:pt x="2749" y="20530"/>
                  </a:cubicBezTo>
                  <a:cubicBezTo>
                    <a:pt x="2920" y="20324"/>
                    <a:pt x="3083" y="20124"/>
                    <a:pt x="3233" y="19929"/>
                  </a:cubicBezTo>
                  <a:cubicBezTo>
                    <a:pt x="3384" y="19737"/>
                    <a:pt x="3521" y="19506"/>
                    <a:pt x="3645" y="19241"/>
                  </a:cubicBezTo>
                  <a:cubicBezTo>
                    <a:pt x="3768" y="18976"/>
                    <a:pt x="3881" y="18662"/>
                    <a:pt x="3982" y="18301"/>
                  </a:cubicBezTo>
                  <a:cubicBezTo>
                    <a:pt x="4083" y="17940"/>
                    <a:pt x="4173" y="17506"/>
                    <a:pt x="4248" y="16992"/>
                  </a:cubicBezTo>
                  <a:cubicBezTo>
                    <a:pt x="2942" y="16109"/>
                    <a:pt x="1906" y="15020"/>
                    <a:pt x="1143" y="13731"/>
                  </a:cubicBezTo>
                  <a:cubicBezTo>
                    <a:pt x="381" y="12436"/>
                    <a:pt x="0" y="11017"/>
                    <a:pt x="0" y="9468"/>
                  </a:cubicBezTo>
                  <a:cubicBezTo>
                    <a:pt x="0" y="8164"/>
                    <a:pt x="284" y="6937"/>
                    <a:pt x="856" y="5789"/>
                  </a:cubicBezTo>
                  <a:cubicBezTo>
                    <a:pt x="1428" y="4640"/>
                    <a:pt x="2200" y="3639"/>
                    <a:pt x="3177" y="2781"/>
                  </a:cubicBezTo>
                  <a:cubicBezTo>
                    <a:pt x="4154" y="1929"/>
                    <a:pt x="5293" y="1249"/>
                    <a:pt x="6597" y="750"/>
                  </a:cubicBezTo>
                  <a:cubicBezTo>
                    <a:pt x="7901" y="251"/>
                    <a:pt x="9299" y="0"/>
                    <a:pt x="10794" y="0"/>
                  </a:cubicBezTo>
                </a:path>
              </a:pathLst>
            </a:custGeom>
            <a:solidFill>
              <a:schemeClr val="bg1"/>
            </a:solidFill>
            <a:ln>
              <a:noFill/>
            </a:ln>
            <a:effectLst/>
            <a:extLst/>
          </p:spPr>
          <p:txBody>
            <a:bodyPr lIns="38100" tIns="38100" rIns="38100" bIns="38100" anchor="ctr"/>
            <a:lstStyle/>
            <a:p>
              <a:pPr defTabSz="342763">
                <a:defRPr/>
              </a:pPr>
              <a:endParaRPr lang="es-ES" sz="22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sp>
        <p:nvSpPr>
          <p:cNvPr id="87" name="TextBox 86"/>
          <p:cNvSpPr txBox="1"/>
          <p:nvPr/>
        </p:nvSpPr>
        <p:spPr>
          <a:xfrm>
            <a:off x="7676289" y="9669255"/>
            <a:ext cx="3976540" cy="1354132"/>
          </a:xfrm>
          <a:prstGeom prst="rect">
            <a:avLst/>
          </a:prstGeom>
          <a:noFill/>
        </p:spPr>
        <p:txBody>
          <a:bodyPr wrap="square" lIns="243755" tIns="121878" rIns="243755" bIns="121878" rtlCol="0">
            <a:spAutoFit/>
          </a:bodyPr>
          <a:lstStyle/>
          <a:p>
            <a:r>
              <a:rPr lang="en-US" dirty="0" smtClean="0">
                <a:solidFill>
                  <a:schemeClr val="tx2"/>
                </a:solidFill>
                <a:latin typeface="Lato Regular"/>
                <a:cs typeface="Lato Regular"/>
              </a:rPr>
              <a:t>International Organizations</a:t>
            </a:r>
            <a:endParaRPr lang="en-US" dirty="0">
              <a:solidFill>
                <a:schemeClr val="tx2"/>
              </a:solidFill>
              <a:latin typeface="Lato Regular"/>
              <a:cs typeface="Lato Regular"/>
            </a:endParaRPr>
          </a:p>
        </p:txBody>
      </p:sp>
      <p:sp>
        <p:nvSpPr>
          <p:cNvPr id="90" name="TextBox 89"/>
          <p:cNvSpPr txBox="1"/>
          <p:nvPr/>
        </p:nvSpPr>
        <p:spPr>
          <a:xfrm>
            <a:off x="3849841" y="11662162"/>
            <a:ext cx="3976540" cy="800232"/>
          </a:xfrm>
          <a:prstGeom prst="rect">
            <a:avLst/>
          </a:prstGeom>
          <a:noFill/>
        </p:spPr>
        <p:txBody>
          <a:bodyPr wrap="square" lIns="243755" tIns="121878" rIns="243755" bIns="121878" rtlCol="0">
            <a:spAutoFit/>
          </a:bodyPr>
          <a:lstStyle/>
          <a:p>
            <a:r>
              <a:rPr lang="en-US" dirty="0" smtClean="0">
                <a:solidFill>
                  <a:schemeClr val="tx2"/>
                </a:solidFill>
                <a:latin typeface="Lato Regular"/>
                <a:cs typeface="Lato Regular"/>
              </a:rPr>
              <a:t>Insurers</a:t>
            </a:r>
            <a:endParaRPr lang="en-US" dirty="0">
              <a:solidFill>
                <a:schemeClr val="tx2"/>
              </a:solidFill>
              <a:latin typeface="Lato Regular"/>
              <a:cs typeface="Lato Regular"/>
            </a:endParaRPr>
          </a:p>
        </p:txBody>
      </p:sp>
      <p:grpSp>
        <p:nvGrpSpPr>
          <p:cNvPr id="94" name="Group 93"/>
          <p:cNvGrpSpPr/>
          <p:nvPr/>
        </p:nvGrpSpPr>
        <p:grpSpPr>
          <a:xfrm>
            <a:off x="6006251" y="9655831"/>
            <a:ext cx="1521602" cy="1591900"/>
            <a:chOff x="17369805" y="4186092"/>
            <a:chExt cx="1522197" cy="1591899"/>
          </a:xfrm>
        </p:grpSpPr>
        <p:sp>
          <p:nvSpPr>
            <p:cNvPr id="95" name="Oval 94"/>
            <p:cNvSpPr/>
            <p:nvPr/>
          </p:nvSpPr>
          <p:spPr>
            <a:xfrm>
              <a:off x="17369805" y="4186092"/>
              <a:ext cx="1522197" cy="1591899"/>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400" dirty="0">
                <a:solidFill>
                  <a:schemeClr val="tx2"/>
                </a:solidFill>
                <a:latin typeface="Lato Light"/>
                <a:cs typeface="Lato Light"/>
              </a:endParaRPr>
            </a:p>
          </p:txBody>
        </p:sp>
        <p:sp>
          <p:nvSpPr>
            <p:cNvPr id="96" name="AutoShape 119"/>
            <p:cNvSpPr>
              <a:spLocks noChangeAspect="1"/>
            </p:cNvSpPr>
            <p:nvPr/>
          </p:nvSpPr>
          <p:spPr bwMode="auto">
            <a:xfrm>
              <a:off x="17756187" y="4572000"/>
              <a:ext cx="760654" cy="7387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599" y="9409"/>
                    <a:pt x="21599" y="10002"/>
                  </a:cubicBezTo>
                  <a:cubicBezTo>
                    <a:pt x="21599"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chemeClr val="bg1"/>
            </a:solidFill>
            <a:ln>
              <a:noFill/>
            </a:ln>
            <a:effectLst/>
            <a:extLst/>
          </p:spPr>
          <p:txBody>
            <a:bodyPr lIns="38100" tIns="38100" rIns="38100" bIns="38100" anchor="ctr"/>
            <a:lstStyle/>
            <a:p>
              <a:pPr defTabSz="342763">
                <a:defRPr/>
              </a:pPr>
              <a:endParaRPr lang="es-ES" sz="22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grpSp>
        <p:nvGrpSpPr>
          <p:cNvPr id="97" name="Group 96"/>
          <p:cNvGrpSpPr/>
          <p:nvPr/>
        </p:nvGrpSpPr>
        <p:grpSpPr>
          <a:xfrm>
            <a:off x="2205700" y="11582094"/>
            <a:ext cx="1521602" cy="1591900"/>
            <a:chOff x="17395712" y="6529953"/>
            <a:chExt cx="1522197" cy="1591899"/>
          </a:xfrm>
        </p:grpSpPr>
        <p:sp>
          <p:nvSpPr>
            <p:cNvPr id="98" name="Oval 97"/>
            <p:cNvSpPr/>
            <p:nvPr/>
          </p:nvSpPr>
          <p:spPr>
            <a:xfrm>
              <a:off x="17395712" y="6529953"/>
              <a:ext cx="1522197" cy="1591899"/>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400" dirty="0">
                <a:solidFill>
                  <a:schemeClr val="tx2"/>
                </a:solidFill>
                <a:latin typeface="Lato Light"/>
                <a:cs typeface="Lato Light"/>
              </a:endParaRPr>
            </a:p>
          </p:txBody>
        </p:sp>
        <p:sp>
          <p:nvSpPr>
            <p:cNvPr id="100" name="AutoShape 94"/>
            <p:cNvSpPr>
              <a:spLocks noChangeAspect="1"/>
            </p:cNvSpPr>
            <p:nvPr/>
          </p:nvSpPr>
          <p:spPr bwMode="auto">
            <a:xfrm>
              <a:off x="17859994" y="6901722"/>
              <a:ext cx="625458" cy="7379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1" y="9829"/>
                  </a:moveTo>
                  <a:cubicBezTo>
                    <a:pt x="20671" y="9939"/>
                    <a:pt x="20995" y="10131"/>
                    <a:pt x="21232" y="10408"/>
                  </a:cubicBezTo>
                  <a:cubicBezTo>
                    <a:pt x="21481" y="10681"/>
                    <a:pt x="21599" y="11001"/>
                    <a:pt x="21599" y="11358"/>
                  </a:cubicBezTo>
                  <a:lnTo>
                    <a:pt x="21599" y="19987"/>
                  </a:lnTo>
                  <a:cubicBezTo>
                    <a:pt x="21599" y="20419"/>
                    <a:pt x="21398" y="20796"/>
                    <a:pt x="21002" y="21116"/>
                  </a:cubicBezTo>
                  <a:cubicBezTo>
                    <a:pt x="20606" y="21438"/>
                    <a:pt x="20138" y="21599"/>
                    <a:pt x="19598" y="21599"/>
                  </a:cubicBezTo>
                  <a:lnTo>
                    <a:pt x="2016" y="21599"/>
                  </a:lnTo>
                  <a:cubicBezTo>
                    <a:pt x="1476" y="21599"/>
                    <a:pt x="1004" y="21438"/>
                    <a:pt x="604" y="21116"/>
                  </a:cubicBezTo>
                  <a:cubicBezTo>
                    <a:pt x="198" y="20796"/>
                    <a:pt x="0" y="20419"/>
                    <a:pt x="0" y="19987"/>
                  </a:cubicBezTo>
                  <a:lnTo>
                    <a:pt x="0" y="11358"/>
                  </a:lnTo>
                  <a:cubicBezTo>
                    <a:pt x="0" y="11001"/>
                    <a:pt x="122" y="10681"/>
                    <a:pt x="367" y="10408"/>
                  </a:cubicBezTo>
                  <a:cubicBezTo>
                    <a:pt x="619" y="10131"/>
                    <a:pt x="939" y="9938"/>
                    <a:pt x="1346" y="9829"/>
                  </a:cubicBezTo>
                  <a:lnTo>
                    <a:pt x="1346" y="7566"/>
                  </a:lnTo>
                  <a:cubicBezTo>
                    <a:pt x="1346" y="6530"/>
                    <a:pt x="1591" y="5551"/>
                    <a:pt x="2084" y="4632"/>
                  </a:cubicBezTo>
                  <a:cubicBezTo>
                    <a:pt x="2581" y="3711"/>
                    <a:pt x="3254" y="2908"/>
                    <a:pt x="4108" y="2219"/>
                  </a:cubicBezTo>
                  <a:cubicBezTo>
                    <a:pt x="4968" y="1531"/>
                    <a:pt x="5973" y="990"/>
                    <a:pt x="7125" y="593"/>
                  </a:cubicBezTo>
                  <a:cubicBezTo>
                    <a:pt x="8281" y="198"/>
                    <a:pt x="9509" y="0"/>
                    <a:pt x="10809" y="0"/>
                  </a:cubicBezTo>
                  <a:cubicBezTo>
                    <a:pt x="12105" y="0"/>
                    <a:pt x="13329" y="198"/>
                    <a:pt x="14478" y="593"/>
                  </a:cubicBezTo>
                  <a:cubicBezTo>
                    <a:pt x="15630" y="990"/>
                    <a:pt x="16634" y="1531"/>
                    <a:pt x="17495" y="2219"/>
                  </a:cubicBezTo>
                  <a:cubicBezTo>
                    <a:pt x="18355" y="2908"/>
                    <a:pt x="19036" y="3714"/>
                    <a:pt x="19533" y="4641"/>
                  </a:cubicBezTo>
                  <a:cubicBezTo>
                    <a:pt x="20022" y="5562"/>
                    <a:pt x="20271" y="6538"/>
                    <a:pt x="20271" y="7566"/>
                  </a:cubicBezTo>
                  <a:lnTo>
                    <a:pt x="20271" y="9829"/>
                  </a:lnTo>
                  <a:close/>
                  <a:moveTo>
                    <a:pt x="16202" y="7566"/>
                  </a:moveTo>
                  <a:cubicBezTo>
                    <a:pt x="16202" y="6961"/>
                    <a:pt x="16062" y="6394"/>
                    <a:pt x="15781" y="5870"/>
                  </a:cubicBezTo>
                  <a:cubicBezTo>
                    <a:pt x="15496" y="5349"/>
                    <a:pt x="15108" y="4894"/>
                    <a:pt x="14614" y="4508"/>
                  </a:cubicBezTo>
                  <a:cubicBezTo>
                    <a:pt x="14125" y="4123"/>
                    <a:pt x="13545" y="3817"/>
                    <a:pt x="12886" y="3593"/>
                  </a:cubicBezTo>
                  <a:cubicBezTo>
                    <a:pt x="12224" y="3365"/>
                    <a:pt x="11532" y="3253"/>
                    <a:pt x="10809" y="3253"/>
                  </a:cubicBezTo>
                  <a:cubicBezTo>
                    <a:pt x="10049" y="3253"/>
                    <a:pt x="9347" y="3365"/>
                    <a:pt x="8706" y="3593"/>
                  </a:cubicBezTo>
                  <a:cubicBezTo>
                    <a:pt x="8061" y="3817"/>
                    <a:pt x="7489" y="4123"/>
                    <a:pt x="6988" y="4508"/>
                  </a:cubicBezTo>
                  <a:cubicBezTo>
                    <a:pt x="6488" y="4894"/>
                    <a:pt x="6099" y="5352"/>
                    <a:pt x="5818" y="5879"/>
                  </a:cubicBezTo>
                  <a:cubicBezTo>
                    <a:pt x="5537" y="6406"/>
                    <a:pt x="5397" y="6970"/>
                    <a:pt x="5397" y="7566"/>
                  </a:cubicBezTo>
                  <a:lnTo>
                    <a:pt x="5397" y="9717"/>
                  </a:lnTo>
                  <a:lnTo>
                    <a:pt x="16202" y="9717"/>
                  </a:lnTo>
                  <a:lnTo>
                    <a:pt x="16202" y="7566"/>
                  </a:lnTo>
                  <a:close/>
                  <a:moveTo>
                    <a:pt x="11964" y="15409"/>
                  </a:moveTo>
                  <a:cubicBezTo>
                    <a:pt x="12296" y="15245"/>
                    <a:pt x="12569" y="15020"/>
                    <a:pt x="12782" y="14744"/>
                  </a:cubicBezTo>
                  <a:cubicBezTo>
                    <a:pt x="12990" y="14462"/>
                    <a:pt x="13098" y="14159"/>
                    <a:pt x="13098" y="13840"/>
                  </a:cubicBezTo>
                  <a:cubicBezTo>
                    <a:pt x="13098" y="13333"/>
                    <a:pt x="12875" y="12898"/>
                    <a:pt x="12429" y="12530"/>
                  </a:cubicBezTo>
                  <a:cubicBezTo>
                    <a:pt x="11979" y="12161"/>
                    <a:pt x="11439" y="11980"/>
                    <a:pt x="10809" y="11980"/>
                  </a:cubicBezTo>
                  <a:cubicBezTo>
                    <a:pt x="10175" y="11980"/>
                    <a:pt x="9638" y="12161"/>
                    <a:pt x="9188" y="12530"/>
                  </a:cubicBezTo>
                  <a:cubicBezTo>
                    <a:pt x="8738" y="12898"/>
                    <a:pt x="8515" y="13333"/>
                    <a:pt x="8515" y="13840"/>
                  </a:cubicBezTo>
                  <a:cubicBezTo>
                    <a:pt x="8515" y="14159"/>
                    <a:pt x="8616" y="14462"/>
                    <a:pt x="8825" y="14744"/>
                  </a:cubicBezTo>
                  <a:cubicBezTo>
                    <a:pt x="9033" y="15020"/>
                    <a:pt x="9300" y="15233"/>
                    <a:pt x="9638" y="15383"/>
                  </a:cubicBezTo>
                  <a:lnTo>
                    <a:pt x="8515" y="19339"/>
                  </a:lnTo>
                  <a:lnTo>
                    <a:pt x="13098" y="19339"/>
                  </a:lnTo>
                  <a:lnTo>
                    <a:pt x="11964" y="15409"/>
                  </a:lnTo>
                  <a:close/>
                </a:path>
              </a:pathLst>
            </a:custGeom>
            <a:solidFill>
              <a:schemeClr val="bg1"/>
            </a:solidFill>
            <a:ln>
              <a:noFill/>
            </a:ln>
            <a:effectLst/>
            <a:extLst/>
          </p:spPr>
          <p:txBody>
            <a:bodyPr lIns="38100" tIns="38100" rIns="38100" bIns="38100" anchor="ctr"/>
            <a:lstStyle/>
            <a:p>
              <a:pPr defTabSz="342763">
                <a:defRPr/>
              </a:pPr>
              <a:endParaRPr lang="es-ES" sz="22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pic>
        <p:nvPicPr>
          <p:cNvPr id="43" name="Picture 2" descr="http://www.climateinvestmentfunds.org/cif/sites/climateinvestmentfunds.org/files/cif-webheader-CTthumb.jpg"/>
          <p:cNvPicPr>
            <a:picLocks noChangeAspect="1" noChangeArrowheads="1"/>
          </p:cNvPicPr>
          <p:nvPr/>
        </p:nvPicPr>
        <p:blipFill>
          <a:blip r:embed="rId19" cstate="email">
            <a:extLst>
              <a:ext uri="{28A0092B-C50C-407E-A947-70E740481C1C}">
                <a14:useLocalDpi xmlns:a14="http://schemas.microsoft.com/office/drawing/2010/main" val="0"/>
              </a:ext>
            </a:extLst>
          </a:blip>
          <a:srcRect/>
          <a:stretch>
            <a:fillRect/>
          </a:stretch>
        </p:blipFill>
        <p:spPr bwMode="auto">
          <a:xfrm>
            <a:off x="20309256" y="10929209"/>
            <a:ext cx="3092611" cy="652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5530255"/>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1000"/>
                                        <p:tgtEl>
                                          <p:spTgt spid="58"/>
                                        </p:tgtEl>
                                      </p:cBhvr>
                                    </p:animEffect>
                                    <p:anim calcmode="lin" valueType="num">
                                      <p:cBhvr>
                                        <p:cTn id="8" dur="1000" fill="hold"/>
                                        <p:tgtEl>
                                          <p:spTgt spid="58"/>
                                        </p:tgtEl>
                                        <p:attrNameLst>
                                          <p:attrName>ppt_x</p:attrName>
                                        </p:attrNameLst>
                                      </p:cBhvr>
                                      <p:tavLst>
                                        <p:tav tm="0">
                                          <p:val>
                                            <p:strVal val="#ppt_x"/>
                                          </p:val>
                                        </p:tav>
                                        <p:tav tm="100000">
                                          <p:val>
                                            <p:strVal val="#ppt_x"/>
                                          </p:val>
                                        </p:tav>
                                      </p:tavLst>
                                    </p:anim>
                                    <p:anim calcmode="lin" valueType="num">
                                      <p:cBhvr>
                                        <p:cTn id="9" dur="900" decel="100000" fill="hold"/>
                                        <p:tgtEl>
                                          <p:spTgt spid="5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75"/>
                                        </p:tgtEl>
                                        <p:attrNameLst>
                                          <p:attrName>style.visibility</p:attrName>
                                        </p:attrNameLst>
                                      </p:cBhvr>
                                      <p:to>
                                        <p:strVal val="visible"/>
                                      </p:to>
                                    </p:set>
                                    <p:anim calcmode="lin" valueType="num">
                                      <p:cBhvr>
                                        <p:cTn id="15" dur="500" fill="hold"/>
                                        <p:tgtEl>
                                          <p:spTgt spid="75"/>
                                        </p:tgtEl>
                                        <p:attrNameLst>
                                          <p:attrName>ppt_w</p:attrName>
                                        </p:attrNameLst>
                                      </p:cBhvr>
                                      <p:tavLst>
                                        <p:tav tm="0">
                                          <p:val>
                                            <p:fltVal val="0"/>
                                          </p:val>
                                        </p:tav>
                                        <p:tav tm="100000">
                                          <p:val>
                                            <p:strVal val="#ppt_w"/>
                                          </p:val>
                                        </p:tav>
                                      </p:tavLst>
                                    </p:anim>
                                    <p:anim calcmode="lin" valueType="num">
                                      <p:cBhvr>
                                        <p:cTn id="16" dur="500" fill="hold"/>
                                        <p:tgtEl>
                                          <p:spTgt spid="75"/>
                                        </p:tgtEl>
                                        <p:attrNameLst>
                                          <p:attrName>ppt_h</p:attrName>
                                        </p:attrNameLst>
                                      </p:cBhvr>
                                      <p:tavLst>
                                        <p:tav tm="0">
                                          <p:val>
                                            <p:fltVal val="0"/>
                                          </p:val>
                                        </p:tav>
                                        <p:tav tm="100000">
                                          <p:val>
                                            <p:strVal val="#ppt_h"/>
                                          </p:val>
                                        </p:tav>
                                      </p:tavLst>
                                    </p:anim>
                                    <p:animEffect transition="in" filter="fade">
                                      <p:cBhvr>
                                        <p:cTn id="17" dur="500"/>
                                        <p:tgtEl>
                                          <p:spTgt spid="75"/>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69"/>
                                        </p:tgtEl>
                                        <p:attrNameLst>
                                          <p:attrName>style.visibility</p:attrName>
                                        </p:attrNameLst>
                                      </p:cBhvr>
                                      <p:to>
                                        <p:strVal val="visible"/>
                                      </p:to>
                                    </p:set>
                                    <p:animEffect transition="in" filter="fade">
                                      <p:cBhvr>
                                        <p:cTn id="21" dur="500"/>
                                        <p:tgtEl>
                                          <p:spTgt spid="69"/>
                                        </p:tgtEl>
                                      </p:cBhvr>
                                    </p:animEffect>
                                  </p:childTnLst>
                                </p:cTn>
                              </p:par>
                            </p:childTnLst>
                          </p:cTn>
                        </p:par>
                        <p:par>
                          <p:cTn id="22" fill="hold">
                            <p:stCondLst>
                              <p:cond delay="1000"/>
                            </p:stCondLst>
                            <p:childTnLst>
                              <p:par>
                                <p:cTn id="23" presetID="53" presetClass="entr" presetSubtype="16" fill="hold" nodeType="afterEffect">
                                  <p:stCondLst>
                                    <p:cond delay="0"/>
                                  </p:stCondLst>
                                  <p:childTnLst>
                                    <p:set>
                                      <p:cBhvr>
                                        <p:cTn id="24" dur="1" fill="hold">
                                          <p:stCondLst>
                                            <p:cond delay="0"/>
                                          </p:stCondLst>
                                        </p:cTn>
                                        <p:tgtEl>
                                          <p:spTgt spid="79"/>
                                        </p:tgtEl>
                                        <p:attrNameLst>
                                          <p:attrName>style.visibility</p:attrName>
                                        </p:attrNameLst>
                                      </p:cBhvr>
                                      <p:to>
                                        <p:strVal val="visible"/>
                                      </p:to>
                                    </p:set>
                                    <p:anim calcmode="lin" valueType="num">
                                      <p:cBhvr>
                                        <p:cTn id="25" dur="500" fill="hold"/>
                                        <p:tgtEl>
                                          <p:spTgt spid="79"/>
                                        </p:tgtEl>
                                        <p:attrNameLst>
                                          <p:attrName>ppt_w</p:attrName>
                                        </p:attrNameLst>
                                      </p:cBhvr>
                                      <p:tavLst>
                                        <p:tav tm="0">
                                          <p:val>
                                            <p:fltVal val="0"/>
                                          </p:val>
                                        </p:tav>
                                        <p:tav tm="100000">
                                          <p:val>
                                            <p:strVal val="#ppt_w"/>
                                          </p:val>
                                        </p:tav>
                                      </p:tavLst>
                                    </p:anim>
                                    <p:anim calcmode="lin" valueType="num">
                                      <p:cBhvr>
                                        <p:cTn id="26" dur="500" fill="hold"/>
                                        <p:tgtEl>
                                          <p:spTgt spid="79"/>
                                        </p:tgtEl>
                                        <p:attrNameLst>
                                          <p:attrName>ppt_h</p:attrName>
                                        </p:attrNameLst>
                                      </p:cBhvr>
                                      <p:tavLst>
                                        <p:tav tm="0">
                                          <p:val>
                                            <p:fltVal val="0"/>
                                          </p:val>
                                        </p:tav>
                                        <p:tav tm="100000">
                                          <p:val>
                                            <p:strVal val="#ppt_h"/>
                                          </p:val>
                                        </p:tav>
                                      </p:tavLst>
                                    </p:anim>
                                    <p:animEffect transition="in" filter="fade">
                                      <p:cBhvr>
                                        <p:cTn id="27" dur="500"/>
                                        <p:tgtEl>
                                          <p:spTgt spid="79"/>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71"/>
                                        </p:tgtEl>
                                        <p:attrNameLst>
                                          <p:attrName>style.visibility</p:attrName>
                                        </p:attrNameLst>
                                      </p:cBhvr>
                                      <p:to>
                                        <p:strVal val="visible"/>
                                      </p:to>
                                    </p:set>
                                    <p:animEffect transition="in" filter="fade">
                                      <p:cBhvr>
                                        <p:cTn id="31" dur="500"/>
                                        <p:tgtEl>
                                          <p:spTgt spid="71"/>
                                        </p:tgtEl>
                                      </p:cBhvr>
                                    </p:animEffect>
                                  </p:childTnLst>
                                </p:cTn>
                              </p:par>
                            </p:childTnLst>
                          </p:cTn>
                        </p:par>
                        <p:par>
                          <p:cTn id="32" fill="hold">
                            <p:stCondLst>
                              <p:cond delay="2000"/>
                            </p:stCondLst>
                            <p:childTnLst>
                              <p:par>
                                <p:cTn id="33" presetID="53" presetClass="entr" presetSubtype="16" fill="hold"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2500"/>
                            </p:stCondLst>
                            <p:childTnLst>
                              <p:par>
                                <p:cTn id="39" presetID="10" presetClass="entr" presetSubtype="0"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fade">
                                      <p:cBhvr>
                                        <p:cTn id="41" dur="500"/>
                                        <p:tgtEl>
                                          <p:spTgt spid="73"/>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 calcmode="lin" valueType="num">
                                      <p:cBhvr>
                                        <p:cTn id="45" dur="500" fill="hold"/>
                                        <p:tgtEl>
                                          <p:spTgt spid="94"/>
                                        </p:tgtEl>
                                        <p:attrNameLst>
                                          <p:attrName>ppt_w</p:attrName>
                                        </p:attrNameLst>
                                      </p:cBhvr>
                                      <p:tavLst>
                                        <p:tav tm="0">
                                          <p:val>
                                            <p:fltVal val="0"/>
                                          </p:val>
                                        </p:tav>
                                        <p:tav tm="100000">
                                          <p:val>
                                            <p:strVal val="#ppt_w"/>
                                          </p:val>
                                        </p:tav>
                                      </p:tavLst>
                                    </p:anim>
                                    <p:anim calcmode="lin" valueType="num">
                                      <p:cBhvr>
                                        <p:cTn id="46" dur="500" fill="hold"/>
                                        <p:tgtEl>
                                          <p:spTgt spid="94"/>
                                        </p:tgtEl>
                                        <p:attrNameLst>
                                          <p:attrName>ppt_h</p:attrName>
                                        </p:attrNameLst>
                                      </p:cBhvr>
                                      <p:tavLst>
                                        <p:tav tm="0">
                                          <p:val>
                                            <p:fltVal val="0"/>
                                          </p:val>
                                        </p:tav>
                                        <p:tav tm="100000">
                                          <p:val>
                                            <p:strVal val="#ppt_h"/>
                                          </p:val>
                                        </p:tav>
                                      </p:tavLst>
                                    </p:anim>
                                    <p:animEffect transition="in" filter="fade">
                                      <p:cBhvr>
                                        <p:cTn id="47" dur="500"/>
                                        <p:tgtEl>
                                          <p:spTgt spid="94"/>
                                        </p:tgtEl>
                                      </p:cBhvr>
                                    </p:animEffect>
                                  </p:childTnLst>
                                </p:cTn>
                              </p:par>
                            </p:childTnLst>
                          </p:cTn>
                        </p:par>
                        <p:par>
                          <p:cTn id="48" fill="hold">
                            <p:stCondLst>
                              <p:cond delay="3500"/>
                            </p:stCondLst>
                            <p:childTnLst>
                              <p:par>
                                <p:cTn id="49" presetID="10" presetClass="entr" presetSubtype="0"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fade">
                                      <p:cBhvr>
                                        <p:cTn id="51" dur="500"/>
                                        <p:tgtEl>
                                          <p:spTgt spid="87"/>
                                        </p:tgtEl>
                                      </p:cBhvr>
                                    </p:animEffect>
                                  </p:childTnLst>
                                </p:cTn>
                              </p:par>
                            </p:childTnLst>
                          </p:cTn>
                        </p:par>
                        <p:par>
                          <p:cTn id="52" fill="hold">
                            <p:stCondLst>
                              <p:cond delay="4000"/>
                            </p:stCondLst>
                            <p:childTnLst>
                              <p:par>
                                <p:cTn id="53" presetID="53" presetClass="entr" presetSubtype="16" fill="hold" nodeType="afterEffect">
                                  <p:stCondLst>
                                    <p:cond delay="0"/>
                                  </p:stCondLst>
                                  <p:childTnLst>
                                    <p:set>
                                      <p:cBhvr>
                                        <p:cTn id="54" dur="1" fill="hold">
                                          <p:stCondLst>
                                            <p:cond delay="0"/>
                                          </p:stCondLst>
                                        </p:cTn>
                                        <p:tgtEl>
                                          <p:spTgt spid="97"/>
                                        </p:tgtEl>
                                        <p:attrNameLst>
                                          <p:attrName>style.visibility</p:attrName>
                                        </p:attrNameLst>
                                      </p:cBhvr>
                                      <p:to>
                                        <p:strVal val="visible"/>
                                      </p:to>
                                    </p:set>
                                    <p:anim calcmode="lin" valueType="num">
                                      <p:cBhvr>
                                        <p:cTn id="55" dur="500" fill="hold"/>
                                        <p:tgtEl>
                                          <p:spTgt spid="97"/>
                                        </p:tgtEl>
                                        <p:attrNameLst>
                                          <p:attrName>ppt_w</p:attrName>
                                        </p:attrNameLst>
                                      </p:cBhvr>
                                      <p:tavLst>
                                        <p:tav tm="0">
                                          <p:val>
                                            <p:fltVal val="0"/>
                                          </p:val>
                                        </p:tav>
                                        <p:tav tm="100000">
                                          <p:val>
                                            <p:strVal val="#ppt_w"/>
                                          </p:val>
                                        </p:tav>
                                      </p:tavLst>
                                    </p:anim>
                                    <p:anim calcmode="lin" valueType="num">
                                      <p:cBhvr>
                                        <p:cTn id="56" dur="500" fill="hold"/>
                                        <p:tgtEl>
                                          <p:spTgt spid="97"/>
                                        </p:tgtEl>
                                        <p:attrNameLst>
                                          <p:attrName>ppt_h</p:attrName>
                                        </p:attrNameLst>
                                      </p:cBhvr>
                                      <p:tavLst>
                                        <p:tav tm="0">
                                          <p:val>
                                            <p:fltVal val="0"/>
                                          </p:val>
                                        </p:tav>
                                        <p:tav tm="100000">
                                          <p:val>
                                            <p:strVal val="#ppt_h"/>
                                          </p:val>
                                        </p:tav>
                                      </p:tavLst>
                                    </p:anim>
                                    <p:animEffect transition="in" filter="fade">
                                      <p:cBhvr>
                                        <p:cTn id="57" dur="500"/>
                                        <p:tgtEl>
                                          <p:spTgt spid="97"/>
                                        </p:tgtEl>
                                      </p:cBhvr>
                                    </p:animEffect>
                                  </p:childTnLst>
                                </p:cTn>
                              </p:par>
                            </p:childTnLst>
                          </p:cTn>
                        </p:par>
                        <p:par>
                          <p:cTn id="58" fill="hold">
                            <p:stCondLst>
                              <p:cond delay="4500"/>
                            </p:stCondLst>
                            <p:childTnLst>
                              <p:par>
                                <p:cTn id="59" presetID="10" presetClass="entr" presetSubtype="0" fill="hold" grpId="0" nodeType="after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fade">
                                      <p:cBhvr>
                                        <p:cTn id="61" dur="500"/>
                                        <p:tgtEl>
                                          <p:spTgt spid="90"/>
                                        </p:tgtEl>
                                      </p:cBhvr>
                                    </p:animEffect>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 calcmode="lin" valueType="num">
                                      <p:cBhvr additive="base">
                                        <p:cTn id="65" dur="500" fill="hold"/>
                                        <p:tgtEl>
                                          <p:spTgt spid="46"/>
                                        </p:tgtEl>
                                        <p:attrNameLst>
                                          <p:attrName>ppt_x</p:attrName>
                                        </p:attrNameLst>
                                      </p:cBhvr>
                                      <p:tavLst>
                                        <p:tav tm="0">
                                          <p:val>
                                            <p:strVal val="#ppt_x"/>
                                          </p:val>
                                        </p:tav>
                                        <p:tav tm="100000">
                                          <p:val>
                                            <p:strVal val="#ppt_x"/>
                                          </p:val>
                                        </p:tav>
                                      </p:tavLst>
                                    </p:anim>
                                    <p:anim calcmode="lin" valueType="num">
                                      <p:cBhvr additive="base">
                                        <p:cTn id="66" dur="500" fill="hold"/>
                                        <p:tgtEl>
                                          <p:spTgt spid="46"/>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2" presetClass="entr" presetSubtype="4" fill="hold" nodeType="afterEffect">
                                  <p:stCondLst>
                                    <p:cond delay="0"/>
                                  </p:stCondLst>
                                  <p:childTnLst>
                                    <p:set>
                                      <p:cBhvr>
                                        <p:cTn id="69" dur="1" fill="hold">
                                          <p:stCondLst>
                                            <p:cond delay="0"/>
                                          </p:stCondLst>
                                        </p:cTn>
                                        <p:tgtEl>
                                          <p:spTgt spid="9"/>
                                        </p:tgtEl>
                                        <p:attrNameLst>
                                          <p:attrName>style.visibility</p:attrName>
                                        </p:attrNameLst>
                                      </p:cBhvr>
                                      <p:to>
                                        <p:strVal val="visible"/>
                                      </p:to>
                                    </p:set>
                                    <p:anim calcmode="lin" valueType="num">
                                      <p:cBhvr additive="base">
                                        <p:cTn id="70" dur="500" fill="hold"/>
                                        <p:tgtEl>
                                          <p:spTgt spid="9"/>
                                        </p:tgtEl>
                                        <p:attrNameLst>
                                          <p:attrName>ppt_x</p:attrName>
                                        </p:attrNameLst>
                                      </p:cBhvr>
                                      <p:tavLst>
                                        <p:tav tm="0">
                                          <p:val>
                                            <p:strVal val="#ppt_x"/>
                                          </p:val>
                                        </p:tav>
                                        <p:tav tm="100000">
                                          <p:val>
                                            <p:strVal val="#ppt_x"/>
                                          </p:val>
                                        </p:tav>
                                      </p:tavLst>
                                    </p:anim>
                                    <p:anim calcmode="lin" valueType="num">
                                      <p:cBhvr additive="base">
                                        <p:cTn id="71" dur="500" fill="hold"/>
                                        <p:tgtEl>
                                          <p:spTgt spid="9"/>
                                        </p:tgtEl>
                                        <p:attrNameLst>
                                          <p:attrName>ppt_y</p:attrName>
                                        </p:attrNameLst>
                                      </p:cBhvr>
                                      <p:tavLst>
                                        <p:tav tm="0">
                                          <p:val>
                                            <p:strVal val="1+#ppt_h/2"/>
                                          </p:val>
                                        </p:tav>
                                        <p:tav tm="100000">
                                          <p:val>
                                            <p:strVal val="#ppt_y"/>
                                          </p:val>
                                        </p:tav>
                                      </p:tavLst>
                                    </p:anim>
                                  </p:childTnLst>
                                </p:cTn>
                              </p:par>
                            </p:childTnLst>
                          </p:cTn>
                        </p:par>
                        <p:par>
                          <p:cTn id="72" fill="hold">
                            <p:stCondLst>
                              <p:cond delay="6000"/>
                            </p:stCondLst>
                            <p:childTnLst>
                              <p:par>
                                <p:cTn id="73" presetID="2" presetClass="entr" presetSubtype="4"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additive="base">
                                        <p:cTn id="75" dur="500" fill="hold"/>
                                        <p:tgtEl>
                                          <p:spTgt spid="15"/>
                                        </p:tgtEl>
                                        <p:attrNameLst>
                                          <p:attrName>ppt_x</p:attrName>
                                        </p:attrNameLst>
                                      </p:cBhvr>
                                      <p:tavLst>
                                        <p:tav tm="0">
                                          <p:val>
                                            <p:strVal val="#ppt_x"/>
                                          </p:val>
                                        </p:tav>
                                        <p:tav tm="100000">
                                          <p:val>
                                            <p:strVal val="#ppt_x"/>
                                          </p:val>
                                        </p:tav>
                                      </p:tavLst>
                                    </p:anim>
                                    <p:anim calcmode="lin" valueType="num">
                                      <p:cBhvr additive="base">
                                        <p:cTn id="76" dur="500" fill="hold"/>
                                        <p:tgtEl>
                                          <p:spTgt spid="15"/>
                                        </p:tgtEl>
                                        <p:attrNameLst>
                                          <p:attrName>ppt_y</p:attrName>
                                        </p:attrNameLst>
                                      </p:cBhvr>
                                      <p:tavLst>
                                        <p:tav tm="0">
                                          <p:val>
                                            <p:strVal val="1+#ppt_h/2"/>
                                          </p:val>
                                        </p:tav>
                                        <p:tav tm="100000">
                                          <p:val>
                                            <p:strVal val="#ppt_y"/>
                                          </p:val>
                                        </p:tav>
                                      </p:tavLst>
                                    </p:anim>
                                  </p:childTnLst>
                                </p:cTn>
                              </p:par>
                            </p:childTnLst>
                          </p:cTn>
                        </p:par>
                        <p:par>
                          <p:cTn id="77" fill="hold">
                            <p:stCondLst>
                              <p:cond delay="6500"/>
                            </p:stCondLst>
                            <p:childTnLst>
                              <p:par>
                                <p:cTn id="78" presetID="2" presetClass="entr" presetSubtype="4"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ppt_x"/>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2" presetClass="entr" presetSubtype="4" fill="hold" nodeType="afterEffect">
                                  <p:stCondLst>
                                    <p:cond delay="0"/>
                                  </p:stCondLst>
                                  <p:childTnLst>
                                    <p:set>
                                      <p:cBhvr>
                                        <p:cTn id="84" dur="1" fill="hold">
                                          <p:stCondLst>
                                            <p:cond delay="0"/>
                                          </p:stCondLst>
                                        </p:cTn>
                                        <p:tgtEl>
                                          <p:spTgt spid="14"/>
                                        </p:tgtEl>
                                        <p:attrNameLst>
                                          <p:attrName>style.visibility</p:attrName>
                                        </p:attrNameLst>
                                      </p:cBhvr>
                                      <p:to>
                                        <p:strVal val="visible"/>
                                      </p:to>
                                    </p:set>
                                    <p:anim calcmode="lin" valueType="num">
                                      <p:cBhvr additive="base">
                                        <p:cTn id="85" dur="500" fill="hold"/>
                                        <p:tgtEl>
                                          <p:spTgt spid="14"/>
                                        </p:tgtEl>
                                        <p:attrNameLst>
                                          <p:attrName>ppt_x</p:attrName>
                                        </p:attrNameLst>
                                      </p:cBhvr>
                                      <p:tavLst>
                                        <p:tav tm="0">
                                          <p:val>
                                            <p:strVal val="#ppt_x"/>
                                          </p:val>
                                        </p:tav>
                                        <p:tav tm="100000">
                                          <p:val>
                                            <p:strVal val="#ppt_x"/>
                                          </p:val>
                                        </p:tav>
                                      </p:tavLst>
                                    </p:anim>
                                    <p:anim calcmode="lin" valueType="num">
                                      <p:cBhvr additive="base">
                                        <p:cTn id="86" dur="500" fill="hold"/>
                                        <p:tgtEl>
                                          <p:spTgt spid="14"/>
                                        </p:tgtEl>
                                        <p:attrNameLst>
                                          <p:attrName>ppt_y</p:attrName>
                                        </p:attrNameLst>
                                      </p:cBhvr>
                                      <p:tavLst>
                                        <p:tav tm="0">
                                          <p:val>
                                            <p:strVal val="1+#ppt_h/2"/>
                                          </p:val>
                                        </p:tav>
                                        <p:tav tm="100000">
                                          <p:val>
                                            <p:strVal val="#ppt_y"/>
                                          </p:val>
                                        </p:tav>
                                      </p:tavLst>
                                    </p:anim>
                                  </p:childTnLst>
                                </p:cTn>
                              </p:par>
                            </p:childTnLst>
                          </p:cTn>
                        </p:par>
                        <p:par>
                          <p:cTn id="87" fill="hold">
                            <p:stCondLst>
                              <p:cond delay="7500"/>
                            </p:stCondLst>
                            <p:childTnLst>
                              <p:par>
                                <p:cTn id="88" presetID="2" presetClass="entr" presetSubtype="4" fill="hold" nodeType="afterEffect">
                                  <p:stCondLst>
                                    <p:cond delay="0"/>
                                  </p:stCondLst>
                                  <p:childTnLst>
                                    <p:set>
                                      <p:cBhvr>
                                        <p:cTn id="89" dur="1" fill="hold">
                                          <p:stCondLst>
                                            <p:cond delay="0"/>
                                          </p:stCondLst>
                                        </p:cTn>
                                        <p:tgtEl>
                                          <p:spTgt spid="16"/>
                                        </p:tgtEl>
                                        <p:attrNameLst>
                                          <p:attrName>style.visibility</p:attrName>
                                        </p:attrNameLst>
                                      </p:cBhvr>
                                      <p:to>
                                        <p:strVal val="visible"/>
                                      </p:to>
                                    </p:set>
                                    <p:anim calcmode="lin" valueType="num">
                                      <p:cBhvr additive="base">
                                        <p:cTn id="90" dur="500" fill="hold"/>
                                        <p:tgtEl>
                                          <p:spTgt spid="16"/>
                                        </p:tgtEl>
                                        <p:attrNameLst>
                                          <p:attrName>ppt_x</p:attrName>
                                        </p:attrNameLst>
                                      </p:cBhvr>
                                      <p:tavLst>
                                        <p:tav tm="0">
                                          <p:val>
                                            <p:strVal val="#ppt_x"/>
                                          </p:val>
                                        </p:tav>
                                        <p:tav tm="100000">
                                          <p:val>
                                            <p:strVal val="#ppt_x"/>
                                          </p:val>
                                        </p:tav>
                                      </p:tavLst>
                                    </p:anim>
                                    <p:anim calcmode="lin" valueType="num">
                                      <p:cBhvr additive="base">
                                        <p:cTn id="91" dur="500" fill="hold"/>
                                        <p:tgtEl>
                                          <p:spTgt spid="16"/>
                                        </p:tgtEl>
                                        <p:attrNameLst>
                                          <p:attrName>ppt_y</p:attrName>
                                        </p:attrNameLst>
                                      </p:cBhvr>
                                      <p:tavLst>
                                        <p:tav tm="0">
                                          <p:val>
                                            <p:strVal val="1+#ppt_h/2"/>
                                          </p:val>
                                        </p:tav>
                                        <p:tav tm="100000">
                                          <p:val>
                                            <p:strVal val="#ppt_y"/>
                                          </p:val>
                                        </p:tav>
                                      </p:tavLst>
                                    </p:anim>
                                  </p:childTnLst>
                                </p:cTn>
                              </p:par>
                            </p:childTnLst>
                          </p:cTn>
                        </p:par>
                        <p:par>
                          <p:cTn id="92" fill="hold">
                            <p:stCondLst>
                              <p:cond delay="8000"/>
                            </p:stCondLst>
                            <p:childTnLst>
                              <p:par>
                                <p:cTn id="93" presetID="2" presetClass="entr" presetSubtype="4" fill="hold"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additive="base">
                                        <p:cTn id="95" dur="500" fill="hold"/>
                                        <p:tgtEl>
                                          <p:spTgt spid="2"/>
                                        </p:tgtEl>
                                        <p:attrNameLst>
                                          <p:attrName>ppt_x</p:attrName>
                                        </p:attrNameLst>
                                      </p:cBhvr>
                                      <p:tavLst>
                                        <p:tav tm="0">
                                          <p:val>
                                            <p:strVal val="#ppt_x"/>
                                          </p:val>
                                        </p:tav>
                                        <p:tav tm="100000">
                                          <p:val>
                                            <p:strVal val="#ppt_x"/>
                                          </p:val>
                                        </p:tav>
                                      </p:tavLst>
                                    </p:anim>
                                    <p:anim calcmode="lin" valueType="num">
                                      <p:cBhvr additive="base">
                                        <p:cTn id="96" dur="500" fill="hold"/>
                                        <p:tgtEl>
                                          <p:spTgt spid="2"/>
                                        </p:tgtEl>
                                        <p:attrNameLst>
                                          <p:attrName>ppt_y</p:attrName>
                                        </p:attrNameLst>
                                      </p:cBhvr>
                                      <p:tavLst>
                                        <p:tav tm="0">
                                          <p:val>
                                            <p:strVal val="1+#ppt_h/2"/>
                                          </p:val>
                                        </p:tav>
                                        <p:tav tm="100000">
                                          <p:val>
                                            <p:strVal val="#ppt_y"/>
                                          </p:val>
                                        </p:tav>
                                      </p:tavLst>
                                    </p:anim>
                                  </p:childTnLst>
                                </p:cTn>
                              </p:par>
                            </p:childTnLst>
                          </p:cTn>
                        </p:par>
                        <p:par>
                          <p:cTn id="97" fill="hold">
                            <p:stCondLst>
                              <p:cond delay="8500"/>
                            </p:stCondLst>
                            <p:childTnLst>
                              <p:par>
                                <p:cTn id="98" presetID="2" presetClass="entr" presetSubtype="4" fill="hold" nodeType="after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additive="base">
                                        <p:cTn id="100" dur="500" fill="hold"/>
                                        <p:tgtEl>
                                          <p:spTgt spid="10"/>
                                        </p:tgtEl>
                                        <p:attrNameLst>
                                          <p:attrName>ppt_x</p:attrName>
                                        </p:attrNameLst>
                                      </p:cBhvr>
                                      <p:tavLst>
                                        <p:tav tm="0">
                                          <p:val>
                                            <p:strVal val="#ppt_x"/>
                                          </p:val>
                                        </p:tav>
                                        <p:tav tm="100000">
                                          <p:val>
                                            <p:strVal val="#ppt_x"/>
                                          </p:val>
                                        </p:tav>
                                      </p:tavLst>
                                    </p:anim>
                                    <p:anim calcmode="lin" valueType="num">
                                      <p:cBhvr additive="base">
                                        <p:cTn id="101" dur="500" fill="hold"/>
                                        <p:tgtEl>
                                          <p:spTgt spid="10"/>
                                        </p:tgtEl>
                                        <p:attrNameLst>
                                          <p:attrName>ppt_y</p:attrName>
                                        </p:attrNameLst>
                                      </p:cBhvr>
                                      <p:tavLst>
                                        <p:tav tm="0">
                                          <p:val>
                                            <p:strVal val="1+#ppt_h/2"/>
                                          </p:val>
                                        </p:tav>
                                        <p:tav tm="100000">
                                          <p:val>
                                            <p:strVal val="#ppt_y"/>
                                          </p:val>
                                        </p:tav>
                                      </p:tavLst>
                                    </p:anim>
                                  </p:childTnLst>
                                </p:cTn>
                              </p:par>
                            </p:childTnLst>
                          </p:cTn>
                        </p:par>
                        <p:par>
                          <p:cTn id="102" fill="hold">
                            <p:stCondLst>
                              <p:cond delay="9000"/>
                            </p:stCondLst>
                            <p:childTnLst>
                              <p:par>
                                <p:cTn id="103" presetID="2" presetClass="entr" presetSubtype="4" fill="hold" nodeType="afterEffect">
                                  <p:stCondLst>
                                    <p:cond delay="0"/>
                                  </p:stCondLst>
                                  <p:childTnLst>
                                    <p:set>
                                      <p:cBhvr>
                                        <p:cTn id="104" dur="1" fill="hold">
                                          <p:stCondLst>
                                            <p:cond delay="0"/>
                                          </p:stCondLst>
                                        </p:cTn>
                                        <p:tgtEl>
                                          <p:spTgt spid="13"/>
                                        </p:tgtEl>
                                        <p:attrNameLst>
                                          <p:attrName>style.visibility</p:attrName>
                                        </p:attrNameLst>
                                      </p:cBhvr>
                                      <p:to>
                                        <p:strVal val="visible"/>
                                      </p:to>
                                    </p:set>
                                    <p:anim calcmode="lin" valueType="num">
                                      <p:cBhvr additive="base">
                                        <p:cTn id="105" dur="500" fill="hold"/>
                                        <p:tgtEl>
                                          <p:spTgt spid="13"/>
                                        </p:tgtEl>
                                        <p:attrNameLst>
                                          <p:attrName>ppt_x</p:attrName>
                                        </p:attrNameLst>
                                      </p:cBhvr>
                                      <p:tavLst>
                                        <p:tav tm="0">
                                          <p:val>
                                            <p:strVal val="#ppt_x"/>
                                          </p:val>
                                        </p:tav>
                                        <p:tav tm="100000">
                                          <p:val>
                                            <p:strVal val="#ppt_x"/>
                                          </p:val>
                                        </p:tav>
                                      </p:tavLst>
                                    </p:anim>
                                    <p:anim calcmode="lin" valueType="num">
                                      <p:cBhvr additive="base">
                                        <p:cTn id="106" dur="500" fill="hold"/>
                                        <p:tgtEl>
                                          <p:spTgt spid="13"/>
                                        </p:tgtEl>
                                        <p:attrNameLst>
                                          <p:attrName>ppt_y</p:attrName>
                                        </p:attrNameLst>
                                      </p:cBhvr>
                                      <p:tavLst>
                                        <p:tav tm="0">
                                          <p:val>
                                            <p:strVal val="1+#ppt_h/2"/>
                                          </p:val>
                                        </p:tav>
                                        <p:tav tm="100000">
                                          <p:val>
                                            <p:strVal val="#ppt_y"/>
                                          </p:val>
                                        </p:tav>
                                      </p:tavLst>
                                    </p:anim>
                                  </p:childTnLst>
                                </p:cTn>
                              </p:par>
                            </p:childTnLst>
                          </p:cTn>
                        </p:par>
                        <p:par>
                          <p:cTn id="107" fill="hold">
                            <p:stCondLst>
                              <p:cond delay="9500"/>
                            </p:stCondLst>
                            <p:childTnLst>
                              <p:par>
                                <p:cTn id="108" presetID="2" presetClass="entr" presetSubtype="4" fill="hold" nodeType="afterEffect">
                                  <p:stCondLst>
                                    <p:cond delay="0"/>
                                  </p:stCondLst>
                                  <p:childTnLst>
                                    <p:set>
                                      <p:cBhvr>
                                        <p:cTn id="109" dur="1" fill="hold">
                                          <p:stCondLst>
                                            <p:cond delay="0"/>
                                          </p:stCondLst>
                                        </p:cTn>
                                        <p:tgtEl>
                                          <p:spTgt spid="7"/>
                                        </p:tgtEl>
                                        <p:attrNameLst>
                                          <p:attrName>style.visibility</p:attrName>
                                        </p:attrNameLst>
                                      </p:cBhvr>
                                      <p:to>
                                        <p:strVal val="visible"/>
                                      </p:to>
                                    </p:set>
                                    <p:anim calcmode="lin" valueType="num">
                                      <p:cBhvr additive="base">
                                        <p:cTn id="110" dur="500" fill="hold"/>
                                        <p:tgtEl>
                                          <p:spTgt spid="7"/>
                                        </p:tgtEl>
                                        <p:attrNameLst>
                                          <p:attrName>ppt_x</p:attrName>
                                        </p:attrNameLst>
                                      </p:cBhvr>
                                      <p:tavLst>
                                        <p:tav tm="0">
                                          <p:val>
                                            <p:strVal val="#ppt_x"/>
                                          </p:val>
                                        </p:tav>
                                        <p:tav tm="100000">
                                          <p:val>
                                            <p:strVal val="#ppt_x"/>
                                          </p:val>
                                        </p:tav>
                                      </p:tavLst>
                                    </p:anim>
                                    <p:anim calcmode="lin" valueType="num">
                                      <p:cBhvr additive="base">
                                        <p:cTn id="111" dur="500" fill="hold"/>
                                        <p:tgtEl>
                                          <p:spTgt spid="7"/>
                                        </p:tgtEl>
                                        <p:attrNameLst>
                                          <p:attrName>ppt_y</p:attrName>
                                        </p:attrNameLst>
                                      </p:cBhvr>
                                      <p:tavLst>
                                        <p:tav tm="0">
                                          <p:val>
                                            <p:strVal val="1+#ppt_h/2"/>
                                          </p:val>
                                        </p:tav>
                                        <p:tav tm="100000">
                                          <p:val>
                                            <p:strVal val="#ppt_y"/>
                                          </p:val>
                                        </p:tav>
                                      </p:tavLst>
                                    </p:anim>
                                  </p:childTnLst>
                                </p:cTn>
                              </p:par>
                            </p:childTnLst>
                          </p:cTn>
                        </p:par>
                        <p:par>
                          <p:cTn id="112" fill="hold">
                            <p:stCondLst>
                              <p:cond delay="10000"/>
                            </p:stCondLst>
                            <p:childTnLst>
                              <p:par>
                                <p:cTn id="113" presetID="2" presetClass="entr" presetSubtype="4" fill="hold"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additive="base">
                                        <p:cTn id="115" dur="500" fill="hold"/>
                                        <p:tgtEl>
                                          <p:spTgt spid="12"/>
                                        </p:tgtEl>
                                        <p:attrNameLst>
                                          <p:attrName>ppt_x</p:attrName>
                                        </p:attrNameLst>
                                      </p:cBhvr>
                                      <p:tavLst>
                                        <p:tav tm="0">
                                          <p:val>
                                            <p:strVal val="#ppt_x"/>
                                          </p:val>
                                        </p:tav>
                                        <p:tav tm="100000">
                                          <p:val>
                                            <p:strVal val="#ppt_x"/>
                                          </p:val>
                                        </p:tav>
                                      </p:tavLst>
                                    </p:anim>
                                    <p:anim calcmode="lin" valueType="num">
                                      <p:cBhvr additive="base">
                                        <p:cTn id="116" dur="500" fill="hold"/>
                                        <p:tgtEl>
                                          <p:spTgt spid="12"/>
                                        </p:tgtEl>
                                        <p:attrNameLst>
                                          <p:attrName>ppt_y</p:attrName>
                                        </p:attrNameLst>
                                      </p:cBhvr>
                                      <p:tavLst>
                                        <p:tav tm="0">
                                          <p:val>
                                            <p:strVal val="1+#ppt_h/2"/>
                                          </p:val>
                                        </p:tav>
                                        <p:tav tm="100000">
                                          <p:val>
                                            <p:strVal val="#ppt_y"/>
                                          </p:val>
                                        </p:tav>
                                      </p:tavLst>
                                    </p:anim>
                                  </p:childTnLst>
                                </p:cTn>
                              </p:par>
                            </p:childTnLst>
                          </p:cTn>
                        </p:par>
                        <p:par>
                          <p:cTn id="117" fill="hold">
                            <p:stCondLst>
                              <p:cond delay="10500"/>
                            </p:stCondLst>
                            <p:childTnLst>
                              <p:par>
                                <p:cTn id="118" presetID="2" presetClass="entr" presetSubtype="4" fill="hold" nodeType="afterEffect">
                                  <p:stCondLst>
                                    <p:cond delay="0"/>
                                  </p:stCondLst>
                                  <p:childTnLst>
                                    <p:set>
                                      <p:cBhvr>
                                        <p:cTn id="119" dur="1" fill="hold">
                                          <p:stCondLst>
                                            <p:cond delay="0"/>
                                          </p:stCondLst>
                                        </p:cTn>
                                        <p:tgtEl>
                                          <p:spTgt spid="5"/>
                                        </p:tgtEl>
                                        <p:attrNameLst>
                                          <p:attrName>style.visibility</p:attrName>
                                        </p:attrNameLst>
                                      </p:cBhvr>
                                      <p:to>
                                        <p:strVal val="visible"/>
                                      </p:to>
                                    </p:set>
                                    <p:anim calcmode="lin" valueType="num">
                                      <p:cBhvr additive="base">
                                        <p:cTn id="120" dur="500" fill="hold"/>
                                        <p:tgtEl>
                                          <p:spTgt spid="5"/>
                                        </p:tgtEl>
                                        <p:attrNameLst>
                                          <p:attrName>ppt_x</p:attrName>
                                        </p:attrNameLst>
                                      </p:cBhvr>
                                      <p:tavLst>
                                        <p:tav tm="0">
                                          <p:val>
                                            <p:strVal val="#ppt_x"/>
                                          </p:val>
                                        </p:tav>
                                        <p:tav tm="100000">
                                          <p:val>
                                            <p:strVal val="#ppt_x"/>
                                          </p:val>
                                        </p:tav>
                                      </p:tavLst>
                                    </p:anim>
                                    <p:anim calcmode="lin" valueType="num">
                                      <p:cBhvr additive="base">
                                        <p:cTn id="121" dur="500" fill="hold"/>
                                        <p:tgtEl>
                                          <p:spTgt spid="5"/>
                                        </p:tgtEl>
                                        <p:attrNameLst>
                                          <p:attrName>ppt_y</p:attrName>
                                        </p:attrNameLst>
                                      </p:cBhvr>
                                      <p:tavLst>
                                        <p:tav tm="0">
                                          <p:val>
                                            <p:strVal val="1+#ppt_h/2"/>
                                          </p:val>
                                        </p:tav>
                                        <p:tav tm="100000">
                                          <p:val>
                                            <p:strVal val="#ppt_y"/>
                                          </p:val>
                                        </p:tav>
                                      </p:tavLst>
                                    </p:anim>
                                  </p:childTnLst>
                                </p:cTn>
                              </p:par>
                            </p:childTnLst>
                          </p:cTn>
                        </p:par>
                        <p:par>
                          <p:cTn id="122" fill="hold">
                            <p:stCondLst>
                              <p:cond delay="11000"/>
                            </p:stCondLst>
                            <p:childTnLst>
                              <p:par>
                                <p:cTn id="123" presetID="2" presetClass="entr" presetSubtype="4" fill="hold" nodeType="afterEffect">
                                  <p:stCondLst>
                                    <p:cond delay="0"/>
                                  </p:stCondLst>
                                  <p:childTnLst>
                                    <p:set>
                                      <p:cBhvr>
                                        <p:cTn id="124" dur="1" fill="hold">
                                          <p:stCondLst>
                                            <p:cond delay="0"/>
                                          </p:stCondLst>
                                        </p:cTn>
                                        <p:tgtEl>
                                          <p:spTgt spid="11"/>
                                        </p:tgtEl>
                                        <p:attrNameLst>
                                          <p:attrName>style.visibility</p:attrName>
                                        </p:attrNameLst>
                                      </p:cBhvr>
                                      <p:to>
                                        <p:strVal val="visible"/>
                                      </p:to>
                                    </p:set>
                                    <p:anim calcmode="lin" valueType="num">
                                      <p:cBhvr additive="base">
                                        <p:cTn id="125" dur="500" fill="hold"/>
                                        <p:tgtEl>
                                          <p:spTgt spid="11"/>
                                        </p:tgtEl>
                                        <p:attrNameLst>
                                          <p:attrName>ppt_x</p:attrName>
                                        </p:attrNameLst>
                                      </p:cBhvr>
                                      <p:tavLst>
                                        <p:tav tm="0">
                                          <p:val>
                                            <p:strVal val="#ppt_x"/>
                                          </p:val>
                                        </p:tav>
                                        <p:tav tm="100000">
                                          <p:val>
                                            <p:strVal val="#ppt_x"/>
                                          </p:val>
                                        </p:tav>
                                      </p:tavLst>
                                    </p:anim>
                                    <p:anim calcmode="lin" valueType="num">
                                      <p:cBhvr additive="base">
                                        <p:cTn id="126" dur="500" fill="hold"/>
                                        <p:tgtEl>
                                          <p:spTgt spid="11"/>
                                        </p:tgtEl>
                                        <p:attrNameLst>
                                          <p:attrName>ppt_y</p:attrName>
                                        </p:attrNameLst>
                                      </p:cBhvr>
                                      <p:tavLst>
                                        <p:tav tm="0">
                                          <p:val>
                                            <p:strVal val="1+#ppt_h/2"/>
                                          </p:val>
                                        </p:tav>
                                        <p:tav tm="100000">
                                          <p:val>
                                            <p:strVal val="#ppt_y"/>
                                          </p:val>
                                        </p:tav>
                                      </p:tavLst>
                                    </p:anim>
                                  </p:childTnLst>
                                </p:cTn>
                              </p:par>
                            </p:childTnLst>
                          </p:cTn>
                        </p:par>
                        <p:par>
                          <p:cTn id="127" fill="hold">
                            <p:stCondLst>
                              <p:cond delay="11500"/>
                            </p:stCondLst>
                            <p:childTnLst>
                              <p:par>
                                <p:cTn id="128" presetID="2" presetClass="entr" presetSubtype="4" fill="hold" nodeType="afterEffect">
                                  <p:stCondLst>
                                    <p:cond delay="0"/>
                                  </p:stCondLst>
                                  <p:childTnLst>
                                    <p:set>
                                      <p:cBhvr>
                                        <p:cTn id="129" dur="1" fill="hold">
                                          <p:stCondLst>
                                            <p:cond delay="0"/>
                                          </p:stCondLst>
                                        </p:cTn>
                                        <p:tgtEl>
                                          <p:spTgt spid="3"/>
                                        </p:tgtEl>
                                        <p:attrNameLst>
                                          <p:attrName>style.visibility</p:attrName>
                                        </p:attrNameLst>
                                      </p:cBhvr>
                                      <p:to>
                                        <p:strVal val="visible"/>
                                      </p:to>
                                    </p:set>
                                    <p:anim calcmode="lin" valueType="num">
                                      <p:cBhvr additive="base">
                                        <p:cTn id="130" dur="500" fill="hold"/>
                                        <p:tgtEl>
                                          <p:spTgt spid="3"/>
                                        </p:tgtEl>
                                        <p:attrNameLst>
                                          <p:attrName>ppt_x</p:attrName>
                                        </p:attrNameLst>
                                      </p:cBhvr>
                                      <p:tavLst>
                                        <p:tav tm="0">
                                          <p:val>
                                            <p:strVal val="#ppt_x"/>
                                          </p:val>
                                        </p:tav>
                                        <p:tav tm="100000">
                                          <p:val>
                                            <p:strVal val="#ppt_x"/>
                                          </p:val>
                                        </p:tav>
                                      </p:tavLst>
                                    </p:anim>
                                    <p:anim calcmode="lin" valueType="num">
                                      <p:cBhvr additive="base">
                                        <p:cTn id="131" dur="500" fill="hold"/>
                                        <p:tgtEl>
                                          <p:spTgt spid="3"/>
                                        </p:tgtEl>
                                        <p:attrNameLst>
                                          <p:attrName>ppt_y</p:attrName>
                                        </p:attrNameLst>
                                      </p:cBhvr>
                                      <p:tavLst>
                                        <p:tav tm="0">
                                          <p:val>
                                            <p:strVal val="1+#ppt_h/2"/>
                                          </p:val>
                                        </p:tav>
                                        <p:tav tm="100000">
                                          <p:val>
                                            <p:strVal val="#ppt_y"/>
                                          </p:val>
                                        </p:tav>
                                      </p:tavLst>
                                    </p:anim>
                                  </p:childTnLst>
                                </p:cTn>
                              </p:par>
                            </p:childTnLst>
                          </p:cTn>
                        </p:par>
                        <p:par>
                          <p:cTn id="132" fill="hold">
                            <p:stCondLst>
                              <p:cond delay="12000"/>
                            </p:stCondLst>
                            <p:childTnLst>
                              <p:par>
                                <p:cTn id="133" presetID="2" presetClass="entr" presetSubtype="4"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additive="base">
                                        <p:cTn id="135" dur="500" fill="hold"/>
                                        <p:tgtEl>
                                          <p:spTgt spid="8"/>
                                        </p:tgtEl>
                                        <p:attrNameLst>
                                          <p:attrName>ppt_x</p:attrName>
                                        </p:attrNameLst>
                                      </p:cBhvr>
                                      <p:tavLst>
                                        <p:tav tm="0">
                                          <p:val>
                                            <p:strVal val="#ppt_x"/>
                                          </p:val>
                                        </p:tav>
                                        <p:tav tm="100000">
                                          <p:val>
                                            <p:strVal val="#ppt_x"/>
                                          </p:val>
                                        </p:tav>
                                      </p:tavLst>
                                    </p:anim>
                                    <p:anim calcmode="lin" valueType="num">
                                      <p:cBhvr additive="base">
                                        <p:cTn id="136" dur="500" fill="hold"/>
                                        <p:tgtEl>
                                          <p:spTgt spid="8"/>
                                        </p:tgtEl>
                                        <p:attrNameLst>
                                          <p:attrName>ppt_y</p:attrName>
                                        </p:attrNameLst>
                                      </p:cBhvr>
                                      <p:tavLst>
                                        <p:tav tm="0">
                                          <p:val>
                                            <p:strVal val="1+#ppt_h/2"/>
                                          </p:val>
                                        </p:tav>
                                        <p:tav tm="100000">
                                          <p:val>
                                            <p:strVal val="#ppt_y"/>
                                          </p:val>
                                        </p:tav>
                                      </p:tavLst>
                                    </p:anim>
                                  </p:childTnLst>
                                </p:cTn>
                              </p:par>
                            </p:childTnLst>
                          </p:cTn>
                        </p:par>
                        <p:par>
                          <p:cTn id="137" fill="hold">
                            <p:stCondLst>
                              <p:cond delay="12500"/>
                            </p:stCondLst>
                            <p:childTnLst>
                              <p:par>
                                <p:cTn id="138" presetID="2" presetClass="entr" presetSubtype="4" fill="hold" nodeType="afterEffect">
                                  <p:stCondLst>
                                    <p:cond delay="0"/>
                                  </p:stCondLst>
                                  <p:childTnLst>
                                    <p:set>
                                      <p:cBhvr>
                                        <p:cTn id="139" dur="1" fill="hold">
                                          <p:stCondLst>
                                            <p:cond delay="0"/>
                                          </p:stCondLst>
                                        </p:cTn>
                                        <p:tgtEl>
                                          <p:spTgt spid="6"/>
                                        </p:tgtEl>
                                        <p:attrNameLst>
                                          <p:attrName>style.visibility</p:attrName>
                                        </p:attrNameLst>
                                      </p:cBhvr>
                                      <p:to>
                                        <p:strVal val="visible"/>
                                      </p:to>
                                    </p:set>
                                    <p:anim calcmode="lin" valueType="num">
                                      <p:cBhvr additive="base">
                                        <p:cTn id="140" dur="500" fill="hold"/>
                                        <p:tgtEl>
                                          <p:spTgt spid="6"/>
                                        </p:tgtEl>
                                        <p:attrNameLst>
                                          <p:attrName>ppt_x</p:attrName>
                                        </p:attrNameLst>
                                      </p:cBhvr>
                                      <p:tavLst>
                                        <p:tav tm="0">
                                          <p:val>
                                            <p:strVal val="#ppt_x"/>
                                          </p:val>
                                        </p:tav>
                                        <p:tav tm="100000">
                                          <p:val>
                                            <p:strVal val="#ppt_x"/>
                                          </p:val>
                                        </p:tav>
                                      </p:tavLst>
                                    </p:anim>
                                    <p:anim calcmode="lin" valueType="num">
                                      <p:cBhvr additive="base">
                                        <p:cTn id="141" dur="500" fill="hold"/>
                                        <p:tgtEl>
                                          <p:spTgt spid="6"/>
                                        </p:tgtEl>
                                        <p:attrNameLst>
                                          <p:attrName>ppt_y</p:attrName>
                                        </p:attrNameLst>
                                      </p:cBhvr>
                                      <p:tavLst>
                                        <p:tav tm="0">
                                          <p:val>
                                            <p:strVal val="1+#ppt_h/2"/>
                                          </p:val>
                                        </p:tav>
                                        <p:tav tm="100000">
                                          <p:val>
                                            <p:strVal val="#ppt_y"/>
                                          </p:val>
                                        </p:tav>
                                      </p:tavLst>
                                    </p:anim>
                                  </p:childTnLst>
                                </p:cTn>
                              </p:par>
                            </p:childTnLst>
                          </p:cTn>
                        </p:par>
                        <p:par>
                          <p:cTn id="142" fill="hold">
                            <p:stCondLst>
                              <p:cond delay="13000"/>
                            </p:stCondLst>
                            <p:childTnLst>
                              <p:par>
                                <p:cTn id="143" presetID="2" presetClass="entr" presetSubtype="4" fill="hold" nodeType="afterEffect">
                                  <p:stCondLst>
                                    <p:cond delay="0"/>
                                  </p:stCondLst>
                                  <p:childTnLst>
                                    <p:set>
                                      <p:cBhvr>
                                        <p:cTn id="144" dur="1" fill="hold">
                                          <p:stCondLst>
                                            <p:cond delay="0"/>
                                          </p:stCondLst>
                                        </p:cTn>
                                        <p:tgtEl>
                                          <p:spTgt spid="4"/>
                                        </p:tgtEl>
                                        <p:attrNameLst>
                                          <p:attrName>style.visibility</p:attrName>
                                        </p:attrNameLst>
                                      </p:cBhvr>
                                      <p:to>
                                        <p:strVal val="visible"/>
                                      </p:to>
                                    </p:set>
                                    <p:anim calcmode="lin" valueType="num">
                                      <p:cBhvr additive="base">
                                        <p:cTn id="145" dur="500" fill="hold"/>
                                        <p:tgtEl>
                                          <p:spTgt spid="4"/>
                                        </p:tgtEl>
                                        <p:attrNameLst>
                                          <p:attrName>ppt_x</p:attrName>
                                        </p:attrNameLst>
                                      </p:cBhvr>
                                      <p:tavLst>
                                        <p:tav tm="0">
                                          <p:val>
                                            <p:strVal val="#ppt_x"/>
                                          </p:val>
                                        </p:tav>
                                        <p:tav tm="100000">
                                          <p:val>
                                            <p:strVal val="#ppt_x"/>
                                          </p:val>
                                        </p:tav>
                                      </p:tavLst>
                                    </p:anim>
                                    <p:anim calcmode="lin" valueType="num">
                                      <p:cBhvr additive="base">
                                        <p:cTn id="146" dur="500" fill="hold"/>
                                        <p:tgtEl>
                                          <p:spTgt spid="4"/>
                                        </p:tgtEl>
                                        <p:attrNameLst>
                                          <p:attrName>ppt_y</p:attrName>
                                        </p:attrNameLst>
                                      </p:cBhvr>
                                      <p:tavLst>
                                        <p:tav tm="0">
                                          <p:val>
                                            <p:strVal val="1+#ppt_h/2"/>
                                          </p:val>
                                        </p:tav>
                                        <p:tav tm="100000">
                                          <p:val>
                                            <p:strVal val="#ppt_y"/>
                                          </p:val>
                                        </p:tav>
                                      </p:tavLst>
                                    </p:anim>
                                  </p:childTnLst>
                                </p:cTn>
                              </p:par>
                            </p:childTnLst>
                          </p:cTn>
                        </p:par>
                        <p:par>
                          <p:cTn id="147" fill="hold">
                            <p:stCondLst>
                              <p:cond delay="13500"/>
                            </p:stCondLst>
                            <p:childTnLst>
                              <p:par>
                                <p:cTn id="148" presetID="2" presetClass="entr" presetSubtype="4" fill="hold" nodeType="afterEffect">
                                  <p:stCondLst>
                                    <p:cond delay="0"/>
                                  </p:stCondLst>
                                  <p:childTnLst>
                                    <p:set>
                                      <p:cBhvr>
                                        <p:cTn id="149" dur="1" fill="hold">
                                          <p:stCondLst>
                                            <p:cond delay="0"/>
                                          </p:stCondLst>
                                        </p:cTn>
                                        <p:tgtEl>
                                          <p:spTgt spid="43"/>
                                        </p:tgtEl>
                                        <p:attrNameLst>
                                          <p:attrName>style.visibility</p:attrName>
                                        </p:attrNameLst>
                                      </p:cBhvr>
                                      <p:to>
                                        <p:strVal val="visible"/>
                                      </p:to>
                                    </p:set>
                                    <p:anim calcmode="lin" valueType="num">
                                      <p:cBhvr additive="base">
                                        <p:cTn id="150" dur="500" fill="hold"/>
                                        <p:tgtEl>
                                          <p:spTgt spid="43"/>
                                        </p:tgtEl>
                                        <p:attrNameLst>
                                          <p:attrName>ppt_x</p:attrName>
                                        </p:attrNameLst>
                                      </p:cBhvr>
                                      <p:tavLst>
                                        <p:tav tm="0">
                                          <p:val>
                                            <p:strVal val="#ppt_x"/>
                                          </p:val>
                                        </p:tav>
                                        <p:tav tm="100000">
                                          <p:val>
                                            <p:strVal val="#ppt_x"/>
                                          </p:val>
                                        </p:tav>
                                      </p:tavLst>
                                    </p:anim>
                                    <p:anim calcmode="lin" valueType="num">
                                      <p:cBhvr additive="base">
                                        <p:cTn id="151"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69" grpId="0"/>
      <p:bldP spid="71" grpId="0"/>
      <p:bldP spid="73" grpId="0"/>
      <p:bldP spid="87" grpId="0"/>
      <p:bldP spid="9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a:xfrm>
            <a:off x="-3878" y="10325870"/>
            <a:ext cx="24407572" cy="3413220"/>
          </a:xfrm>
          <a:prstGeom prst="rect">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243785" tIns="121892" rIns="243785" bIns="121892" rtlCol="0" anchor="ctr"/>
          <a:lstStyle/>
          <a:p>
            <a:pPr algn="ctr"/>
            <a:endParaRPr lang="en-US" dirty="0"/>
          </a:p>
        </p:txBody>
      </p:sp>
      <p:sp>
        <p:nvSpPr>
          <p:cNvPr id="50" name="Content Placeholder 2"/>
          <p:cNvSpPr txBox="1">
            <a:spLocks/>
          </p:cNvSpPr>
          <p:nvPr/>
        </p:nvSpPr>
        <p:spPr bwMode="auto">
          <a:xfrm>
            <a:off x="12529470" y="9295847"/>
            <a:ext cx="4094890" cy="635624"/>
          </a:xfrm>
          <a:prstGeom prst="rect">
            <a:avLst/>
          </a:prstGeom>
          <a:noFill/>
          <a:ln>
            <a:noFill/>
          </a:ln>
          <a:extLst/>
        </p:spPr>
        <p:txBody>
          <a:bodyPr lIns="243785" tIns="121892" rIns="243785" bIns="121892"/>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spcBef>
                <a:spcPct val="20000"/>
              </a:spcBef>
              <a:buFont typeface="Arial" charset="0"/>
              <a:buNone/>
            </a:pPr>
            <a:r>
              <a:rPr lang="en-US" sz="3200" b="1" dirty="0" smtClean="0">
                <a:latin typeface="Lato Regular"/>
                <a:cs typeface="Lato Regular"/>
              </a:rPr>
              <a:t>Events / workshops</a:t>
            </a:r>
            <a:endParaRPr lang="en-US" sz="3200" b="1" dirty="0">
              <a:latin typeface="Lato Regular"/>
              <a:cs typeface="Lato Regular"/>
            </a:endParaRPr>
          </a:p>
        </p:txBody>
      </p:sp>
      <p:sp>
        <p:nvSpPr>
          <p:cNvPr id="53" name="Oval 52"/>
          <p:cNvSpPr/>
          <p:nvPr/>
        </p:nvSpPr>
        <p:spPr>
          <a:xfrm>
            <a:off x="7151671" y="6131755"/>
            <a:ext cx="2141508" cy="2146298"/>
          </a:xfrm>
          <a:prstGeom prst="ellipse">
            <a:avLst/>
          </a:prstGeom>
          <a:noFill/>
          <a:ln w="6350" cmpd="sng">
            <a:solidFill>
              <a:schemeClr val="bg1">
                <a:lumMod val="65000"/>
              </a:schemeClr>
            </a:solidFill>
            <a:prstDash val="sysDash"/>
          </a:ln>
          <a:effectLst/>
        </p:spPr>
        <p:style>
          <a:lnRef idx="1">
            <a:schemeClr val="accent1"/>
          </a:lnRef>
          <a:fillRef idx="3">
            <a:schemeClr val="accent1"/>
          </a:fillRef>
          <a:effectRef idx="2">
            <a:schemeClr val="accent1"/>
          </a:effectRef>
          <a:fontRef idx="minor">
            <a:schemeClr val="lt1"/>
          </a:fontRef>
        </p:style>
        <p:txBody>
          <a:bodyPr lIns="182843" tIns="91422" rIns="182843" bIns="91422" anchor="ctr"/>
          <a:lstStyle/>
          <a:p>
            <a:pPr algn="ctr">
              <a:defRPr/>
            </a:pPr>
            <a:endParaRPr lang="en-US" dirty="0"/>
          </a:p>
        </p:txBody>
      </p:sp>
      <p:sp>
        <p:nvSpPr>
          <p:cNvPr id="54" name="Oval 53"/>
          <p:cNvSpPr/>
          <p:nvPr/>
        </p:nvSpPr>
        <p:spPr>
          <a:xfrm>
            <a:off x="10617867" y="4531555"/>
            <a:ext cx="2056864" cy="2053166"/>
          </a:xfrm>
          <a:prstGeom prst="ellipse">
            <a:avLst/>
          </a:prstGeom>
          <a:noFill/>
          <a:ln w="6350" cmpd="sng">
            <a:solidFill>
              <a:schemeClr val="bg1">
                <a:lumMod val="65000"/>
              </a:schemeClr>
            </a:solidFill>
            <a:prstDash val="sysDash"/>
          </a:ln>
          <a:effectLst/>
        </p:spPr>
        <p:style>
          <a:lnRef idx="1">
            <a:schemeClr val="accent1"/>
          </a:lnRef>
          <a:fillRef idx="3">
            <a:schemeClr val="accent1"/>
          </a:fillRef>
          <a:effectRef idx="2">
            <a:schemeClr val="accent1"/>
          </a:effectRef>
          <a:fontRef idx="minor">
            <a:schemeClr val="lt1"/>
          </a:fontRef>
        </p:style>
        <p:txBody>
          <a:bodyPr lIns="182843" tIns="91422" rIns="182843" bIns="91422" anchor="ctr"/>
          <a:lstStyle/>
          <a:p>
            <a:pPr algn="ctr">
              <a:defRPr/>
            </a:pPr>
            <a:endParaRPr lang="en-US" dirty="0"/>
          </a:p>
        </p:txBody>
      </p:sp>
      <p:sp>
        <p:nvSpPr>
          <p:cNvPr id="55" name="Oval 54"/>
          <p:cNvSpPr/>
          <p:nvPr/>
        </p:nvSpPr>
        <p:spPr>
          <a:xfrm>
            <a:off x="4303379" y="4429955"/>
            <a:ext cx="2226154" cy="2226734"/>
          </a:xfrm>
          <a:prstGeom prst="ellipse">
            <a:avLst/>
          </a:prstGeom>
          <a:noFill/>
          <a:ln w="6350" cmpd="sng">
            <a:solidFill>
              <a:schemeClr val="bg1">
                <a:lumMod val="65000"/>
              </a:schemeClr>
            </a:solidFill>
            <a:prstDash val="sysDash"/>
          </a:ln>
          <a:effectLst/>
        </p:spPr>
        <p:style>
          <a:lnRef idx="1">
            <a:schemeClr val="accent1"/>
          </a:lnRef>
          <a:fillRef idx="3">
            <a:schemeClr val="accent1"/>
          </a:fillRef>
          <a:effectRef idx="2">
            <a:schemeClr val="accent1"/>
          </a:effectRef>
          <a:fontRef idx="minor">
            <a:schemeClr val="lt1"/>
          </a:fontRef>
        </p:style>
        <p:txBody>
          <a:bodyPr lIns="182843" tIns="91422" rIns="182843" bIns="91422" anchor="ctr"/>
          <a:lstStyle/>
          <a:p>
            <a:pPr algn="ctr">
              <a:defRPr/>
            </a:pPr>
            <a:endParaRPr lang="en-US" dirty="0">
              <a:solidFill>
                <a:schemeClr val="tx1">
                  <a:lumMod val="40000"/>
                  <a:lumOff val="60000"/>
                </a:schemeClr>
              </a:solidFill>
            </a:endParaRPr>
          </a:p>
        </p:txBody>
      </p:sp>
      <p:sp>
        <p:nvSpPr>
          <p:cNvPr id="56" name="Oval 55"/>
          <p:cNvSpPr/>
          <p:nvPr/>
        </p:nvSpPr>
        <p:spPr>
          <a:xfrm>
            <a:off x="16873104" y="5831186"/>
            <a:ext cx="2128813" cy="2129368"/>
          </a:xfrm>
          <a:prstGeom prst="ellipse">
            <a:avLst/>
          </a:prstGeom>
          <a:noFill/>
          <a:ln w="6350" cmpd="sng">
            <a:solidFill>
              <a:schemeClr val="bg1">
                <a:lumMod val="65000"/>
              </a:schemeClr>
            </a:solidFill>
            <a:prstDash val="sysDash"/>
          </a:ln>
          <a:effectLst/>
        </p:spPr>
        <p:style>
          <a:lnRef idx="1">
            <a:schemeClr val="accent1"/>
          </a:lnRef>
          <a:fillRef idx="3">
            <a:schemeClr val="accent1"/>
          </a:fillRef>
          <a:effectRef idx="2">
            <a:schemeClr val="accent1"/>
          </a:effectRef>
          <a:fontRef idx="minor">
            <a:schemeClr val="lt1"/>
          </a:fontRef>
        </p:style>
        <p:txBody>
          <a:bodyPr lIns="182843" tIns="91422" rIns="182843" bIns="91422" anchor="ctr"/>
          <a:lstStyle/>
          <a:p>
            <a:pPr algn="ctr">
              <a:defRPr/>
            </a:pPr>
            <a:endParaRPr lang="en-US" dirty="0"/>
          </a:p>
        </p:txBody>
      </p:sp>
      <p:cxnSp>
        <p:nvCxnSpPr>
          <p:cNvPr id="57" name="Straight Connector 56"/>
          <p:cNvCxnSpPr/>
          <p:nvPr/>
        </p:nvCxnSpPr>
        <p:spPr>
          <a:xfrm>
            <a:off x="11599744" y="7461022"/>
            <a:ext cx="1984917" cy="817032"/>
          </a:xfrm>
          <a:prstGeom prst="line">
            <a:avLst/>
          </a:prstGeom>
          <a:ln w="9525" cmpd="sng">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a:stCxn id="55" idx="6"/>
            <a:endCxn id="53" idx="1"/>
          </p:cNvCxnSpPr>
          <p:nvPr/>
        </p:nvCxnSpPr>
        <p:spPr>
          <a:xfrm>
            <a:off x="6529532" y="5543321"/>
            <a:ext cx="935324" cy="901702"/>
          </a:xfrm>
          <a:prstGeom prst="line">
            <a:avLst/>
          </a:prstGeom>
          <a:ln w="9525" cmpd="sng">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flipV="1">
            <a:off x="9293181" y="7461022"/>
            <a:ext cx="2306565" cy="152400"/>
          </a:xfrm>
          <a:prstGeom prst="line">
            <a:avLst/>
          </a:prstGeom>
          <a:ln w="9525" cmpd="sng">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11366972" y="6584721"/>
            <a:ext cx="232771" cy="876302"/>
          </a:xfrm>
          <a:prstGeom prst="line">
            <a:avLst/>
          </a:prstGeom>
          <a:ln w="9525" cmpd="sng">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a:stCxn id="65" idx="7"/>
          </p:cNvCxnSpPr>
          <p:nvPr/>
        </p:nvCxnSpPr>
        <p:spPr>
          <a:xfrm flipV="1">
            <a:off x="15163284" y="4692420"/>
            <a:ext cx="1709821" cy="3200400"/>
          </a:xfrm>
          <a:prstGeom prst="line">
            <a:avLst/>
          </a:prstGeom>
          <a:ln w="9525" cmpd="sng">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a:endCxn id="56" idx="0"/>
          </p:cNvCxnSpPr>
          <p:nvPr/>
        </p:nvCxnSpPr>
        <p:spPr>
          <a:xfrm>
            <a:off x="16873103" y="4755921"/>
            <a:ext cx="1062291" cy="1075266"/>
          </a:xfrm>
          <a:prstGeom prst="line">
            <a:avLst/>
          </a:prstGeom>
          <a:ln w="9525" cmpd="sng">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64" name="Oval 63"/>
          <p:cNvSpPr/>
          <p:nvPr/>
        </p:nvSpPr>
        <p:spPr>
          <a:xfrm>
            <a:off x="15620365" y="2662115"/>
            <a:ext cx="2090721" cy="2091266"/>
          </a:xfrm>
          <a:prstGeom prst="ellipse">
            <a:avLst/>
          </a:prstGeom>
          <a:noFill/>
          <a:ln w="9525" cmpd="sng">
            <a:solidFill>
              <a:schemeClr val="bg1">
                <a:lumMod val="65000"/>
              </a:schemeClr>
            </a:solidFill>
            <a:prstDash val="sysDash"/>
          </a:ln>
          <a:effectLst/>
        </p:spPr>
        <p:style>
          <a:lnRef idx="1">
            <a:schemeClr val="accent1"/>
          </a:lnRef>
          <a:fillRef idx="3">
            <a:schemeClr val="accent1"/>
          </a:fillRef>
          <a:effectRef idx="2">
            <a:schemeClr val="accent1"/>
          </a:effectRef>
          <a:fontRef idx="minor">
            <a:schemeClr val="lt1"/>
          </a:fontRef>
        </p:style>
        <p:txBody>
          <a:bodyPr lIns="182843" tIns="91422" rIns="182843" bIns="91422" anchor="ctr"/>
          <a:lstStyle/>
          <a:p>
            <a:pPr algn="ctr">
              <a:defRPr/>
            </a:pPr>
            <a:endParaRPr lang="en-US" dirty="0">
              <a:solidFill>
                <a:srgbClr val="A5CD00"/>
              </a:solidFill>
            </a:endParaRPr>
          </a:p>
        </p:txBody>
      </p:sp>
      <p:sp>
        <p:nvSpPr>
          <p:cNvPr id="65" name="Oval 64"/>
          <p:cNvSpPr/>
          <p:nvPr/>
        </p:nvSpPr>
        <p:spPr>
          <a:xfrm>
            <a:off x="13525411" y="7613423"/>
            <a:ext cx="1921433" cy="1917698"/>
          </a:xfrm>
          <a:prstGeom prst="ellipse">
            <a:avLst/>
          </a:prstGeom>
          <a:noFill/>
          <a:ln w="6350" cmpd="sng">
            <a:solidFill>
              <a:schemeClr val="bg1">
                <a:lumMod val="65000"/>
              </a:schemeClr>
            </a:solidFill>
            <a:prstDash val="sysDash"/>
          </a:ln>
          <a:effectLst/>
        </p:spPr>
        <p:style>
          <a:lnRef idx="1">
            <a:schemeClr val="accent1"/>
          </a:lnRef>
          <a:fillRef idx="3">
            <a:schemeClr val="accent1"/>
          </a:fillRef>
          <a:effectRef idx="2">
            <a:schemeClr val="accent1"/>
          </a:effectRef>
          <a:fontRef idx="minor">
            <a:schemeClr val="lt1"/>
          </a:fontRef>
        </p:style>
        <p:txBody>
          <a:bodyPr lIns="182843" tIns="91422" rIns="182843" bIns="91422" anchor="ctr"/>
          <a:lstStyle/>
          <a:p>
            <a:pPr algn="ctr">
              <a:defRPr/>
            </a:pPr>
            <a:endParaRPr lang="en-US" dirty="0"/>
          </a:p>
        </p:txBody>
      </p:sp>
      <p:grpSp>
        <p:nvGrpSpPr>
          <p:cNvPr id="135" name="Group 588"/>
          <p:cNvGrpSpPr>
            <a:grpSpLocks/>
          </p:cNvGrpSpPr>
          <p:nvPr/>
        </p:nvGrpSpPr>
        <p:grpSpPr bwMode="auto">
          <a:xfrm>
            <a:off x="4915328" y="5043999"/>
            <a:ext cx="1059148" cy="948538"/>
            <a:chOff x="2061431" y="5656262"/>
            <a:chExt cx="583344" cy="522287"/>
          </a:xfrm>
          <a:solidFill>
            <a:schemeClr val="accent1"/>
          </a:solidFill>
        </p:grpSpPr>
        <p:sp>
          <p:nvSpPr>
            <p:cNvPr id="136" name="Freeform 539"/>
            <p:cNvSpPr>
              <a:spLocks noChangeArrowheads="1"/>
            </p:cNvSpPr>
            <p:nvPr/>
          </p:nvSpPr>
          <p:spPr bwMode="auto">
            <a:xfrm>
              <a:off x="2403475" y="5656262"/>
              <a:ext cx="241300" cy="238125"/>
            </a:xfrm>
            <a:custGeom>
              <a:avLst/>
              <a:gdLst>
                <a:gd name="T0" fmla="*/ 159 w 670"/>
                <a:gd name="T1" fmla="*/ 660 h 661"/>
                <a:gd name="T2" fmla="*/ 259 w 670"/>
                <a:gd name="T3" fmla="*/ 635 h 661"/>
                <a:gd name="T4" fmla="*/ 669 w 670"/>
                <a:gd name="T5" fmla="*/ 225 h 661"/>
                <a:gd name="T6" fmla="*/ 435 w 670"/>
                <a:gd name="T7" fmla="*/ 0 h 661"/>
                <a:gd name="T8" fmla="*/ 33 w 670"/>
                <a:gd name="T9" fmla="*/ 409 h 661"/>
                <a:gd name="T10" fmla="*/ 0 w 670"/>
                <a:gd name="T11" fmla="*/ 510 h 661"/>
                <a:gd name="T12" fmla="*/ 159 w 670"/>
                <a:gd name="T13" fmla="*/ 660 h 661"/>
                <a:gd name="T14" fmla="*/ 159 w 670"/>
                <a:gd name="T15" fmla="*/ 660 h 661"/>
                <a:gd name="T16" fmla="*/ 159 w 670"/>
                <a:gd name="T17" fmla="*/ 66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0" h="661">
                  <a:moveTo>
                    <a:pt x="159" y="660"/>
                  </a:moveTo>
                  <a:cubicBezTo>
                    <a:pt x="184" y="643"/>
                    <a:pt x="226" y="635"/>
                    <a:pt x="259" y="635"/>
                  </a:cubicBezTo>
                  <a:cubicBezTo>
                    <a:pt x="669" y="225"/>
                    <a:pt x="669" y="225"/>
                    <a:pt x="669" y="225"/>
                  </a:cubicBezTo>
                  <a:cubicBezTo>
                    <a:pt x="435" y="0"/>
                    <a:pt x="435" y="0"/>
                    <a:pt x="435" y="0"/>
                  </a:cubicBezTo>
                  <a:cubicBezTo>
                    <a:pt x="33" y="409"/>
                    <a:pt x="33" y="409"/>
                    <a:pt x="33" y="409"/>
                  </a:cubicBezTo>
                  <a:cubicBezTo>
                    <a:pt x="33" y="443"/>
                    <a:pt x="25" y="485"/>
                    <a:pt x="0" y="510"/>
                  </a:cubicBezTo>
                  <a:lnTo>
                    <a:pt x="159" y="660"/>
                  </a:lnTo>
                  <a:close/>
                  <a:moveTo>
                    <a:pt x="159" y="660"/>
                  </a:moveTo>
                  <a:lnTo>
                    <a:pt x="159" y="660"/>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SimSun" charset="0"/>
              </a:endParaRPr>
            </a:p>
          </p:txBody>
        </p:sp>
        <p:sp>
          <p:nvSpPr>
            <p:cNvPr id="137" name="Freeform 540"/>
            <p:cNvSpPr>
              <a:spLocks noChangeArrowheads="1"/>
            </p:cNvSpPr>
            <p:nvPr/>
          </p:nvSpPr>
          <p:spPr bwMode="auto">
            <a:xfrm>
              <a:off x="2124075" y="5981699"/>
              <a:ext cx="196850" cy="195263"/>
            </a:xfrm>
            <a:custGeom>
              <a:avLst/>
              <a:gdLst>
                <a:gd name="T0" fmla="*/ 226 w 545"/>
                <a:gd name="T1" fmla="*/ 259 h 544"/>
                <a:gd name="T2" fmla="*/ 209 w 545"/>
                <a:gd name="T3" fmla="*/ 242 h 544"/>
                <a:gd name="T4" fmla="*/ 134 w 545"/>
                <a:gd name="T5" fmla="*/ 301 h 544"/>
                <a:gd name="T6" fmla="*/ 0 w 545"/>
                <a:gd name="T7" fmla="*/ 510 h 544"/>
                <a:gd name="T8" fmla="*/ 34 w 545"/>
                <a:gd name="T9" fmla="*/ 543 h 544"/>
                <a:gd name="T10" fmla="*/ 243 w 545"/>
                <a:gd name="T11" fmla="*/ 409 h 544"/>
                <a:gd name="T12" fmla="*/ 301 w 545"/>
                <a:gd name="T13" fmla="*/ 334 h 544"/>
                <a:gd name="T14" fmla="*/ 285 w 545"/>
                <a:gd name="T15" fmla="*/ 317 h 544"/>
                <a:gd name="T16" fmla="*/ 544 w 545"/>
                <a:gd name="T17" fmla="*/ 58 h 544"/>
                <a:gd name="T18" fmla="*/ 485 w 545"/>
                <a:gd name="T19" fmla="*/ 0 h 544"/>
                <a:gd name="T20" fmla="*/ 226 w 545"/>
                <a:gd name="T21" fmla="*/ 259 h 544"/>
                <a:gd name="T22" fmla="*/ 226 w 545"/>
                <a:gd name="T23" fmla="*/ 259 h 544"/>
                <a:gd name="T24" fmla="*/ 226 w 545"/>
                <a:gd name="T25" fmla="*/ 259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5" h="544">
                  <a:moveTo>
                    <a:pt x="226" y="259"/>
                  </a:moveTo>
                  <a:lnTo>
                    <a:pt x="209" y="242"/>
                  </a:lnTo>
                  <a:lnTo>
                    <a:pt x="134" y="301"/>
                  </a:lnTo>
                  <a:lnTo>
                    <a:pt x="0" y="510"/>
                  </a:lnTo>
                  <a:lnTo>
                    <a:pt x="34" y="543"/>
                  </a:lnTo>
                  <a:lnTo>
                    <a:pt x="243" y="409"/>
                  </a:lnTo>
                  <a:lnTo>
                    <a:pt x="301" y="334"/>
                  </a:lnTo>
                  <a:lnTo>
                    <a:pt x="285" y="317"/>
                  </a:lnTo>
                  <a:lnTo>
                    <a:pt x="544" y="58"/>
                  </a:lnTo>
                  <a:lnTo>
                    <a:pt x="485" y="0"/>
                  </a:lnTo>
                  <a:lnTo>
                    <a:pt x="226" y="259"/>
                  </a:lnTo>
                  <a:close/>
                  <a:moveTo>
                    <a:pt x="226" y="259"/>
                  </a:moveTo>
                  <a:lnTo>
                    <a:pt x="226" y="259"/>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SimSun" charset="0"/>
              </a:endParaRPr>
            </a:p>
          </p:txBody>
        </p:sp>
        <p:sp>
          <p:nvSpPr>
            <p:cNvPr id="138" name="Freeform 541"/>
            <p:cNvSpPr>
              <a:spLocks noChangeArrowheads="1"/>
            </p:cNvSpPr>
            <p:nvPr/>
          </p:nvSpPr>
          <p:spPr bwMode="auto">
            <a:xfrm>
              <a:off x="2124075" y="5981699"/>
              <a:ext cx="196850" cy="195263"/>
            </a:xfrm>
            <a:custGeom>
              <a:avLst/>
              <a:gdLst>
                <a:gd name="T0" fmla="*/ 226 w 545"/>
                <a:gd name="T1" fmla="*/ 259 h 544"/>
                <a:gd name="T2" fmla="*/ 209 w 545"/>
                <a:gd name="T3" fmla="*/ 242 h 544"/>
                <a:gd name="T4" fmla="*/ 134 w 545"/>
                <a:gd name="T5" fmla="*/ 301 h 544"/>
                <a:gd name="T6" fmla="*/ 0 w 545"/>
                <a:gd name="T7" fmla="*/ 510 h 544"/>
                <a:gd name="T8" fmla="*/ 34 w 545"/>
                <a:gd name="T9" fmla="*/ 543 h 544"/>
                <a:gd name="T10" fmla="*/ 243 w 545"/>
                <a:gd name="T11" fmla="*/ 409 h 544"/>
                <a:gd name="T12" fmla="*/ 301 w 545"/>
                <a:gd name="T13" fmla="*/ 334 h 544"/>
                <a:gd name="T14" fmla="*/ 285 w 545"/>
                <a:gd name="T15" fmla="*/ 317 h 544"/>
                <a:gd name="T16" fmla="*/ 544 w 545"/>
                <a:gd name="T17" fmla="*/ 58 h 544"/>
                <a:gd name="T18" fmla="*/ 485 w 545"/>
                <a:gd name="T19" fmla="*/ 0 h 544"/>
                <a:gd name="T20" fmla="*/ 226 w 545"/>
                <a:gd name="T21" fmla="*/ 259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5" h="544">
                  <a:moveTo>
                    <a:pt x="226" y="259"/>
                  </a:moveTo>
                  <a:lnTo>
                    <a:pt x="209" y="242"/>
                  </a:lnTo>
                  <a:lnTo>
                    <a:pt x="134" y="301"/>
                  </a:lnTo>
                  <a:lnTo>
                    <a:pt x="0" y="510"/>
                  </a:lnTo>
                  <a:lnTo>
                    <a:pt x="34" y="543"/>
                  </a:lnTo>
                  <a:lnTo>
                    <a:pt x="243" y="409"/>
                  </a:lnTo>
                  <a:lnTo>
                    <a:pt x="301" y="334"/>
                  </a:lnTo>
                  <a:lnTo>
                    <a:pt x="285" y="317"/>
                  </a:lnTo>
                  <a:lnTo>
                    <a:pt x="544" y="58"/>
                  </a:lnTo>
                  <a:lnTo>
                    <a:pt x="485" y="0"/>
                  </a:lnTo>
                  <a:lnTo>
                    <a:pt x="226" y="259"/>
                  </a:lnTo>
                </a:path>
              </a:pathLst>
            </a:custGeom>
            <a:grp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SimSun" charset="0"/>
              </a:endParaRPr>
            </a:p>
          </p:txBody>
        </p:sp>
        <p:sp>
          <p:nvSpPr>
            <p:cNvPr id="139" name="Freeform 542"/>
            <p:cNvSpPr>
              <a:spLocks noChangeArrowheads="1"/>
            </p:cNvSpPr>
            <p:nvPr/>
          </p:nvSpPr>
          <p:spPr bwMode="auto">
            <a:xfrm>
              <a:off x="2205038" y="6075362"/>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SimSun" charset="0"/>
              </a:endParaRPr>
            </a:p>
          </p:txBody>
        </p:sp>
        <p:sp>
          <p:nvSpPr>
            <p:cNvPr id="140" name="Freeform 543"/>
            <p:cNvSpPr>
              <a:spLocks noChangeArrowheads="1"/>
            </p:cNvSpPr>
            <p:nvPr/>
          </p:nvSpPr>
          <p:spPr bwMode="auto">
            <a:xfrm>
              <a:off x="2061431" y="5662612"/>
              <a:ext cx="520701" cy="515937"/>
            </a:xfrm>
            <a:custGeom>
              <a:avLst/>
              <a:gdLst>
                <a:gd name="T0" fmla="*/ 644 w 1448"/>
                <a:gd name="T1" fmla="*/ 427 h 1431"/>
                <a:gd name="T2" fmla="*/ 561 w 1448"/>
                <a:gd name="T3" fmla="*/ 117 h 1431"/>
                <a:gd name="T4" fmla="*/ 251 w 1448"/>
                <a:gd name="T5" fmla="*/ 34 h 1431"/>
                <a:gd name="T6" fmla="*/ 435 w 1448"/>
                <a:gd name="T7" fmla="*/ 209 h 1431"/>
                <a:gd name="T8" fmla="*/ 385 w 1448"/>
                <a:gd name="T9" fmla="*/ 385 h 1431"/>
                <a:gd name="T10" fmla="*/ 210 w 1448"/>
                <a:gd name="T11" fmla="*/ 435 h 1431"/>
                <a:gd name="T12" fmla="*/ 34 w 1448"/>
                <a:gd name="T13" fmla="*/ 251 h 1431"/>
                <a:gd name="T14" fmla="*/ 109 w 1448"/>
                <a:gd name="T15" fmla="*/ 561 h 1431"/>
                <a:gd name="T16" fmla="*/ 435 w 1448"/>
                <a:gd name="T17" fmla="*/ 644 h 1431"/>
                <a:gd name="T18" fmla="*/ 1179 w 1448"/>
                <a:gd name="T19" fmla="*/ 1380 h 1431"/>
                <a:gd name="T20" fmla="*/ 1288 w 1448"/>
                <a:gd name="T21" fmla="*/ 1430 h 1431"/>
                <a:gd name="T22" fmla="*/ 1388 w 1448"/>
                <a:gd name="T23" fmla="*/ 1380 h 1431"/>
                <a:gd name="T24" fmla="*/ 1388 w 1448"/>
                <a:gd name="T25" fmla="*/ 1171 h 1431"/>
                <a:gd name="T26" fmla="*/ 644 w 1448"/>
                <a:gd name="T27" fmla="*/ 427 h 1431"/>
                <a:gd name="T28" fmla="*/ 1296 w 1448"/>
                <a:gd name="T29" fmla="*/ 1355 h 1431"/>
                <a:gd name="T30" fmla="*/ 1238 w 1448"/>
                <a:gd name="T31" fmla="*/ 1305 h 1431"/>
                <a:gd name="T32" fmla="*/ 1296 w 1448"/>
                <a:gd name="T33" fmla="*/ 1246 h 1431"/>
                <a:gd name="T34" fmla="*/ 1355 w 1448"/>
                <a:gd name="T35" fmla="*/ 1305 h 1431"/>
                <a:gd name="T36" fmla="*/ 1296 w 1448"/>
                <a:gd name="T37" fmla="*/ 1355 h 1431"/>
                <a:gd name="T38" fmla="*/ 1296 w 1448"/>
                <a:gd name="T39" fmla="*/ 1355 h 1431"/>
                <a:gd name="T40" fmla="*/ 1296 w 1448"/>
                <a:gd name="T41" fmla="*/ 1355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8" h="1431">
                  <a:moveTo>
                    <a:pt x="644" y="427"/>
                  </a:moveTo>
                  <a:cubicBezTo>
                    <a:pt x="678" y="318"/>
                    <a:pt x="644" y="201"/>
                    <a:pt x="561" y="117"/>
                  </a:cubicBezTo>
                  <a:cubicBezTo>
                    <a:pt x="477" y="34"/>
                    <a:pt x="360" y="0"/>
                    <a:pt x="251" y="34"/>
                  </a:cubicBezTo>
                  <a:cubicBezTo>
                    <a:pt x="435" y="209"/>
                    <a:pt x="435" y="209"/>
                    <a:pt x="435" y="209"/>
                  </a:cubicBezTo>
                  <a:cubicBezTo>
                    <a:pt x="385" y="385"/>
                    <a:pt x="385" y="385"/>
                    <a:pt x="385" y="385"/>
                  </a:cubicBezTo>
                  <a:cubicBezTo>
                    <a:pt x="210" y="435"/>
                    <a:pt x="210" y="435"/>
                    <a:pt x="210" y="435"/>
                  </a:cubicBezTo>
                  <a:cubicBezTo>
                    <a:pt x="34" y="251"/>
                    <a:pt x="34" y="251"/>
                    <a:pt x="34" y="251"/>
                  </a:cubicBezTo>
                  <a:cubicBezTo>
                    <a:pt x="0" y="360"/>
                    <a:pt x="25" y="477"/>
                    <a:pt x="109" y="561"/>
                  </a:cubicBezTo>
                  <a:cubicBezTo>
                    <a:pt x="201" y="653"/>
                    <a:pt x="326" y="677"/>
                    <a:pt x="435" y="644"/>
                  </a:cubicBezTo>
                  <a:cubicBezTo>
                    <a:pt x="1179" y="1380"/>
                    <a:pt x="1179" y="1380"/>
                    <a:pt x="1179" y="1380"/>
                  </a:cubicBezTo>
                  <a:cubicBezTo>
                    <a:pt x="1204" y="1413"/>
                    <a:pt x="1246" y="1430"/>
                    <a:pt x="1288" y="1430"/>
                  </a:cubicBezTo>
                  <a:cubicBezTo>
                    <a:pt x="1321" y="1430"/>
                    <a:pt x="1363" y="1413"/>
                    <a:pt x="1388" y="1380"/>
                  </a:cubicBezTo>
                  <a:cubicBezTo>
                    <a:pt x="1447" y="1321"/>
                    <a:pt x="1447" y="1229"/>
                    <a:pt x="1388" y="1171"/>
                  </a:cubicBezTo>
                  <a:lnTo>
                    <a:pt x="644" y="427"/>
                  </a:lnTo>
                  <a:close/>
                  <a:moveTo>
                    <a:pt x="1296" y="1355"/>
                  </a:moveTo>
                  <a:cubicBezTo>
                    <a:pt x="1263" y="1355"/>
                    <a:pt x="1238" y="1330"/>
                    <a:pt x="1238" y="1305"/>
                  </a:cubicBezTo>
                  <a:cubicBezTo>
                    <a:pt x="1238" y="1271"/>
                    <a:pt x="1263" y="1246"/>
                    <a:pt x="1296" y="1246"/>
                  </a:cubicBezTo>
                  <a:cubicBezTo>
                    <a:pt x="1330" y="1246"/>
                    <a:pt x="1355" y="1271"/>
                    <a:pt x="1355" y="1305"/>
                  </a:cubicBezTo>
                  <a:cubicBezTo>
                    <a:pt x="1355" y="1330"/>
                    <a:pt x="1330" y="1355"/>
                    <a:pt x="1296" y="1355"/>
                  </a:cubicBezTo>
                  <a:close/>
                  <a:moveTo>
                    <a:pt x="1296" y="1355"/>
                  </a:moveTo>
                  <a:lnTo>
                    <a:pt x="1296" y="1355"/>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SimSun" charset="0"/>
              </a:endParaRPr>
            </a:p>
          </p:txBody>
        </p:sp>
      </p:grpSp>
      <p:sp>
        <p:nvSpPr>
          <p:cNvPr id="141" name="Freeform 545"/>
          <p:cNvSpPr>
            <a:spLocks noChangeArrowheads="1"/>
          </p:cNvSpPr>
          <p:nvPr/>
        </p:nvSpPr>
        <p:spPr bwMode="auto">
          <a:xfrm>
            <a:off x="11148483" y="5148701"/>
            <a:ext cx="1168250" cy="824418"/>
          </a:xfrm>
          <a:custGeom>
            <a:avLst/>
            <a:gdLst>
              <a:gd name="T0" fmla="*/ 1363 w 1364"/>
              <a:gd name="T1" fmla="*/ 460 h 962"/>
              <a:gd name="T2" fmla="*/ 1355 w 1364"/>
              <a:gd name="T3" fmla="*/ 443 h 962"/>
              <a:gd name="T4" fmla="*/ 1146 w 1364"/>
              <a:gd name="T5" fmla="*/ 134 h 962"/>
              <a:gd name="T6" fmla="*/ 1113 w 1364"/>
              <a:gd name="T7" fmla="*/ 117 h 962"/>
              <a:gd name="T8" fmla="*/ 837 w 1364"/>
              <a:gd name="T9" fmla="*/ 117 h 962"/>
              <a:gd name="T10" fmla="*/ 795 w 1364"/>
              <a:gd name="T11" fmla="*/ 151 h 962"/>
              <a:gd name="T12" fmla="*/ 795 w 1364"/>
              <a:gd name="T13" fmla="*/ 753 h 962"/>
              <a:gd name="T14" fmla="*/ 837 w 1364"/>
              <a:gd name="T15" fmla="*/ 794 h 962"/>
              <a:gd name="T16" fmla="*/ 912 w 1364"/>
              <a:gd name="T17" fmla="*/ 794 h 962"/>
              <a:gd name="T18" fmla="*/ 1079 w 1364"/>
              <a:gd name="T19" fmla="*/ 961 h 962"/>
              <a:gd name="T20" fmla="*/ 1246 w 1364"/>
              <a:gd name="T21" fmla="*/ 794 h 962"/>
              <a:gd name="T22" fmla="*/ 1322 w 1364"/>
              <a:gd name="T23" fmla="*/ 794 h 962"/>
              <a:gd name="T24" fmla="*/ 1363 w 1364"/>
              <a:gd name="T25" fmla="*/ 753 h 962"/>
              <a:gd name="T26" fmla="*/ 1363 w 1364"/>
              <a:gd name="T27" fmla="*/ 468 h 962"/>
              <a:gd name="T28" fmla="*/ 1363 w 1364"/>
              <a:gd name="T29" fmla="*/ 460 h 962"/>
              <a:gd name="T30" fmla="*/ 962 w 1364"/>
              <a:gd name="T31" fmla="*/ 452 h 962"/>
              <a:gd name="T32" fmla="*/ 962 w 1364"/>
              <a:gd name="T33" fmla="*/ 226 h 962"/>
              <a:gd name="T34" fmla="*/ 1113 w 1364"/>
              <a:gd name="T35" fmla="*/ 226 h 962"/>
              <a:gd name="T36" fmla="*/ 1263 w 1364"/>
              <a:gd name="T37" fmla="*/ 452 h 962"/>
              <a:gd name="T38" fmla="*/ 962 w 1364"/>
              <a:gd name="T39" fmla="*/ 452 h 962"/>
              <a:gd name="T40" fmla="*/ 1079 w 1364"/>
              <a:gd name="T41" fmla="*/ 878 h 962"/>
              <a:gd name="T42" fmla="*/ 995 w 1364"/>
              <a:gd name="T43" fmla="*/ 794 h 962"/>
              <a:gd name="T44" fmla="*/ 1079 w 1364"/>
              <a:gd name="T45" fmla="*/ 711 h 962"/>
              <a:gd name="T46" fmla="*/ 1163 w 1364"/>
              <a:gd name="T47" fmla="*/ 794 h 962"/>
              <a:gd name="T48" fmla="*/ 1079 w 1364"/>
              <a:gd name="T49" fmla="*/ 878 h 962"/>
              <a:gd name="T50" fmla="*/ 686 w 1364"/>
              <a:gd name="T51" fmla="*/ 0 h 962"/>
              <a:gd name="T52" fmla="*/ 51 w 1364"/>
              <a:gd name="T53" fmla="*/ 0 h 962"/>
              <a:gd name="T54" fmla="*/ 0 w 1364"/>
              <a:gd name="T55" fmla="*/ 50 h 962"/>
              <a:gd name="T56" fmla="*/ 0 w 1364"/>
              <a:gd name="T57" fmla="*/ 744 h 962"/>
              <a:gd name="T58" fmla="*/ 51 w 1364"/>
              <a:gd name="T59" fmla="*/ 794 h 962"/>
              <a:gd name="T60" fmla="*/ 176 w 1364"/>
              <a:gd name="T61" fmla="*/ 794 h 962"/>
              <a:gd name="T62" fmla="*/ 343 w 1364"/>
              <a:gd name="T63" fmla="*/ 961 h 962"/>
              <a:gd name="T64" fmla="*/ 511 w 1364"/>
              <a:gd name="T65" fmla="*/ 794 h 962"/>
              <a:gd name="T66" fmla="*/ 686 w 1364"/>
              <a:gd name="T67" fmla="*/ 794 h 962"/>
              <a:gd name="T68" fmla="*/ 736 w 1364"/>
              <a:gd name="T69" fmla="*/ 744 h 962"/>
              <a:gd name="T70" fmla="*/ 736 w 1364"/>
              <a:gd name="T71" fmla="*/ 50 h 962"/>
              <a:gd name="T72" fmla="*/ 686 w 1364"/>
              <a:gd name="T73" fmla="*/ 0 h 962"/>
              <a:gd name="T74" fmla="*/ 343 w 1364"/>
              <a:gd name="T75" fmla="*/ 878 h 962"/>
              <a:gd name="T76" fmla="*/ 260 w 1364"/>
              <a:gd name="T77" fmla="*/ 794 h 962"/>
              <a:gd name="T78" fmla="*/ 343 w 1364"/>
              <a:gd name="T79" fmla="*/ 711 h 962"/>
              <a:gd name="T80" fmla="*/ 427 w 1364"/>
              <a:gd name="T81" fmla="*/ 794 h 962"/>
              <a:gd name="T82" fmla="*/ 343 w 1364"/>
              <a:gd name="T83" fmla="*/ 878 h 962"/>
              <a:gd name="T84" fmla="*/ 343 w 1364"/>
              <a:gd name="T85" fmla="*/ 878 h 962"/>
              <a:gd name="T86" fmla="*/ 343 w 1364"/>
              <a:gd name="T87" fmla="*/ 878 h 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4" h="962">
                <a:moveTo>
                  <a:pt x="1363" y="460"/>
                </a:moveTo>
                <a:cubicBezTo>
                  <a:pt x="1363" y="460"/>
                  <a:pt x="1363" y="452"/>
                  <a:pt x="1355" y="443"/>
                </a:cubicBezTo>
                <a:cubicBezTo>
                  <a:pt x="1146" y="134"/>
                  <a:pt x="1146" y="134"/>
                  <a:pt x="1146" y="134"/>
                </a:cubicBezTo>
                <a:cubicBezTo>
                  <a:pt x="1138" y="117"/>
                  <a:pt x="1129" y="117"/>
                  <a:pt x="1113" y="117"/>
                </a:cubicBezTo>
                <a:cubicBezTo>
                  <a:pt x="837" y="117"/>
                  <a:pt x="837" y="117"/>
                  <a:pt x="837" y="117"/>
                </a:cubicBezTo>
                <a:cubicBezTo>
                  <a:pt x="812" y="117"/>
                  <a:pt x="795" y="134"/>
                  <a:pt x="795" y="151"/>
                </a:cubicBezTo>
                <a:cubicBezTo>
                  <a:pt x="795" y="753"/>
                  <a:pt x="795" y="753"/>
                  <a:pt x="795" y="753"/>
                </a:cubicBezTo>
                <a:cubicBezTo>
                  <a:pt x="795" y="778"/>
                  <a:pt x="812" y="794"/>
                  <a:pt x="837" y="794"/>
                </a:cubicBezTo>
                <a:cubicBezTo>
                  <a:pt x="912" y="794"/>
                  <a:pt x="912" y="794"/>
                  <a:pt x="912" y="794"/>
                </a:cubicBezTo>
                <a:cubicBezTo>
                  <a:pt x="912" y="886"/>
                  <a:pt x="987" y="961"/>
                  <a:pt x="1079" y="961"/>
                </a:cubicBezTo>
                <a:cubicBezTo>
                  <a:pt x="1171" y="961"/>
                  <a:pt x="1246" y="886"/>
                  <a:pt x="1246" y="794"/>
                </a:cubicBezTo>
                <a:cubicBezTo>
                  <a:pt x="1322" y="794"/>
                  <a:pt x="1322" y="794"/>
                  <a:pt x="1322" y="794"/>
                </a:cubicBezTo>
                <a:cubicBezTo>
                  <a:pt x="1347" y="794"/>
                  <a:pt x="1363" y="778"/>
                  <a:pt x="1363" y="753"/>
                </a:cubicBezTo>
                <a:cubicBezTo>
                  <a:pt x="1363" y="468"/>
                  <a:pt x="1363" y="468"/>
                  <a:pt x="1363" y="468"/>
                </a:cubicBezTo>
                <a:lnTo>
                  <a:pt x="1363" y="460"/>
                </a:lnTo>
                <a:close/>
                <a:moveTo>
                  <a:pt x="962" y="452"/>
                </a:moveTo>
                <a:cubicBezTo>
                  <a:pt x="962" y="226"/>
                  <a:pt x="962" y="226"/>
                  <a:pt x="962" y="226"/>
                </a:cubicBezTo>
                <a:cubicBezTo>
                  <a:pt x="1113" y="226"/>
                  <a:pt x="1113" y="226"/>
                  <a:pt x="1113" y="226"/>
                </a:cubicBezTo>
                <a:cubicBezTo>
                  <a:pt x="1263" y="452"/>
                  <a:pt x="1263" y="452"/>
                  <a:pt x="1263" y="452"/>
                </a:cubicBezTo>
                <a:lnTo>
                  <a:pt x="962" y="452"/>
                </a:lnTo>
                <a:close/>
                <a:moveTo>
                  <a:pt x="1079" y="878"/>
                </a:moveTo>
                <a:cubicBezTo>
                  <a:pt x="1029" y="878"/>
                  <a:pt x="995" y="836"/>
                  <a:pt x="995" y="794"/>
                </a:cubicBezTo>
                <a:cubicBezTo>
                  <a:pt x="995" y="744"/>
                  <a:pt x="1029" y="711"/>
                  <a:pt x="1079" y="711"/>
                </a:cubicBezTo>
                <a:cubicBezTo>
                  <a:pt x="1129" y="711"/>
                  <a:pt x="1163" y="744"/>
                  <a:pt x="1163" y="794"/>
                </a:cubicBezTo>
                <a:cubicBezTo>
                  <a:pt x="1163" y="836"/>
                  <a:pt x="1129" y="878"/>
                  <a:pt x="1079" y="878"/>
                </a:cubicBezTo>
                <a:close/>
                <a:moveTo>
                  <a:pt x="686" y="0"/>
                </a:moveTo>
                <a:cubicBezTo>
                  <a:pt x="51" y="0"/>
                  <a:pt x="51" y="0"/>
                  <a:pt x="51" y="0"/>
                </a:cubicBezTo>
                <a:cubicBezTo>
                  <a:pt x="26" y="0"/>
                  <a:pt x="0" y="25"/>
                  <a:pt x="0" y="50"/>
                </a:cubicBezTo>
                <a:cubicBezTo>
                  <a:pt x="0" y="744"/>
                  <a:pt x="0" y="744"/>
                  <a:pt x="0" y="744"/>
                </a:cubicBezTo>
                <a:cubicBezTo>
                  <a:pt x="0" y="769"/>
                  <a:pt x="26" y="794"/>
                  <a:pt x="51" y="794"/>
                </a:cubicBezTo>
                <a:cubicBezTo>
                  <a:pt x="176" y="794"/>
                  <a:pt x="176" y="794"/>
                  <a:pt x="176" y="794"/>
                </a:cubicBezTo>
                <a:cubicBezTo>
                  <a:pt x="176" y="886"/>
                  <a:pt x="251" y="961"/>
                  <a:pt x="343" y="961"/>
                </a:cubicBezTo>
                <a:cubicBezTo>
                  <a:pt x="435" y="961"/>
                  <a:pt x="511" y="886"/>
                  <a:pt x="511" y="794"/>
                </a:cubicBezTo>
                <a:cubicBezTo>
                  <a:pt x="686" y="794"/>
                  <a:pt x="686" y="794"/>
                  <a:pt x="686" y="794"/>
                </a:cubicBezTo>
                <a:cubicBezTo>
                  <a:pt x="720" y="794"/>
                  <a:pt x="736" y="769"/>
                  <a:pt x="736" y="744"/>
                </a:cubicBezTo>
                <a:cubicBezTo>
                  <a:pt x="736" y="50"/>
                  <a:pt x="736" y="50"/>
                  <a:pt x="736" y="50"/>
                </a:cubicBezTo>
                <a:cubicBezTo>
                  <a:pt x="736" y="25"/>
                  <a:pt x="720" y="0"/>
                  <a:pt x="686" y="0"/>
                </a:cubicBezTo>
                <a:close/>
                <a:moveTo>
                  <a:pt x="343" y="878"/>
                </a:moveTo>
                <a:cubicBezTo>
                  <a:pt x="293" y="878"/>
                  <a:pt x="260" y="836"/>
                  <a:pt x="260" y="794"/>
                </a:cubicBezTo>
                <a:cubicBezTo>
                  <a:pt x="260" y="744"/>
                  <a:pt x="293" y="711"/>
                  <a:pt x="343" y="711"/>
                </a:cubicBezTo>
                <a:cubicBezTo>
                  <a:pt x="394" y="711"/>
                  <a:pt x="427" y="744"/>
                  <a:pt x="427" y="794"/>
                </a:cubicBezTo>
                <a:cubicBezTo>
                  <a:pt x="427" y="836"/>
                  <a:pt x="394" y="878"/>
                  <a:pt x="343" y="878"/>
                </a:cubicBezTo>
                <a:close/>
                <a:moveTo>
                  <a:pt x="343" y="878"/>
                </a:moveTo>
                <a:lnTo>
                  <a:pt x="343" y="878"/>
                </a:lnTo>
                <a:close/>
              </a:path>
            </a:pathLst>
          </a:custGeom>
          <a:solidFill>
            <a:schemeClr val="accent3"/>
          </a:solidFill>
          <a:ln>
            <a:noFill/>
          </a:ln>
          <a:effectLst/>
          <a:extLst/>
        </p:spPr>
        <p:txBody>
          <a:bodyPr wrap="none" lIns="243785" tIns="121892" rIns="243785" bIns="121892" anchor="ctr"/>
          <a:lstStyle/>
          <a:p>
            <a:pPr>
              <a:defRPr/>
            </a:pPr>
            <a:endParaRPr lang="en-US" dirty="0">
              <a:ea typeface="SimSun" charset="0"/>
            </a:endParaRPr>
          </a:p>
        </p:txBody>
      </p:sp>
      <p:grpSp>
        <p:nvGrpSpPr>
          <p:cNvPr id="142" name="Group 4700"/>
          <p:cNvGrpSpPr>
            <a:grpSpLocks/>
          </p:cNvGrpSpPr>
          <p:nvPr/>
        </p:nvGrpSpPr>
        <p:grpSpPr bwMode="auto">
          <a:xfrm>
            <a:off x="13936853" y="7960553"/>
            <a:ext cx="1266304" cy="1266634"/>
            <a:chOff x="3062288" y="3998912"/>
            <a:chExt cx="412750" cy="412750"/>
          </a:xfrm>
          <a:solidFill>
            <a:schemeClr val="accent4"/>
          </a:solidFill>
        </p:grpSpPr>
        <p:sp>
          <p:nvSpPr>
            <p:cNvPr id="143" name="Freeform 408"/>
            <p:cNvSpPr>
              <a:spLocks noChangeArrowheads="1"/>
            </p:cNvSpPr>
            <p:nvPr/>
          </p:nvSpPr>
          <p:spPr bwMode="auto">
            <a:xfrm>
              <a:off x="3062288" y="3998912"/>
              <a:ext cx="328612" cy="315912"/>
            </a:xfrm>
            <a:custGeom>
              <a:avLst/>
              <a:gdLst>
                <a:gd name="T0" fmla="*/ 911 w 912"/>
                <a:gd name="T1" fmla="*/ 242 h 879"/>
                <a:gd name="T2" fmla="*/ 594 w 912"/>
                <a:gd name="T3" fmla="*/ 33 h 879"/>
                <a:gd name="T4" fmla="*/ 75 w 912"/>
                <a:gd name="T5" fmla="*/ 435 h 879"/>
                <a:gd name="T6" fmla="*/ 242 w 912"/>
                <a:gd name="T7" fmla="*/ 878 h 879"/>
                <a:gd name="T8" fmla="*/ 343 w 912"/>
                <a:gd name="T9" fmla="*/ 819 h 879"/>
                <a:gd name="T10" fmla="*/ 911 w 912"/>
                <a:gd name="T11" fmla="*/ 242 h 879"/>
                <a:gd name="T12" fmla="*/ 451 w 912"/>
                <a:gd name="T13" fmla="*/ 226 h 879"/>
                <a:gd name="T14" fmla="*/ 577 w 912"/>
                <a:gd name="T15" fmla="*/ 125 h 879"/>
                <a:gd name="T16" fmla="*/ 669 w 912"/>
                <a:gd name="T17" fmla="*/ 251 h 879"/>
                <a:gd name="T18" fmla="*/ 543 w 912"/>
                <a:gd name="T19" fmla="*/ 351 h 879"/>
                <a:gd name="T20" fmla="*/ 451 w 912"/>
                <a:gd name="T21" fmla="*/ 226 h 879"/>
                <a:gd name="T22" fmla="*/ 226 w 912"/>
                <a:gd name="T23" fmla="*/ 343 h 879"/>
                <a:gd name="T24" fmla="*/ 318 w 912"/>
                <a:gd name="T25" fmla="*/ 276 h 879"/>
                <a:gd name="T26" fmla="*/ 385 w 912"/>
                <a:gd name="T27" fmla="*/ 368 h 879"/>
                <a:gd name="T28" fmla="*/ 293 w 912"/>
                <a:gd name="T29" fmla="*/ 435 h 879"/>
                <a:gd name="T30" fmla="*/ 226 w 912"/>
                <a:gd name="T31" fmla="*/ 343 h 879"/>
                <a:gd name="T32" fmla="*/ 251 w 912"/>
                <a:gd name="T33" fmla="*/ 710 h 879"/>
                <a:gd name="T34" fmla="*/ 176 w 912"/>
                <a:gd name="T35" fmla="*/ 618 h 879"/>
                <a:gd name="T36" fmla="*/ 267 w 912"/>
                <a:gd name="T37" fmla="*/ 552 h 879"/>
                <a:gd name="T38" fmla="*/ 343 w 912"/>
                <a:gd name="T39" fmla="*/ 644 h 879"/>
                <a:gd name="T40" fmla="*/ 251 w 912"/>
                <a:gd name="T41" fmla="*/ 710 h 879"/>
                <a:gd name="T42" fmla="*/ 251 w 912"/>
                <a:gd name="T43" fmla="*/ 710 h 879"/>
                <a:gd name="T44" fmla="*/ 251 w 912"/>
                <a:gd name="T45" fmla="*/ 710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12" h="879">
                  <a:moveTo>
                    <a:pt x="911" y="242"/>
                  </a:moveTo>
                  <a:cubicBezTo>
                    <a:pt x="844" y="134"/>
                    <a:pt x="727" y="50"/>
                    <a:pt x="594" y="33"/>
                  </a:cubicBezTo>
                  <a:cubicBezTo>
                    <a:pt x="343" y="0"/>
                    <a:pt x="134" y="184"/>
                    <a:pt x="75" y="435"/>
                  </a:cubicBezTo>
                  <a:cubicBezTo>
                    <a:pt x="0" y="761"/>
                    <a:pt x="84" y="869"/>
                    <a:pt x="242" y="878"/>
                  </a:cubicBezTo>
                  <a:cubicBezTo>
                    <a:pt x="267" y="853"/>
                    <a:pt x="309" y="828"/>
                    <a:pt x="343" y="819"/>
                  </a:cubicBezTo>
                  <a:lnTo>
                    <a:pt x="911" y="242"/>
                  </a:lnTo>
                  <a:close/>
                  <a:moveTo>
                    <a:pt x="451" y="226"/>
                  </a:moveTo>
                  <a:cubicBezTo>
                    <a:pt x="460" y="167"/>
                    <a:pt x="518" y="117"/>
                    <a:pt x="577" y="125"/>
                  </a:cubicBezTo>
                  <a:cubicBezTo>
                    <a:pt x="635" y="134"/>
                    <a:pt x="677" y="192"/>
                    <a:pt x="669" y="251"/>
                  </a:cubicBezTo>
                  <a:cubicBezTo>
                    <a:pt x="660" y="317"/>
                    <a:pt x="610" y="359"/>
                    <a:pt x="543" y="351"/>
                  </a:cubicBezTo>
                  <a:cubicBezTo>
                    <a:pt x="485" y="343"/>
                    <a:pt x="443" y="284"/>
                    <a:pt x="451" y="226"/>
                  </a:cubicBezTo>
                  <a:close/>
                  <a:moveTo>
                    <a:pt x="226" y="343"/>
                  </a:moveTo>
                  <a:cubicBezTo>
                    <a:pt x="226" y="301"/>
                    <a:pt x="267" y="267"/>
                    <a:pt x="318" y="276"/>
                  </a:cubicBezTo>
                  <a:cubicBezTo>
                    <a:pt x="359" y="284"/>
                    <a:pt x="393" y="326"/>
                    <a:pt x="385" y="368"/>
                  </a:cubicBezTo>
                  <a:cubicBezTo>
                    <a:pt x="376" y="409"/>
                    <a:pt x="334" y="443"/>
                    <a:pt x="293" y="435"/>
                  </a:cubicBezTo>
                  <a:cubicBezTo>
                    <a:pt x="251" y="435"/>
                    <a:pt x="217" y="393"/>
                    <a:pt x="226" y="343"/>
                  </a:cubicBezTo>
                  <a:close/>
                  <a:moveTo>
                    <a:pt x="251" y="710"/>
                  </a:moveTo>
                  <a:cubicBezTo>
                    <a:pt x="200" y="710"/>
                    <a:pt x="167" y="669"/>
                    <a:pt x="176" y="618"/>
                  </a:cubicBezTo>
                  <a:cubicBezTo>
                    <a:pt x="184" y="577"/>
                    <a:pt x="226" y="543"/>
                    <a:pt x="267" y="552"/>
                  </a:cubicBezTo>
                  <a:cubicBezTo>
                    <a:pt x="318" y="560"/>
                    <a:pt x="343" y="602"/>
                    <a:pt x="343" y="644"/>
                  </a:cubicBezTo>
                  <a:cubicBezTo>
                    <a:pt x="334" y="685"/>
                    <a:pt x="293" y="719"/>
                    <a:pt x="251" y="710"/>
                  </a:cubicBezTo>
                  <a:close/>
                  <a:moveTo>
                    <a:pt x="251" y="710"/>
                  </a:moveTo>
                  <a:lnTo>
                    <a:pt x="251" y="710"/>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SimSun" charset="0"/>
              </a:endParaRPr>
            </a:p>
          </p:txBody>
        </p:sp>
        <p:sp>
          <p:nvSpPr>
            <p:cNvPr id="144" name="Freeform 409"/>
            <p:cNvSpPr>
              <a:spLocks noChangeArrowheads="1"/>
            </p:cNvSpPr>
            <p:nvPr/>
          </p:nvSpPr>
          <p:spPr bwMode="auto">
            <a:xfrm>
              <a:off x="3270250" y="4052887"/>
              <a:ext cx="204788" cy="223837"/>
            </a:xfrm>
            <a:custGeom>
              <a:avLst/>
              <a:gdLst>
                <a:gd name="T0" fmla="*/ 142 w 569"/>
                <a:gd name="T1" fmla="*/ 619 h 620"/>
                <a:gd name="T2" fmla="*/ 150 w 569"/>
                <a:gd name="T3" fmla="*/ 611 h 620"/>
                <a:gd name="T4" fmla="*/ 568 w 569"/>
                <a:gd name="T5" fmla="*/ 67 h 620"/>
                <a:gd name="T6" fmla="*/ 543 w 569"/>
                <a:gd name="T7" fmla="*/ 25 h 620"/>
                <a:gd name="T8" fmla="*/ 493 w 569"/>
                <a:gd name="T9" fmla="*/ 17 h 620"/>
                <a:gd name="T10" fmla="*/ 8 w 569"/>
                <a:gd name="T11" fmla="*/ 485 h 620"/>
                <a:gd name="T12" fmla="*/ 0 w 569"/>
                <a:gd name="T13" fmla="*/ 494 h 620"/>
                <a:gd name="T14" fmla="*/ 142 w 569"/>
                <a:gd name="T15" fmla="*/ 619 h 620"/>
                <a:gd name="T16" fmla="*/ 142 w 569"/>
                <a:gd name="T17" fmla="*/ 619 h 620"/>
                <a:gd name="T18" fmla="*/ 142 w 569"/>
                <a:gd name="T19" fmla="*/ 619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9" h="620">
                  <a:moveTo>
                    <a:pt x="142" y="619"/>
                  </a:moveTo>
                  <a:cubicBezTo>
                    <a:pt x="150" y="611"/>
                    <a:pt x="150" y="611"/>
                    <a:pt x="150" y="611"/>
                  </a:cubicBezTo>
                  <a:cubicBezTo>
                    <a:pt x="568" y="67"/>
                    <a:pt x="568" y="67"/>
                    <a:pt x="568" y="67"/>
                  </a:cubicBezTo>
                  <a:cubicBezTo>
                    <a:pt x="568" y="59"/>
                    <a:pt x="560" y="42"/>
                    <a:pt x="543" y="25"/>
                  </a:cubicBezTo>
                  <a:cubicBezTo>
                    <a:pt x="518" y="0"/>
                    <a:pt x="493" y="17"/>
                    <a:pt x="493" y="17"/>
                  </a:cubicBezTo>
                  <a:cubicBezTo>
                    <a:pt x="8" y="485"/>
                    <a:pt x="8" y="485"/>
                    <a:pt x="8" y="485"/>
                  </a:cubicBezTo>
                  <a:cubicBezTo>
                    <a:pt x="0" y="494"/>
                    <a:pt x="0" y="494"/>
                    <a:pt x="0" y="494"/>
                  </a:cubicBezTo>
                  <a:lnTo>
                    <a:pt x="142" y="619"/>
                  </a:lnTo>
                  <a:close/>
                  <a:moveTo>
                    <a:pt x="142" y="619"/>
                  </a:moveTo>
                  <a:lnTo>
                    <a:pt x="142" y="619"/>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SimSun" charset="0"/>
              </a:endParaRPr>
            </a:p>
          </p:txBody>
        </p:sp>
        <p:sp>
          <p:nvSpPr>
            <p:cNvPr id="145" name="Freeform 410"/>
            <p:cNvSpPr>
              <a:spLocks noChangeArrowheads="1"/>
            </p:cNvSpPr>
            <p:nvPr/>
          </p:nvSpPr>
          <p:spPr bwMode="auto">
            <a:xfrm>
              <a:off x="3209925" y="4241799"/>
              <a:ext cx="103188" cy="103188"/>
            </a:xfrm>
            <a:custGeom>
              <a:avLst/>
              <a:gdLst>
                <a:gd name="T0" fmla="*/ 143 w 286"/>
                <a:gd name="T1" fmla="*/ 284 h 285"/>
                <a:gd name="T2" fmla="*/ 151 w 286"/>
                <a:gd name="T3" fmla="*/ 268 h 285"/>
                <a:gd name="T4" fmla="*/ 285 w 286"/>
                <a:gd name="T5" fmla="*/ 125 h 285"/>
                <a:gd name="T6" fmla="*/ 143 w 286"/>
                <a:gd name="T7" fmla="*/ 0 h 285"/>
                <a:gd name="T8" fmla="*/ 9 w 286"/>
                <a:gd name="T9" fmla="*/ 142 h 285"/>
                <a:gd name="T10" fmla="*/ 0 w 286"/>
                <a:gd name="T11" fmla="*/ 151 h 285"/>
                <a:gd name="T12" fmla="*/ 143 w 286"/>
                <a:gd name="T13" fmla="*/ 284 h 285"/>
                <a:gd name="T14" fmla="*/ 59 w 286"/>
                <a:gd name="T15" fmla="*/ 134 h 285"/>
                <a:gd name="T16" fmla="*/ 126 w 286"/>
                <a:gd name="T17" fmla="*/ 59 h 285"/>
                <a:gd name="T18" fmla="*/ 151 w 286"/>
                <a:gd name="T19" fmla="*/ 59 h 285"/>
                <a:gd name="T20" fmla="*/ 159 w 286"/>
                <a:gd name="T21" fmla="*/ 67 h 285"/>
                <a:gd name="T22" fmla="*/ 159 w 286"/>
                <a:gd name="T23" fmla="*/ 75 h 285"/>
                <a:gd name="T24" fmla="*/ 159 w 286"/>
                <a:gd name="T25" fmla="*/ 92 h 285"/>
                <a:gd name="T26" fmla="*/ 92 w 286"/>
                <a:gd name="T27" fmla="*/ 159 h 285"/>
                <a:gd name="T28" fmla="*/ 68 w 286"/>
                <a:gd name="T29" fmla="*/ 167 h 285"/>
                <a:gd name="T30" fmla="*/ 59 w 286"/>
                <a:gd name="T31" fmla="*/ 159 h 285"/>
                <a:gd name="T32" fmla="*/ 59 w 286"/>
                <a:gd name="T33" fmla="*/ 142 h 285"/>
                <a:gd name="T34" fmla="*/ 59 w 286"/>
                <a:gd name="T35" fmla="*/ 134 h 285"/>
                <a:gd name="T36" fmla="*/ 59 w 286"/>
                <a:gd name="T37" fmla="*/ 134 h 285"/>
                <a:gd name="T38" fmla="*/ 59 w 286"/>
                <a:gd name="T39" fmla="*/ 134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285">
                  <a:moveTo>
                    <a:pt x="143" y="284"/>
                  </a:moveTo>
                  <a:cubicBezTo>
                    <a:pt x="151" y="268"/>
                    <a:pt x="151" y="268"/>
                    <a:pt x="151" y="268"/>
                  </a:cubicBezTo>
                  <a:cubicBezTo>
                    <a:pt x="285" y="125"/>
                    <a:pt x="285" y="125"/>
                    <a:pt x="285" y="125"/>
                  </a:cubicBezTo>
                  <a:cubicBezTo>
                    <a:pt x="143" y="0"/>
                    <a:pt x="143" y="0"/>
                    <a:pt x="143" y="0"/>
                  </a:cubicBezTo>
                  <a:cubicBezTo>
                    <a:pt x="9" y="142"/>
                    <a:pt x="9" y="142"/>
                    <a:pt x="9" y="142"/>
                  </a:cubicBezTo>
                  <a:cubicBezTo>
                    <a:pt x="0" y="151"/>
                    <a:pt x="0" y="151"/>
                    <a:pt x="0" y="151"/>
                  </a:cubicBezTo>
                  <a:lnTo>
                    <a:pt x="143" y="284"/>
                  </a:lnTo>
                  <a:close/>
                  <a:moveTo>
                    <a:pt x="59" y="134"/>
                  </a:moveTo>
                  <a:cubicBezTo>
                    <a:pt x="126" y="59"/>
                    <a:pt x="126" y="59"/>
                    <a:pt x="126" y="59"/>
                  </a:cubicBezTo>
                  <a:cubicBezTo>
                    <a:pt x="134" y="50"/>
                    <a:pt x="143" y="50"/>
                    <a:pt x="151" y="59"/>
                  </a:cubicBezTo>
                  <a:cubicBezTo>
                    <a:pt x="159" y="67"/>
                    <a:pt x="159" y="67"/>
                    <a:pt x="159" y="67"/>
                  </a:cubicBezTo>
                  <a:lnTo>
                    <a:pt x="159" y="75"/>
                  </a:lnTo>
                  <a:cubicBezTo>
                    <a:pt x="159" y="84"/>
                    <a:pt x="159" y="84"/>
                    <a:pt x="159" y="92"/>
                  </a:cubicBezTo>
                  <a:cubicBezTo>
                    <a:pt x="92" y="159"/>
                    <a:pt x="92" y="159"/>
                    <a:pt x="92" y="159"/>
                  </a:cubicBezTo>
                  <a:cubicBezTo>
                    <a:pt x="84" y="167"/>
                    <a:pt x="76" y="167"/>
                    <a:pt x="68" y="167"/>
                  </a:cubicBezTo>
                  <a:cubicBezTo>
                    <a:pt x="59" y="159"/>
                    <a:pt x="59" y="159"/>
                    <a:pt x="59" y="159"/>
                  </a:cubicBezTo>
                  <a:cubicBezTo>
                    <a:pt x="59" y="151"/>
                    <a:pt x="59" y="151"/>
                    <a:pt x="59" y="142"/>
                  </a:cubicBezTo>
                  <a:lnTo>
                    <a:pt x="59" y="134"/>
                  </a:lnTo>
                  <a:close/>
                  <a:moveTo>
                    <a:pt x="59" y="134"/>
                  </a:moveTo>
                  <a:lnTo>
                    <a:pt x="59" y="134"/>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SimSun" charset="0"/>
              </a:endParaRPr>
            </a:p>
          </p:txBody>
        </p:sp>
        <p:sp>
          <p:nvSpPr>
            <p:cNvPr id="146" name="Freeform 411"/>
            <p:cNvSpPr>
              <a:spLocks noChangeArrowheads="1"/>
            </p:cNvSpPr>
            <p:nvPr/>
          </p:nvSpPr>
          <p:spPr bwMode="auto">
            <a:xfrm>
              <a:off x="3122613" y="4308474"/>
              <a:ext cx="127000" cy="103188"/>
            </a:xfrm>
            <a:custGeom>
              <a:avLst/>
              <a:gdLst>
                <a:gd name="T0" fmla="*/ 343 w 352"/>
                <a:gd name="T1" fmla="*/ 134 h 285"/>
                <a:gd name="T2" fmla="*/ 351 w 352"/>
                <a:gd name="T3" fmla="*/ 125 h 285"/>
                <a:gd name="T4" fmla="*/ 218 w 352"/>
                <a:gd name="T5" fmla="*/ 0 h 285"/>
                <a:gd name="T6" fmla="*/ 209 w 352"/>
                <a:gd name="T7" fmla="*/ 8 h 285"/>
                <a:gd name="T8" fmla="*/ 100 w 352"/>
                <a:gd name="T9" fmla="*/ 276 h 285"/>
                <a:gd name="T10" fmla="*/ 126 w 352"/>
                <a:gd name="T11" fmla="*/ 276 h 285"/>
                <a:gd name="T12" fmla="*/ 134 w 352"/>
                <a:gd name="T13" fmla="*/ 268 h 285"/>
                <a:gd name="T14" fmla="*/ 159 w 352"/>
                <a:gd name="T15" fmla="*/ 217 h 285"/>
                <a:gd name="T16" fmla="*/ 343 w 352"/>
                <a:gd name="T17" fmla="*/ 134 h 285"/>
                <a:gd name="T18" fmla="*/ 218 w 352"/>
                <a:gd name="T19" fmla="*/ 167 h 285"/>
                <a:gd name="T20" fmla="*/ 142 w 352"/>
                <a:gd name="T21" fmla="*/ 192 h 285"/>
                <a:gd name="T22" fmla="*/ 126 w 352"/>
                <a:gd name="T23" fmla="*/ 201 h 285"/>
                <a:gd name="T24" fmla="*/ 109 w 352"/>
                <a:gd name="T25" fmla="*/ 209 h 285"/>
                <a:gd name="T26" fmla="*/ 100 w 352"/>
                <a:gd name="T27" fmla="*/ 201 h 285"/>
                <a:gd name="T28" fmla="*/ 100 w 352"/>
                <a:gd name="T29" fmla="*/ 142 h 285"/>
                <a:gd name="T30" fmla="*/ 109 w 352"/>
                <a:gd name="T31" fmla="*/ 109 h 285"/>
                <a:gd name="T32" fmla="*/ 209 w 352"/>
                <a:gd name="T33" fmla="*/ 150 h 285"/>
                <a:gd name="T34" fmla="*/ 284 w 352"/>
                <a:gd name="T35" fmla="*/ 150 h 285"/>
                <a:gd name="T36" fmla="*/ 218 w 352"/>
                <a:gd name="T37" fmla="*/ 167 h 285"/>
                <a:gd name="T38" fmla="*/ 218 w 352"/>
                <a:gd name="T39" fmla="*/ 167 h 285"/>
                <a:gd name="T40" fmla="*/ 218 w 352"/>
                <a:gd name="T41" fmla="*/ 167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2" h="285">
                  <a:moveTo>
                    <a:pt x="343" y="134"/>
                  </a:moveTo>
                  <a:lnTo>
                    <a:pt x="351" y="125"/>
                  </a:lnTo>
                  <a:cubicBezTo>
                    <a:pt x="218" y="0"/>
                    <a:pt x="218" y="0"/>
                    <a:pt x="218" y="0"/>
                  </a:cubicBezTo>
                  <a:cubicBezTo>
                    <a:pt x="218" y="0"/>
                    <a:pt x="209" y="0"/>
                    <a:pt x="209" y="8"/>
                  </a:cubicBezTo>
                  <a:cubicBezTo>
                    <a:pt x="100" y="34"/>
                    <a:pt x="0" y="142"/>
                    <a:pt x="100" y="276"/>
                  </a:cubicBezTo>
                  <a:cubicBezTo>
                    <a:pt x="109" y="276"/>
                    <a:pt x="117" y="284"/>
                    <a:pt x="126" y="276"/>
                  </a:cubicBezTo>
                  <a:cubicBezTo>
                    <a:pt x="134" y="276"/>
                    <a:pt x="134" y="276"/>
                    <a:pt x="134" y="268"/>
                  </a:cubicBezTo>
                  <a:cubicBezTo>
                    <a:pt x="142" y="251"/>
                    <a:pt x="151" y="226"/>
                    <a:pt x="159" y="217"/>
                  </a:cubicBezTo>
                  <a:cubicBezTo>
                    <a:pt x="192" y="184"/>
                    <a:pt x="284" y="234"/>
                    <a:pt x="343" y="134"/>
                  </a:cubicBezTo>
                  <a:close/>
                  <a:moveTo>
                    <a:pt x="218" y="167"/>
                  </a:moveTo>
                  <a:cubicBezTo>
                    <a:pt x="184" y="167"/>
                    <a:pt x="159" y="167"/>
                    <a:pt x="142" y="192"/>
                  </a:cubicBezTo>
                  <a:cubicBezTo>
                    <a:pt x="134" y="192"/>
                    <a:pt x="134" y="201"/>
                    <a:pt x="126" y="201"/>
                  </a:cubicBezTo>
                  <a:cubicBezTo>
                    <a:pt x="126" y="209"/>
                    <a:pt x="117" y="209"/>
                    <a:pt x="109" y="209"/>
                  </a:cubicBezTo>
                  <a:lnTo>
                    <a:pt x="100" y="201"/>
                  </a:lnTo>
                  <a:cubicBezTo>
                    <a:pt x="92" y="176"/>
                    <a:pt x="92" y="159"/>
                    <a:pt x="100" y="142"/>
                  </a:cubicBezTo>
                  <a:cubicBezTo>
                    <a:pt x="100" y="125"/>
                    <a:pt x="109" y="117"/>
                    <a:pt x="109" y="109"/>
                  </a:cubicBezTo>
                  <a:cubicBezTo>
                    <a:pt x="142" y="134"/>
                    <a:pt x="167" y="150"/>
                    <a:pt x="209" y="150"/>
                  </a:cubicBezTo>
                  <a:cubicBezTo>
                    <a:pt x="234" y="142"/>
                    <a:pt x="259" y="150"/>
                    <a:pt x="284" y="150"/>
                  </a:cubicBezTo>
                  <a:cubicBezTo>
                    <a:pt x="259" y="167"/>
                    <a:pt x="234" y="167"/>
                    <a:pt x="218" y="167"/>
                  </a:cubicBezTo>
                  <a:close/>
                  <a:moveTo>
                    <a:pt x="218" y="167"/>
                  </a:moveTo>
                  <a:lnTo>
                    <a:pt x="218" y="167"/>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SimSun" charset="0"/>
              </a:endParaRPr>
            </a:p>
          </p:txBody>
        </p:sp>
      </p:grpSp>
      <p:sp>
        <p:nvSpPr>
          <p:cNvPr id="147" name="Freeform 290"/>
          <p:cNvSpPr>
            <a:spLocks noChangeArrowheads="1"/>
          </p:cNvSpPr>
          <p:nvPr/>
        </p:nvSpPr>
        <p:spPr bwMode="auto">
          <a:xfrm>
            <a:off x="7657737" y="6789547"/>
            <a:ext cx="1197282" cy="927342"/>
          </a:xfrm>
          <a:custGeom>
            <a:avLst/>
            <a:gdLst>
              <a:gd name="T0" fmla="*/ 995 w 996"/>
              <a:gd name="T1" fmla="*/ 409 h 770"/>
              <a:gd name="T2" fmla="*/ 836 w 996"/>
              <a:gd name="T3" fmla="*/ 409 h 770"/>
              <a:gd name="T4" fmla="*/ 543 w 996"/>
              <a:gd name="T5" fmla="*/ 192 h 770"/>
              <a:gd name="T6" fmla="*/ 384 w 996"/>
              <a:gd name="T7" fmla="*/ 275 h 770"/>
              <a:gd name="T8" fmla="*/ 360 w 996"/>
              <a:gd name="T9" fmla="*/ 158 h 770"/>
              <a:gd name="T10" fmla="*/ 702 w 996"/>
              <a:gd name="T11" fmla="*/ 33 h 770"/>
              <a:gd name="T12" fmla="*/ 836 w 996"/>
              <a:gd name="T13" fmla="*/ 133 h 770"/>
              <a:gd name="T14" fmla="*/ 334 w 996"/>
              <a:gd name="T15" fmla="*/ 626 h 770"/>
              <a:gd name="T16" fmla="*/ 276 w 996"/>
              <a:gd name="T17" fmla="*/ 551 h 770"/>
              <a:gd name="T18" fmla="*/ 209 w 996"/>
              <a:gd name="T19" fmla="*/ 484 h 770"/>
              <a:gd name="T20" fmla="*/ 109 w 996"/>
              <a:gd name="T21" fmla="*/ 434 h 770"/>
              <a:gd name="T22" fmla="*/ 159 w 996"/>
              <a:gd name="T23" fmla="*/ 535 h 770"/>
              <a:gd name="T24" fmla="*/ 226 w 996"/>
              <a:gd name="T25" fmla="*/ 602 h 770"/>
              <a:gd name="T26" fmla="*/ 293 w 996"/>
              <a:gd name="T27" fmla="*/ 668 h 770"/>
              <a:gd name="T28" fmla="*/ 393 w 996"/>
              <a:gd name="T29" fmla="*/ 727 h 770"/>
              <a:gd name="T30" fmla="*/ 334 w 996"/>
              <a:gd name="T31" fmla="*/ 626 h 770"/>
              <a:gd name="T32" fmla="*/ 594 w 996"/>
              <a:gd name="T33" fmla="*/ 267 h 770"/>
              <a:gd name="T34" fmla="*/ 443 w 996"/>
              <a:gd name="T35" fmla="*/ 301 h 770"/>
              <a:gd name="T36" fmla="*/ 284 w 996"/>
              <a:gd name="T37" fmla="*/ 217 h 770"/>
              <a:gd name="T38" fmla="*/ 460 w 996"/>
              <a:gd name="T39" fmla="*/ 50 h 770"/>
              <a:gd name="T40" fmla="*/ 184 w 996"/>
              <a:gd name="T41" fmla="*/ 100 h 770"/>
              <a:gd name="T42" fmla="*/ 0 w 996"/>
              <a:gd name="T43" fmla="*/ 66 h 770"/>
              <a:gd name="T44" fmla="*/ 50 w 996"/>
              <a:gd name="T45" fmla="*/ 443 h 770"/>
              <a:gd name="T46" fmla="*/ 234 w 996"/>
              <a:gd name="T47" fmla="*/ 392 h 770"/>
              <a:gd name="T48" fmla="*/ 293 w 996"/>
              <a:gd name="T49" fmla="*/ 468 h 770"/>
              <a:gd name="T50" fmla="*/ 360 w 996"/>
              <a:gd name="T51" fmla="*/ 535 h 770"/>
              <a:gd name="T52" fmla="*/ 426 w 996"/>
              <a:gd name="T53" fmla="*/ 610 h 770"/>
              <a:gd name="T54" fmla="*/ 477 w 996"/>
              <a:gd name="T55" fmla="*/ 727 h 770"/>
              <a:gd name="T56" fmla="*/ 543 w 996"/>
              <a:gd name="T57" fmla="*/ 660 h 770"/>
              <a:gd name="T58" fmla="*/ 485 w 996"/>
              <a:gd name="T59" fmla="*/ 585 h 770"/>
              <a:gd name="T60" fmla="*/ 569 w 996"/>
              <a:gd name="T61" fmla="*/ 668 h 770"/>
              <a:gd name="T62" fmla="*/ 627 w 996"/>
              <a:gd name="T63" fmla="*/ 602 h 770"/>
              <a:gd name="T64" fmla="*/ 652 w 996"/>
              <a:gd name="T65" fmla="*/ 610 h 770"/>
              <a:gd name="T66" fmla="*/ 719 w 996"/>
              <a:gd name="T67" fmla="*/ 543 h 770"/>
              <a:gd name="T68" fmla="*/ 727 w 996"/>
              <a:gd name="T69" fmla="*/ 526 h 770"/>
              <a:gd name="T70" fmla="*/ 786 w 996"/>
              <a:gd name="T71" fmla="*/ 535 h 770"/>
              <a:gd name="T72" fmla="*/ 786 w 996"/>
              <a:gd name="T73" fmla="*/ 468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6" h="770">
                <a:moveTo>
                  <a:pt x="995" y="100"/>
                </a:moveTo>
                <a:cubicBezTo>
                  <a:pt x="995" y="409"/>
                  <a:pt x="995" y="409"/>
                  <a:pt x="995" y="409"/>
                </a:cubicBezTo>
                <a:cubicBezTo>
                  <a:pt x="995" y="409"/>
                  <a:pt x="928" y="426"/>
                  <a:pt x="920" y="426"/>
                </a:cubicBezTo>
                <a:cubicBezTo>
                  <a:pt x="903" y="426"/>
                  <a:pt x="861" y="443"/>
                  <a:pt x="836" y="409"/>
                </a:cubicBezTo>
                <a:cubicBezTo>
                  <a:pt x="786" y="367"/>
                  <a:pt x="619" y="192"/>
                  <a:pt x="619" y="192"/>
                </a:cubicBezTo>
                <a:cubicBezTo>
                  <a:pt x="619" y="192"/>
                  <a:pt x="594" y="167"/>
                  <a:pt x="543" y="192"/>
                </a:cubicBezTo>
                <a:cubicBezTo>
                  <a:pt x="502" y="217"/>
                  <a:pt x="443" y="250"/>
                  <a:pt x="418" y="259"/>
                </a:cubicBezTo>
                <a:cubicBezTo>
                  <a:pt x="410" y="267"/>
                  <a:pt x="393" y="275"/>
                  <a:pt x="384" y="275"/>
                </a:cubicBezTo>
                <a:cubicBezTo>
                  <a:pt x="351" y="275"/>
                  <a:pt x="326" y="242"/>
                  <a:pt x="326" y="209"/>
                </a:cubicBezTo>
                <a:cubicBezTo>
                  <a:pt x="326" y="183"/>
                  <a:pt x="343" y="167"/>
                  <a:pt x="360" y="158"/>
                </a:cubicBezTo>
                <a:cubicBezTo>
                  <a:pt x="426" y="116"/>
                  <a:pt x="552" y="50"/>
                  <a:pt x="602" y="16"/>
                </a:cubicBezTo>
                <a:cubicBezTo>
                  <a:pt x="635" y="0"/>
                  <a:pt x="652" y="0"/>
                  <a:pt x="702" y="33"/>
                </a:cubicBezTo>
                <a:cubicBezTo>
                  <a:pt x="752" y="83"/>
                  <a:pt x="803" y="125"/>
                  <a:pt x="803" y="125"/>
                </a:cubicBezTo>
                <a:cubicBezTo>
                  <a:pt x="803" y="125"/>
                  <a:pt x="819" y="133"/>
                  <a:pt x="836" y="133"/>
                </a:cubicBezTo>
                <a:cubicBezTo>
                  <a:pt x="878" y="125"/>
                  <a:pt x="995" y="100"/>
                  <a:pt x="995" y="100"/>
                </a:cubicBezTo>
                <a:close/>
                <a:moveTo>
                  <a:pt x="334" y="626"/>
                </a:moveTo>
                <a:cubicBezTo>
                  <a:pt x="343" y="610"/>
                  <a:pt x="343" y="585"/>
                  <a:pt x="326" y="568"/>
                </a:cubicBezTo>
                <a:cubicBezTo>
                  <a:pt x="309" y="551"/>
                  <a:pt x="293" y="551"/>
                  <a:pt x="276" y="551"/>
                </a:cubicBezTo>
                <a:cubicBezTo>
                  <a:pt x="276" y="535"/>
                  <a:pt x="276" y="510"/>
                  <a:pt x="259" y="501"/>
                </a:cubicBezTo>
                <a:cubicBezTo>
                  <a:pt x="251" y="484"/>
                  <a:pt x="226" y="476"/>
                  <a:pt x="209" y="484"/>
                </a:cubicBezTo>
                <a:cubicBezTo>
                  <a:pt x="217" y="468"/>
                  <a:pt x="209" y="443"/>
                  <a:pt x="201" y="426"/>
                </a:cubicBezTo>
                <a:cubicBezTo>
                  <a:pt x="176" y="401"/>
                  <a:pt x="134" y="409"/>
                  <a:pt x="109" y="434"/>
                </a:cubicBezTo>
                <a:cubicBezTo>
                  <a:pt x="92" y="451"/>
                  <a:pt x="75" y="501"/>
                  <a:pt x="92" y="526"/>
                </a:cubicBezTo>
                <a:cubicBezTo>
                  <a:pt x="117" y="551"/>
                  <a:pt x="142" y="535"/>
                  <a:pt x="159" y="535"/>
                </a:cubicBezTo>
                <a:cubicBezTo>
                  <a:pt x="159" y="551"/>
                  <a:pt x="142" y="568"/>
                  <a:pt x="159" y="593"/>
                </a:cubicBezTo>
                <a:cubicBezTo>
                  <a:pt x="176" y="618"/>
                  <a:pt x="209" y="602"/>
                  <a:pt x="226" y="602"/>
                </a:cubicBezTo>
                <a:cubicBezTo>
                  <a:pt x="217" y="618"/>
                  <a:pt x="201" y="643"/>
                  <a:pt x="226" y="668"/>
                </a:cubicBezTo>
                <a:cubicBezTo>
                  <a:pt x="242" y="685"/>
                  <a:pt x="276" y="677"/>
                  <a:pt x="293" y="668"/>
                </a:cubicBezTo>
                <a:cubicBezTo>
                  <a:pt x="284" y="693"/>
                  <a:pt x="268" y="710"/>
                  <a:pt x="293" y="744"/>
                </a:cubicBezTo>
                <a:cubicBezTo>
                  <a:pt x="318" y="769"/>
                  <a:pt x="368" y="752"/>
                  <a:pt x="393" y="727"/>
                </a:cubicBezTo>
                <a:cubicBezTo>
                  <a:pt x="418" y="702"/>
                  <a:pt x="418" y="668"/>
                  <a:pt x="393" y="643"/>
                </a:cubicBezTo>
                <a:cubicBezTo>
                  <a:pt x="376" y="626"/>
                  <a:pt x="360" y="626"/>
                  <a:pt x="334" y="626"/>
                </a:cubicBezTo>
                <a:close/>
                <a:moveTo>
                  <a:pt x="786" y="468"/>
                </a:moveTo>
                <a:cubicBezTo>
                  <a:pt x="610" y="284"/>
                  <a:pt x="694" y="367"/>
                  <a:pt x="594" y="267"/>
                </a:cubicBezTo>
                <a:cubicBezTo>
                  <a:pt x="594" y="267"/>
                  <a:pt x="569" y="234"/>
                  <a:pt x="527" y="259"/>
                </a:cubicBezTo>
                <a:cubicBezTo>
                  <a:pt x="502" y="267"/>
                  <a:pt x="468" y="284"/>
                  <a:pt x="443" y="301"/>
                </a:cubicBezTo>
                <a:cubicBezTo>
                  <a:pt x="418" y="309"/>
                  <a:pt x="393" y="317"/>
                  <a:pt x="384" y="317"/>
                </a:cubicBezTo>
                <a:cubicBezTo>
                  <a:pt x="326" y="317"/>
                  <a:pt x="284" y="267"/>
                  <a:pt x="284" y="217"/>
                </a:cubicBezTo>
                <a:cubicBezTo>
                  <a:pt x="284" y="175"/>
                  <a:pt x="301" y="142"/>
                  <a:pt x="334" y="125"/>
                </a:cubicBezTo>
                <a:cubicBezTo>
                  <a:pt x="368" y="100"/>
                  <a:pt x="460" y="50"/>
                  <a:pt x="460" y="50"/>
                </a:cubicBezTo>
                <a:cubicBezTo>
                  <a:pt x="460" y="50"/>
                  <a:pt x="435" y="8"/>
                  <a:pt x="376" y="8"/>
                </a:cubicBezTo>
                <a:cubicBezTo>
                  <a:pt x="309" y="8"/>
                  <a:pt x="184" y="100"/>
                  <a:pt x="184" y="100"/>
                </a:cubicBezTo>
                <a:cubicBezTo>
                  <a:pt x="184" y="100"/>
                  <a:pt x="150" y="116"/>
                  <a:pt x="100" y="100"/>
                </a:cubicBezTo>
                <a:cubicBezTo>
                  <a:pt x="0" y="66"/>
                  <a:pt x="0" y="66"/>
                  <a:pt x="0" y="66"/>
                </a:cubicBezTo>
                <a:cubicBezTo>
                  <a:pt x="0" y="426"/>
                  <a:pt x="0" y="426"/>
                  <a:pt x="0" y="426"/>
                </a:cubicBezTo>
                <a:cubicBezTo>
                  <a:pt x="0" y="426"/>
                  <a:pt x="25" y="434"/>
                  <a:pt x="50" y="443"/>
                </a:cubicBezTo>
                <a:cubicBezTo>
                  <a:pt x="59" y="426"/>
                  <a:pt x="67" y="409"/>
                  <a:pt x="83" y="392"/>
                </a:cubicBezTo>
                <a:cubicBezTo>
                  <a:pt x="125" y="351"/>
                  <a:pt x="192" y="351"/>
                  <a:pt x="234" y="392"/>
                </a:cubicBezTo>
                <a:cubicBezTo>
                  <a:pt x="242" y="409"/>
                  <a:pt x="251" y="417"/>
                  <a:pt x="251" y="434"/>
                </a:cubicBezTo>
                <a:cubicBezTo>
                  <a:pt x="268" y="443"/>
                  <a:pt x="284" y="451"/>
                  <a:pt x="293" y="468"/>
                </a:cubicBezTo>
                <a:cubicBezTo>
                  <a:pt x="309" y="476"/>
                  <a:pt x="318" y="493"/>
                  <a:pt x="318" y="510"/>
                </a:cubicBezTo>
                <a:cubicBezTo>
                  <a:pt x="334" y="510"/>
                  <a:pt x="351" y="518"/>
                  <a:pt x="360" y="535"/>
                </a:cubicBezTo>
                <a:cubicBezTo>
                  <a:pt x="376" y="551"/>
                  <a:pt x="384" y="568"/>
                  <a:pt x="384" y="585"/>
                </a:cubicBezTo>
                <a:cubicBezTo>
                  <a:pt x="401" y="585"/>
                  <a:pt x="418" y="593"/>
                  <a:pt x="426" y="610"/>
                </a:cubicBezTo>
                <a:cubicBezTo>
                  <a:pt x="451" y="635"/>
                  <a:pt x="460" y="668"/>
                  <a:pt x="451" y="702"/>
                </a:cubicBezTo>
                <a:cubicBezTo>
                  <a:pt x="460" y="702"/>
                  <a:pt x="468" y="718"/>
                  <a:pt x="477" y="727"/>
                </a:cubicBezTo>
                <a:cubicBezTo>
                  <a:pt x="493" y="744"/>
                  <a:pt x="527" y="744"/>
                  <a:pt x="543" y="727"/>
                </a:cubicBezTo>
                <a:cubicBezTo>
                  <a:pt x="560" y="710"/>
                  <a:pt x="560" y="677"/>
                  <a:pt x="543" y="660"/>
                </a:cubicBezTo>
                <a:lnTo>
                  <a:pt x="535" y="660"/>
                </a:lnTo>
                <a:cubicBezTo>
                  <a:pt x="485" y="602"/>
                  <a:pt x="477" y="593"/>
                  <a:pt x="485" y="585"/>
                </a:cubicBezTo>
                <a:cubicBezTo>
                  <a:pt x="493" y="585"/>
                  <a:pt x="502" y="593"/>
                  <a:pt x="560" y="660"/>
                </a:cubicBezTo>
                <a:cubicBezTo>
                  <a:pt x="569" y="668"/>
                  <a:pt x="569" y="668"/>
                  <a:pt x="569" y="668"/>
                </a:cubicBezTo>
                <a:cubicBezTo>
                  <a:pt x="585" y="685"/>
                  <a:pt x="610" y="685"/>
                  <a:pt x="627" y="668"/>
                </a:cubicBezTo>
                <a:cubicBezTo>
                  <a:pt x="644" y="652"/>
                  <a:pt x="644" y="618"/>
                  <a:pt x="627" y="602"/>
                </a:cubicBezTo>
                <a:cubicBezTo>
                  <a:pt x="569" y="535"/>
                  <a:pt x="560" y="526"/>
                  <a:pt x="560" y="518"/>
                </a:cubicBezTo>
                <a:cubicBezTo>
                  <a:pt x="569" y="518"/>
                  <a:pt x="594" y="551"/>
                  <a:pt x="652" y="610"/>
                </a:cubicBezTo>
                <a:cubicBezTo>
                  <a:pt x="669" y="626"/>
                  <a:pt x="702" y="626"/>
                  <a:pt x="719" y="610"/>
                </a:cubicBezTo>
                <a:cubicBezTo>
                  <a:pt x="727" y="593"/>
                  <a:pt x="736" y="568"/>
                  <a:pt x="719" y="543"/>
                </a:cubicBezTo>
                <a:cubicBezTo>
                  <a:pt x="644" y="468"/>
                  <a:pt x="644" y="468"/>
                  <a:pt x="652" y="459"/>
                </a:cubicBezTo>
                <a:lnTo>
                  <a:pt x="727" y="526"/>
                </a:lnTo>
                <a:cubicBezTo>
                  <a:pt x="727" y="535"/>
                  <a:pt x="727" y="535"/>
                  <a:pt x="727" y="535"/>
                </a:cubicBezTo>
                <a:cubicBezTo>
                  <a:pt x="744" y="551"/>
                  <a:pt x="769" y="551"/>
                  <a:pt x="786" y="535"/>
                </a:cubicBezTo>
                <a:cubicBezTo>
                  <a:pt x="803" y="510"/>
                  <a:pt x="803" y="484"/>
                  <a:pt x="786" y="468"/>
                </a:cubicBezTo>
                <a:close/>
                <a:moveTo>
                  <a:pt x="786" y="468"/>
                </a:moveTo>
                <a:lnTo>
                  <a:pt x="786" y="468"/>
                </a:lnTo>
                <a:close/>
              </a:path>
            </a:pathLst>
          </a:custGeom>
          <a:solidFill>
            <a:schemeClr val="accent2"/>
          </a:solidFill>
          <a:ln>
            <a:noFill/>
          </a:ln>
          <a:effectLst/>
          <a:extLst/>
        </p:spPr>
        <p:txBody>
          <a:bodyPr wrap="none" lIns="243785" tIns="121892" rIns="243785" bIns="121892" anchor="ctr"/>
          <a:lstStyle/>
          <a:p>
            <a:pPr>
              <a:defRPr/>
            </a:pPr>
            <a:endParaRPr lang="en-US" dirty="0">
              <a:ea typeface="SimSun" charset="0"/>
            </a:endParaRPr>
          </a:p>
        </p:txBody>
      </p:sp>
      <p:sp>
        <p:nvSpPr>
          <p:cNvPr id="148" name="Freeform 417"/>
          <p:cNvSpPr>
            <a:spLocks noChangeArrowheads="1"/>
          </p:cNvSpPr>
          <p:nvPr/>
        </p:nvSpPr>
        <p:spPr bwMode="auto">
          <a:xfrm>
            <a:off x="16178191" y="3084203"/>
            <a:ext cx="1086031" cy="1086314"/>
          </a:xfrm>
          <a:custGeom>
            <a:avLst/>
            <a:gdLst>
              <a:gd name="T0" fmla="*/ 0 w 904"/>
              <a:gd name="T1" fmla="*/ 686 h 904"/>
              <a:gd name="T2" fmla="*/ 218 w 904"/>
              <a:gd name="T3" fmla="*/ 903 h 904"/>
              <a:gd name="T4" fmla="*/ 0 w 904"/>
              <a:gd name="T5" fmla="*/ 903 h 904"/>
              <a:gd name="T6" fmla="*/ 0 w 904"/>
              <a:gd name="T7" fmla="*/ 686 h 904"/>
              <a:gd name="T8" fmla="*/ 552 w 904"/>
              <a:gd name="T9" fmla="*/ 42 h 904"/>
              <a:gd name="T10" fmla="*/ 627 w 904"/>
              <a:gd name="T11" fmla="*/ 276 h 904"/>
              <a:gd name="T12" fmla="*/ 861 w 904"/>
              <a:gd name="T13" fmla="*/ 351 h 904"/>
              <a:gd name="T14" fmla="*/ 786 w 904"/>
              <a:gd name="T15" fmla="*/ 117 h 904"/>
              <a:gd name="T16" fmla="*/ 552 w 904"/>
              <a:gd name="T17" fmla="*/ 42 h 904"/>
              <a:gd name="T18" fmla="*/ 677 w 904"/>
              <a:gd name="T19" fmla="*/ 385 h 904"/>
              <a:gd name="T20" fmla="*/ 276 w 904"/>
              <a:gd name="T21" fmla="*/ 778 h 904"/>
              <a:gd name="T22" fmla="*/ 360 w 904"/>
              <a:gd name="T23" fmla="*/ 862 h 904"/>
              <a:gd name="T24" fmla="*/ 795 w 904"/>
              <a:gd name="T25" fmla="*/ 427 h 904"/>
              <a:gd name="T26" fmla="*/ 677 w 904"/>
              <a:gd name="T27" fmla="*/ 385 h 904"/>
              <a:gd name="T28" fmla="*/ 594 w 904"/>
              <a:gd name="T29" fmla="*/ 318 h 904"/>
              <a:gd name="T30" fmla="*/ 552 w 904"/>
              <a:gd name="T31" fmla="*/ 276 h 904"/>
              <a:gd name="T32" fmla="*/ 159 w 904"/>
              <a:gd name="T33" fmla="*/ 661 h 904"/>
              <a:gd name="T34" fmla="*/ 243 w 904"/>
              <a:gd name="T35" fmla="*/ 744 h 904"/>
              <a:gd name="T36" fmla="*/ 636 w 904"/>
              <a:gd name="T37" fmla="*/ 351 h 904"/>
              <a:gd name="T38" fmla="*/ 594 w 904"/>
              <a:gd name="T39" fmla="*/ 318 h 904"/>
              <a:gd name="T40" fmla="*/ 477 w 904"/>
              <a:gd name="T41" fmla="*/ 109 h 904"/>
              <a:gd name="T42" fmla="*/ 50 w 904"/>
              <a:gd name="T43" fmla="*/ 544 h 904"/>
              <a:gd name="T44" fmla="*/ 126 w 904"/>
              <a:gd name="T45" fmla="*/ 628 h 904"/>
              <a:gd name="T46" fmla="*/ 519 w 904"/>
              <a:gd name="T47" fmla="*/ 226 h 904"/>
              <a:gd name="T48" fmla="*/ 477 w 904"/>
              <a:gd name="T49" fmla="*/ 109 h 904"/>
              <a:gd name="T50" fmla="*/ 477 w 904"/>
              <a:gd name="T51" fmla="*/ 109 h 904"/>
              <a:gd name="T52" fmla="*/ 477 w 904"/>
              <a:gd name="T53" fmla="*/ 109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4" h="904">
                <a:moveTo>
                  <a:pt x="0" y="686"/>
                </a:moveTo>
                <a:cubicBezTo>
                  <a:pt x="218" y="903"/>
                  <a:pt x="218" y="903"/>
                  <a:pt x="218" y="903"/>
                </a:cubicBezTo>
                <a:cubicBezTo>
                  <a:pt x="0" y="903"/>
                  <a:pt x="0" y="903"/>
                  <a:pt x="0" y="903"/>
                </a:cubicBezTo>
                <a:lnTo>
                  <a:pt x="0" y="686"/>
                </a:lnTo>
                <a:close/>
                <a:moveTo>
                  <a:pt x="552" y="42"/>
                </a:moveTo>
                <a:cubicBezTo>
                  <a:pt x="510" y="84"/>
                  <a:pt x="544" y="193"/>
                  <a:pt x="627" y="276"/>
                </a:cubicBezTo>
                <a:cubicBezTo>
                  <a:pt x="719" y="360"/>
                  <a:pt x="820" y="393"/>
                  <a:pt x="861" y="351"/>
                </a:cubicBezTo>
                <a:cubicBezTo>
                  <a:pt x="903" y="310"/>
                  <a:pt x="870" y="209"/>
                  <a:pt x="786" y="117"/>
                </a:cubicBezTo>
                <a:cubicBezTo>
                  <a:pt x="703" y="34"/>
                  <a:pt x="594" y="0"/>
                  <a:pt x="552" y="42"/>
                </a:cubicBezTo>
                <a:close/>
                <a:moveTo>
                  <a:pt x="677" y="385"/>
                </a:moveTo>
                <a:cubicBezTo>
                  <a:pt x="276" y="778"/>
                  <a:pt x="276" y="778"/>
                  <a:pt x="276" y="778"/>
                </a:cubicBezTo>
                <a:cubicBezTo>
                  <a:pt x="360" y="862"/>
                  <a:pt x="360" y="862"/>
                  <a:pt x="360" y="862"/>
                </a:cubicBezTo>
                <a:cubicBezTo>
                  <a:pt x="795" y="427"/>
                  <a:pt x="795" y="427"/>
                  <a:pt x="795" y="427"/>
                </a:cubicBezTo>
                <a:cubicBezTo>
                  <a:pt x="753" y="418"/>
                  <a:pt x="719" y="410"/>
                  <a:pt x="677" y="385"/>
                </a:cubicBezTo>
                <a:close/>
                <a:moveTo>
                  <a:pt x="594" y="318"/>
                </a:moveTo>
                <a:cubicBezTo>
                  <a:pt x="577" y="301"/>
                  <a:pt x="569" y="285"/>
                  <a:pt x="552" y="276"/>
                </a:cubicBezTo>
                <a:cubicBezTo>
                  <a:pt x="159" y="661"/>
                  <a:pt x="159" y="661"/>
                  <a:pt x="159" y="661"/>
                </a:cubicBezTo>
                <a:cubicBezTo>
                  <a:pt x="243" y="744"/>
                  <a:pt x="243" y="744"/>
                  <a:pt x="243" y="744"/>
                </a:cubicBezTo>
                <a:cubicBezTo>
                  <a:pt x="636" y="351"/>
                  <a:pt x="636" y="351"/>
                  <a:pt x="636" y="351"/>
                </a:cubicBezTo>
                <a:cubicBezTo>
                  <a:pt x="619" y="343"/>
                  <a:pt x="602" y="327"/>
                  <a:pt x="594" y="318"/>
                </a:cubicBezTo>
                <a:close/>
                <a:moveTo>
                  <a:pt x="477" y="109"/>
                </a:moveTo>
                <a:cubicBezTo>
                  <a:pt x="50" y="544"/>
                  <a:pt x="50" y="544"/>
                  <a:pt x="50" y="544"/>
                </a:cubicBezTo>
                <a:cubicBezTo>
                  <a:pt x="126" y="628"/>
                  <a:pt x="126" y="628"/>
                  <a:pt x="126" y="628"/>
                </a:cubicBezTo>
                <a:cubicBezTo>
                  <a:pt x="519" y="226"/>
                  <a:pt x="519" y="226"/>
                  <a:pt x="519" y="226"/>
                </a:cubicBezTo>
                <a:cubicBezTo>
                  <a:pt x="502" y="184"/>
                  <a:pt x="485" y="151"/>
                  <a:pt x="477" y="109"/>
                </a:cubicBezTo>
                <a:close/>
                <a:moveTo>
                  <a:pt x="477" y="109"/>
                </a:moveTo>
                <a:lnTo>
                  <a:pt x="477" y="109"/>
                </a:lnTo>
                <a:close/>
              </a:path>
            </a:pathLst>
          </a:custGeom>
          <a:solidFill>
            <a:schemeClr val="accent5"/>
          </a:solidFill>
          <a:ln>
            <a:noFill/>
          </a:ln>
          <a:effectLst/>
          <a:extLst/>
        </p:spPr>
        <p:txBody>
          <a:bodyPr wrap="none" lIns="243785" tIns="121892" rIns="243785" bIns="121892" anchor="ctr"/>
          <a:lstStyle/>
          <a:p>
            <a:pPr>
              <a:defRPr/>
            </a:pPr>
            <a:endParaRPr lang="en-US" dirty="0">
              <a:ea typeface="SimSun" charset="0"/>
            </a:endParaRPr>
          </a:p>
        </p:txBody>
      </p:sp>
      <p:sp>
        <p:nvSpPr>
          <p:cNvPr id="149" name="Freeform 237"/>
          <p:cNvSpPr>
            <a:spLocks noChangeArrowheads="1"/>
          </p:cNvSpPr>
          <p:nvPr/>
        </p:nvSpPr>
        <p:spPr bwMode="auto">
          <a:xfrm>
            <a:off x="17356060" y="6490179"/>
            <a:ext cx="1222292" cy="897918"/>
          </a:xfrm>
          <a:custGeom>
            <a:avLst/>
            <a:gdLst>
              <a:gd name="T0" fmla="*/ 586 w 1347"/>
              <a:gd name="T1" fmla="*/ 602 h 987"/>
              <a:gd name="T2" fmla="*/ 502 w 1347"/>
              <a:gd name="T3" fmla="*/ 535 h 987"/>
              <a:gd name="T4" fmla="*/ 42 w 1347"/>
              <a:gd name="T5" fmla="*/ 117 h 987"/>
              <a:gd name="T6" fmla="*/ 17 w 1347"/>
              <a:gd name="T7" fmla="*/ 33 h 987"/>
              <a:gd name="T8" fmla="*/ 92 w 1347"/>
              <a:gd name="T9" fmla="*/ 0 h 987"/>
              <a:gd name="T10" fmla="*/ 1255 w 1347"/>
              <a:gd name="T11" fmla="*/ 0 h 987"/>
              <a:gd name="T12" fmla="*/ 1330 w 1347"/>
              <a:gd name="T13" fmla="*/ 41 h 987"/>
              <a:gd name="T14" fmla="*/ 1305 w 1347"/>
              <a:gd name="T15" fmla="*/ 125 h 987"/>
              <a:gd name="T16" fmla="*/ 803 w 1347"/>
              <a:gd name="T17" fmla="*/ 576 h 987"/>
              <a:gd name="T18" fmla="*/ 586 w 1347"/>
              <a:gd name="T19" fmla="*/ 602 h 987"/>
              <a:gd name="T20" fmla="*/ 92 w 1347"/>
              <a:gd name="T21" fmla="*/ 986 h 987"/>
              <a:gd name="T22" fmla="*/ 0 w 1347"/>
              <a:gd name="T23" fmla="*/ 894 h 987"/>
              <a:gd name="T24" fmla="*/ 0 w 1347"/>
              <a:gd name="T25" fmla="*/ 225 h 987"/>
              <a:gd name="T26" fmla="*/ 42 w 1347"/>
              <a:gd name="T27" fmla="*/ 217 h 987"/>
              <a:gd name="T28" fmla="*/ 234 w 1347"/>
              <a:gd name="T29" fmla="*/ 409 h 987"/>
              <a:gd name="T30" fmla="*/ 251 w 1347"/>
              <a:gd name="T31" fmla="*/ 493 h 987"/>
              <a:gd name="T32" fmla="*/ 109 w 1347"/>
              <a:gd name="T33" fmla="*/ 827 h 987"/>
              <a:gd name="T34" fmla="*/ 126 w 1347"/>
              <a:gd name="T35" fmla="*/ 827 h 987"/>
              <a:gd name="T36" fmla="*/ 318 w 1347"/>
              <a:gd name="T37" fmla="*/ 576 h 987"/>
              <a:gd name="T38" fmla="*/ 393 w 1347"/>
              <a:gd name="T39" fmla="*/ 568 h 987"/>
              <a:gd name="T40" fmla="*/ 477 w 1347"/>
              <a:gd name="T41" fmla="*/ 643 h 987"/>
              <a:gd name="T42" fmla="*/ 569 w 1347"/>
              <a:gd name="T43" fmla="*/ 694 h 987"/>
              <a:gd name="T44" fmla="*/ 820 w 1347"/>
              <a:gd name="T45" fmla="*/ 677 h 987"/>
              <a:gd name="T46" fmla="*/ 945 w 1347"/>
              <a:gd name="T47" fmla="*/ 568 h 987"/>
              <a:gd name="T48" fmla="*/ 1020 w 1347"/>
              <a:gd name="T49" fmla="*/ 576 h 987"/>
              <a:gd name="T50" fmla="*/ 1229 w 1347"/>
              <a:gd name="T51" fmla="*/ 853 h 987"/>
              <a:gd name="T52" fmla="*/ 1238 w 1347"/>
              <a:gd name="T53" fmla="*/ 844 h 987"/>
              <a:gd name="T54" fmla="*/ 1096 w 1347"/>
              <a:gd name="T55" fmla="*/ 493 h 987"/>
              <a:gd name="T56" fmla="*/ 1112 w 1347"/>
              <a:gd name="T57" fmla="*/ 409 h 987"/>
              <a:gd name="T58" fmla="*/ 1313 w 1347"/>
              <a:gd name="T59" fmla="*/ 217 h 987"/>
              <a:gd name="T60" fmla="*/ 1346 w 1347"/>
              <a:gd name="T61" fmla="*/ 225 h 987"/>
              <a:gd name="T62" fmla="*/ 1346 w 1347"/>
              <a:gd name="T63" fmla="*/ 903 h 987"/>
              <a:gd name="T64" fmla="*/ 1246 w 1347"/>
              <a:gd name="T65" fmla="*/ 986 h 987"/>
              <a:gd name="T66" fmla="*/ 92 w 1347"/>
              <a:gd name="T67" fmla="*/ 986 h 987"/>
              <a:gd name="T68" fmla="*/ 92 w 1347"/>
              <a:gd name="T69" fmla="*/ 986 h 987"/>
              <a:gd name="T70" fmla="*/ 92 w 1347"/>
              <a:gd name="T71" fmla="*/ 986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47" h="987">
                <a:moveTo>
                  <a:pt x="586" y="602"/>
                </a:moveTo>
                <a:cubicBezTo>
                  <a:pt x="561" y="585"/>
                  <a:pt x="519" y="560"/>
                  <a:pt x="502" y="535"/>
                </a:cubicBezTo>
                <a:cubicBezTo>
                  <a:pt x="42" y="117"/>
                  <a:pt x="42" y="117"/>
                  <a:pt x="42" y="117"/>
                </a:cubicBezTo>
                <a:cubicBezTo>
                  <a:pt x="26" y="100"/>
                  <a:pt x="9" y="58"/>
                  <a:pt x="17" y="33"/>
                </a:cubicBezTo>
                <a:cubicBezTo>
                  <a:pt x="34" y="17"/>
                  <a:pt x="51" y="0"/>
                  <a:pt x="92" y="0"/>
                </a:cubicBezTo>
                <a:cubicBezTo>
                  <a:pt x="1255" y="0"/>
                  <a:pt x="1255" y="0"/>
                  <a:pt x="1255" y="0"/>
                </a:cubicBezTo>
                <a:cubicBezTo>
                  <a:pt x="1255" y="0"/>
                  <a:pt x="1305" y="0"/>
                  <a:pt x="1330" y="41"/>
                </a:cubicBezTo>
                <a:cubicBezTo>
                  <a:pt x="1346" y="67"/>
                  <a:pt x="1330" y="108"/>
                  <a:pt x="1305" y="125"/>
                </a:cubicBezTo>
                <a:cubicBezTo>
                  <a:pt x="803" y="576"/>
                  <a:pt x="803" y="576"/>
                  <a:pt x="803" y="576"/>
                </a:cubicBezTo>
                <a:cubicBezTo>
                  <a:pt x="803" y="576"/>
                  <a:pt x="711" y="652"/>
                  <a:pt x="586" y="602"/>
                </a:cubicBezTo>
                <a:close/>
                <a:moveTo>
                  <a:pt x="92" y="986"/>
                </a:moveTo>
                <a:cubicBezTo>
                  <a:pt x="92" y="986"/>
                  <a:pt x="0" y="978"/>
                  <a:pt x="0" y="894"/>
                </a:cubicBezTo>
                <a:cubicBezTo>
                  <a:pt x="0" y="225"/>
                  <a:pt x="0" y="225"/>
                  <a:pt x="0" y="225"/>
                </a:cubicBezTo>
                <a:cubicBezTo>
                  <a:pt x="0" y="200"/>
                  <a:pt x="17" y="192"/>
                  <a:pt x="42" y="217"/>
                </a:cubicBezTo>
                <a:cubicBezTo>
                  <a:pt x="234" y="409"/>
                  <a:pt x="234" y="409"/>
                  <a:pt x="234" y="409"/>
                </a:cubicBezTo>
                <a:cubicBezTo>
                  <a:pt x="260" y="426"/>
                  <a:pt x="268" y="468"/>
                  <a:pt x="251" y="493"/>
                </a:cubicBezTo>
                <a:cubicBezTo>
                  <a:pt x="109" y="827"/>
                  <a:pt x="109" y="827"/>
                  <a:pt x="109" y="827"/>
                </a:cubicBezTo>
                <a:cubicBezTo>
                  <a:pt x="101" y="853"/>
                  <a:pt x="109" y="853"/>
                  <a:pt x="126" y="827"/>
                </a:cubicBezTo>
                <a:cubicBezTo>
                  <a:pt x="318" y="576"/>
                  <a:pt x="318" y="576"/>
                  <a:pt x="318" y="576"/>
                </a:cubicBezTo>
                <a:cubicBezTo>
                  <a:pt x="343" y="552"/>
                  <a:pt x="368" y="552"/>
                  <a:pt x="393" y="568"/>
                </a:cubicBezTo>
                <a:cubicBezTo>
                  <a:pt x="477" y="643"/>
                  <a:pt x="477" y="643"/>
                  <a:pt x="477" y="643"/>
                </a:cubicBezTo>
                <a:cubicBezTo>
                  <a:pt x="502" y="660"/>
                  <a:pt x="544" y="685"/>
                  <a:pt x="569" y="694"/>
                </a:cubicBezTo>
                <a:cubicBezTo>
                  <a:pt x="636" y="710"/>
                  <a:pt x="744" y="735"/>
                  <a:pt x="820" y="677"/>
                </a:cubicBezTo>
                <a:cubicBezTo>
                  <a:pt x="945" y="568"/>
                  <a:pt x="945" y="568"/>
                  <a:pt x="945" y="568"/>
                </a:cubicBezTo>
                <a:cubicBezTo>
                  <a:pt x="970" y="552"/>
                  <a:pt x="1004" y="552"/>
                  <a:pt x="1020" y="576"/>
                </a:cubicBezTo>
                <a:cubicBezTo>
                  <a:pt x="1229" y="853"/>
                  <a:pt x="1229" y="853"/>
                  <a:pt x="1229" y="853"/>
                </a:cubicBezTo>
                <a:cubicBezTo>
                  <a:pt x="1246" y="877"/>
                  <a:pt x="1246" y="869"/>
                  <a:pt x="1238" y="844"/>
                </a:cubicBezTo>
                <a:cubicBezTo>
                  <a:pt x="1096" y="493"/>
                  <a:pt x="1096" y="493"/>
                  <a:pt x="1096" y="493"/>
                </a:cubicBezTo>
                <a:cubicBezTo>
                  <a:pt x="1079" y="468"/>
                  <a:pt x="1087" y="434"/>
                  <a:pt x="1112" y="409"/>
                </a:cubicBezTo>
                <a:cubicBezTo>
                  <a:pt x="1313" y="217"/>
                  <a:pt x="1313" y="217"/>
                  <a:pt x="1313" y="217"/>
                </a:cubicBezTo>
                <a:cubicBezTo>
                  <a:pt x="1330" y="192"/>
                  <a:pt x="1346" y="200"/>
                  <a:pt x="1346" y="225"/>
                </a:cubicBezTo>
                <a:cubicBezTo>
                  <a:pt x="1346" y="903"/>
                  <a:pt x="1346" y="903"/>
                  <a:pt x="1346" y="903"/>
                </a:cubicBezTo>
                <a:cubicBezTo>
                  <a:pt x="1346" y="903"/>
                  <a:pt x="1338" y="986"/>
                  <a:pt x="1246" y="986"/>
                </a:cubicBezTo>
                <a:cubicBezTo>
                  <a:pt x="92" y="986"/>
                  <a:pt x="92" y="986"/>
                  <a:pt x="92" y="986"/>
                </a:cubicBezTo>
                <a:close/>
                <a:moveTo>
                  <a:pt x="92" y="986"/>
                </a:moveTo>
                <a:lnTo>
                  <a:pt x="92" y="986"/>
                </a:lnTo>
                <a:close/>
              </a:path>
            </a:pathLst>
          </a:custGeom>
          <a:solidFill>
            <a:schemeClr val="bg1">
              <a:lumMod val="75000"/>
            </a:schemeClr>
          </a:solidFill>
          <a:ln>
            <a:noFill/>
          </a:ln>
          <a:effectLst/>
          <a:extLst/>
        </p:spPr>
        <p:txBody>
          <a:bodyPr wrap="none" lIns="243785" tIns="121892" rIns="243785" bIns="121892" anchor="ctr"/>
          <a:lstStyle/>
          <a:p>
            <a:pPr>
              <a:defRPr/>
            </a:pPr>
            <a:endParaRPr lang="en-US" dirty="0">
              <a:ea typeface="SimSun" charset="0"/>
            </a:endParaRPr>
          </a:p>
        </p:txBody>
      </p:sp>
      <p:sp>
        <p:nvSpPr>
          <p:cNvPr id="150" name="Content Placeholder 2"/>
          <p:cNvSpPr txBox="1">
            <a:spLocks/>
          </p:cNvSpPr>
          <p:nvPr/>
        </p:nvSpPr>
        <p:spPr bwMode="auto">
          <a:xfrm>
            <a:off x="4141335" y="6731938"/>
            <a:ext cx="2539265" cy="635624"/>
          </a:xfrm>
          <a:prstGeom prst="rect">
            <a:avLst/>
          </a:prstGeom>
          <a:noFill/>
          <a:ln>
            <a:noFill/>
          </a:ln>
          <a:extLst/>
        </p:spPr>
        <p:txBody>
          <a:bodyPr lIns="243785" tIns="121892" rIns="243785" bIns="121892"/>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spcBef>
                <a:spcPct val="20000"/>
              </a:spcBef>
              <a:buFont typeface="Arial" charset="0"/>
              <a:buNone/>
            </a:pPr>
            <a:r>
              <a:rPr lang="en-US" sz="3200" b="1" dirty="0" smtClean="0">
                <a:latin typeface="Lato Regular"/>
                <a:cs typeface="Lato Regular"/>
              </a:rPr>
              <a:t>ESI web platform</a:t>
            </a:r>
            <a:endParaRPr lang="en-US" sz="3200" b="1" dirty="0">
              <a:latin typeface="Lato Regular"/>
              <a:cs typeface="Lato Regular"/>
            </a:endParaRPr>
          </a:p>
        </p:txBody>
      </p:sp>
      <p:sp>
        <p:nvSpPr>
          <p:cNvPr id="151" name="Content Placeholder 2"/>
          <p:cNvSpPr txBox="1">
            <a:spLocks/>
          </p:cNvSpPr>
          <p:nvPr/>
        </p:nvSpPr>
        <p:spPr bwMode="auto">
          <a:xfrm>
            <a:off x="6536069" y="8328922"/>
            <a:ext cx="3658467" cy="635624"/>
          </a:xfrm>
          <a:prstGeom prst="rect">
            <a:avLst/>
          </a:prstGeom>
          <a:noFill/>
          <a:ln>
            <a:noFill/>
          </a:ln>
          <a:extLst/>
        </p:spPr>
        <p:txBody>
          <a:bodyPr lIns="243785" tIns="121892" rIns="243785" bIns="121892"/>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spcBef>
                <a:spcPct val="20000"/>
              </a:spcBef>
              <a:buFont typeface="Arial" charset="0"/>
              <a:buNone/>
            </a:pPr>
            <a:r>
              <a:rPr lang="en-US" sz="3200" b="1" dirty="0" smtClean="0">
                <a:latin typeface="Lato Regular"/>
                <a:cs typeface="Lato Regular"/>
              </a:rPr>
              <a:t>International key actors</a:t>
            </a:r>
            <a:endParaRPr lang="en-US" sz="3200" b="1" dirty="0">
              <a:latin typeface="Lato Regular"/>
              <a:cs typeface="Lato Regular"/>
            </a:endParaRPr>
          </a:p>
        </p:txBody>
      </p:sp>
      <p:sp>
        <p:nvSpPr>
          <p:cNvPr id="152" name="Content Placeholder 2"/>
          <p:cNvSpPr txBox="1">
            <a:spLocks/>
          </p:cNvSpPr>
          <p:nvPr/>
        </p:nvSpPr>
        <p:spPr bwMode="auto">
          <a:xfrm>
            <a:off x="10403703" y="3457749"/>
            <a:ext cx="2539265" cy="635624"/>
          </a:xfrm>
          <a:prstGeom prst="rect">
            <a:avLst/>
          </a:prstGeom>
          <a:noFill/>
          <a:ln>
            <a:noFill/>
          </a:ln>
          <a:extLst/>
        </p:spPr>
        <p:txBody>
          <a:bodyPr lIns="243785" tIns="121892" rIns="243785" bIns="121892"/>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spcBef>
                <a:spcPct val="20000"/>
              </a:spcBef>
              <a:buFont typeface="Arial" charset="0"/>
              <a:buNone/>
            </a:pPr>
            <a:r>
              <a:rPr lang="en-US" sz="3200" b="1" dirty="0" smtClean="0">
                <a:latin typeface="Lato Regular"/>
                <a:cs typeface="Lato Regular"/>
              </a:rPr>
              <a:t>NDBs and LFIs</a:t>
            </a:r>
            <a:endParaRPr lang="en-US" sz="3200" b="1" dirty="0">
              <a:latin typeface="Lato Regular"/>
              <a:cs typeface="Lato Regular"/>
            </a:endParaRPr>
          </a:p>
        </p:txBody>
      </p:sp>
      <p:sp>
        <p:nvSpPr>
          <p:cNvPr id="153" name="Content Placeholder 2"/>
          <p:cNvSpPr txBox="1">
            <a:spLocks/>
          </p:cNvSpPr>
          <p:nvPr/>
        </p:nvSpPr>
        <p:spPr bwMode="auto">
          <a:xfrm>
            <a:off x="17386977" y="3184728"/>
            <a:ext cx="3982890" cy="635624"/>
          </a:xfrm>
          <a:prstGeom prst="rect">
            <a:avLst/>
          </a:prstGeom>
          <a:noFill/>
          <a:ln>
            <a:noFill/>
          </a:ln>
          <a:extLst/>
        </p:spPr>
        <p:txBody>
          <a:bodyPr lIns="243785" tIns="121892" rIns="243785" bIns="121892"/>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spcBef>
                <a:spcPct val="20000"/>
              </a:spcBef>
              <a:buFont typeface="Arial" charset="0"/>
              <a:buNone/>
            </a:pPr>
            <a:r>
              <a:rPr lang="en-US" sz="3200" b="1" dirty="0" smtClean="0">
                <a:latin typeface="Lato Regular"/>
                <a:cs typeface="Lato Regular"/>
              </a:rPr>
              <a:t>Publications enhancing ESI</a:t>
            </a:r>
            <a:endParaRPr lang="en-US" sz="3200" b="1" dirty="0">
              <a:latin typeface="Lato Regular"/>
              <a:cs typeface="Lato Regular"/>
            </a:endParaRPr>
          </a:p>
        </p:txBody>
      </p:sp>
      <p:sp>
        <p:nvSpPr>
          <p:cNvPr id="154" name="Content Placeholder 2"/>
          <p:cNvSpPr txBox="1">
            <a:spLocks/>
          </p:cNvSpPr>
          <p:nvPr/>
        </p:nvSpPr>
        <p:spPr bwMode="auto">
          <a:xfrm>
            <a:off x="15649125" y="8099282"/>
            <a:ext cx="4772477" cy="635624"/>
          </a:xfrm>
          <a:prstGeom prst="rect">
            <a:avLst/>
          </a:prstGeom>
          <a:noFill/>
          <a:ln>
            <a:noFill/>
          </a:ln>
          <a:extLst/>
        </p:spPr>
        <p:txBody>
          <a:bodyPr lIns="243785" tIns="121892" rIns="243785" bIns="121892"/>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spcBef>
                <a:spcPct val="20000"/>
              </a:spcBef>
              <a:buFont typeface="Arial" charset="0"/>
              <a:buNone/>
            </a:pPr>
            <a:r>
              <a:rPr lang="en-US" sz="3200" b="1" dirty="0" smtClean="0">
                <a:latin typeface="Lato Regular"/>
                <a:cs typeface="Lato Regular"/>
              </a:rPr>
              <a:t>Climate change and EE organizations</a:t>
            </a:r>
            <a:endParaRPr lang="en-US" sz="3200" b="1" dirty="0">
              <a:latin typeface="Lato Regular"/>
              <a:cs typeface="Lato Regular"/>
            </a:endParaRPr>
          </a:p>
        </p:txBody>
      </p:sp>
      <p:grpSp>
        <p:nvGrpSpPr>
          <p:cNvPr id="72" name="Group 71"/>
          <p:cNvGrpSpPr/>
          <p:nvPr/>
        </p:nvGrpSpPr>
        <p:grpSpPr>
          <a:xfrm>
            <a:off x="1975150" y="483017"/>
            <a:ext cx="20427351" cy="2800749"/>
            <a:chOff x="5988388" y="483017"/>
            <a:chExt cx="12359700" cy="2800749"/>
          </a:xfrm>
        </p:grpSpPr>
        <p:sp>
          <p:nvSpPr>
            <p:cNvPr id="77" name="TextBox 76"/>
            <p:cNvSpPr txBox="1"/>
            <p:nvPr/>
          </p:nvSpPr>
          <p:spPr>
            <a:xfrm>
              <a:off x="5988388" y="483017"/>
              <a:ext cx="12359700" cy="2800749"/>
            </a:xfrm>
            <a:prstGeom prst="rect">
              <a:avLst/>
            </a:prstGeom>
            <a:noFill/>
          </p:spPr>
          <p:txBody>
            <a:bodyPr wrap="square" lIns="91422" tIns="45711" rIns="91422" bIns="45711" rtlCol="0">
              <a:spAutoFit/>
            </a:bodyPr>
            <a:lstStyle/>
            <a:p>
              <a:pPr algn="ctr"/>
              <a:r>
                <a:rPr lang="es-US" sz="8800" b="1" dirty="0" err="1" smtClean="0">
                  <a:solidFill>
                    <a:schemeClr val="tx2"/>
                  </a:solidFill>
                  <a:latin typeface="Lato Regular"/>
                  <a:cs typeface="Lato Regular"/>
                </a:rPr>
                <a:t>Knowledge</a:t>
              </a:r>
              <a:r>
                <a:rPr lang="es-US" sz="8800" b="1" dirty="0" smtClean="0">
                  <a:solidFill>
                    <a:schemeClr val="tx2"/>
                  </a:solidFill>
                  <a:latin typeface="Lato Regular"/>
                  <a:cs typeface="Lato Regular"/>
                </a:rPr>
                <a:t> </a:t>
              </a:r>
              <a:r>
                <a:rPr lang="es-US" sz="8800" b="1" dirty="0" err="1" smtClean="0">
                  <a:solidFill>
                    <a:schemeClr val="tx2"/>
                  </a:solidFill>
                  <a:latin typeface="Lato Regular"/>
                  <a:cs typeface="Lato Regular"/>
                </a:rPr>
                <a:t>Sharing</a:t>
              </a:r>
              <a:r>
                <a:rPr lang="es-US" sz="8800" b="1" dirty="0" smtClean="0">
                  <a:solidFill>
                    <a:schemeClr val="tx2"/>
                  </a:solidFill>
                  <a:latin typeface="Lato Regular"/>
                  <a:cs typeface="Lato Regular"/>
                </a:rPr>
                <a:t> and </a:t>
              </a:r>
              <a:r>
                <a:rPr lang="es-US" sz="8800" b="1" dirty="0" err="1" smtClean="0">
                  <a:solidFill>
                    <a:schemeClr val="tx2"/>
                  </a:solidFill>
                  <a:latin typeface="Lato Regular"/>
                  <a:cs typeface="Lato Regular"/>
                </a:rPr>
                <a:t>partnering</a:t>
              </a:r>
              <a:r>
                <a:rPr lang="es-US" sz="8800" b="1" dirty="0" smtClean="0">
                  <a:solidFill>
                    <a:schemeClr val="tx2"/>
                  </a:solidFill>
                  <a:latin typeface="Lato Regular"/>
                  <a:cs typeface="Lato Regular"/>
                </a:rPr>
                <a:t> </a:t>
              </a:r>
              <a:endParaRPr lang="id-ID" sz="8800" b="1" dirty="0" smtClean="0">
                <a:solidFill>
                  <a:schemeClr val="tx2"/>
                </a:solidFill>
                <a:latin typeface="Lato Regular"/>
                <a:cs typeface="Lato Regular"/>
              </a:endParaRPr>
            </a:p>
          </p:txBody>
        </p:sp>
        <p:sp>
          <p:nvSpPr>
            <p:cNvPr id="78" name="Rectangle 77"/>
            <p:cNvSpPr/>
            <p:nvPr/>
          </p:nvSpPr>
          <p:spPr>
            <a:xfrm>
              <a:off x="11412311" y="2470667"/>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79" name="Subtitle 2"/>
            <p:cNvSpPr txBox="1">
              <a:spLocks/>
            </p:cNvSpPr>
            <p:nvPr/>
          </p:nvSpPr>
          <p:spPr>
            <a:xfrm>
              <a:off x="6361236" y="1634834"/>
              <a:ext cx="11655185"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3100" dirty="0" smtClean="0">
                  <a:latin typeface="Lato Light"/>
                  <a:cs typeface="Lato Light"/>
                </a:rPr>
                <a:t>Collaboration </a:t>
              </a:r>
              <a:r>
                <a:rPr lang="en-US" sz="3100" dirty="0" smtClean="0">
                  <a:solidFill>
                    <a:schemeClr val="accent1"/>
                  </a:solidFill>
                  <a:latin typeface="Lato Light"/>
                  <a:cs typeface="Lato Light"/>
                </a:rPr>
                <a:t>and exposure</a:t>
              </a:r>
              <a:endParaRPr lang="en-US" sz="3100" dirty="0">
                <a:solidFill>
                  <a:schemeClr val="accent1"/>
                </a:solidFill>
                <a:latin typeface="Lato Light"/>
                <a:cs typeface="Lato Light"/>
              </a:endParaRPr>
            </a:p>
          </p:txBody>
        </p:sp>
      </p:gr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319354"/>
            <a:ext cx="3333750" cy="1905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28178" y="10319354"/>
            <a:ext cx="3333750" cy="1905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068" y="10111114"/>
            <a:ext cx="3333750" cy="19050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81092" y="10338404"/>
            <a:ext cx="3105150" cy="188595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2859" y="11828508"/>
            <a:ext cx="3333750" cy="1905000"/>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144387" y="11620902"/>
            <a:ext cx="3333750" cy="1905000"/>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12066538"/>
            <a:ext cx="3333750" cy="1905000"/>
          </a:xfrm>
          <a:prstGeom prst="rect">
            <a:avLst/>
          </a:prstGeom>
        </p:spPr>
      </p:pic>
      <p:pic>
        <p:nvPicPr>
          <p:cNvPr id="10" name="Picture 9"/>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4611909" y="11828509"/>
            <a:ext cx="3558688" cy="1905000"/>
          </a:xfrm>
          <a:prstGeom prst="rect">
            <a:avLst/>
          </a:prstGeom>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967206" y="12016114"/>
            <a:ext cx="3333750" cy="1905000"/>
          </a:xfrm>
          <a:prstGeom prst="rect">
            <a:avLst/>
          </a:prstGeom>
        </p:spPr>
      </p:pic>
      <p:pic>
        <p:nvPicPr>
          <p:cNvPr id="14" name="Picture 13"/>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14511560" y="10221199"/>
            <a:ext cx="2948451" cy="1684829"/>
          </a:xfrm>
          <a:prstGeom prst="rect">
            <a:avLst/>
          </a:prstGeom>
        </p:spPr>
      </p:pic>
      <p:pic>
        <p:nvPicPr>
          <p:cNvPr id="18" name="Picture 17"/>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10300742" y="12353875"/>
            <a:ext cx="1357674" cy="1362125"/>
          </a:xfrm>
          <a:prstGeom prst="rect">
            <a:avLst/>
          </a:prstGeom>
        </p:spPr>
      </p:pic>
    </p:spTree>
    <p:extLst>
      <p:ext uri="{BB962C8B-B14F-4D97-AF65-F5344CB8AC3E}">
        <p14:creationId xmlns:p14="http://schemas.microsoft.com/office/powerpoint/2010/main" val="1682559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1000"/>
                                        <p:tgtEl>
                                          <p:spTgt spid="72"/>
                                        </p:tgtEl>
                                      </p:cBhvr>
                                    </p:animEffect>
                                    <p:anim calcmode="lin" valueType="num">
                                      <p:cBhvr>
                                        <p:cTn id="8" dur="1000" fill="hold"/>
                                        <p:tgtEl>
                                          <p:spTgt spid="72"/>
                                        </p:tgtEl>
                                        <p:attrNameLst>
                                          <p:attrName>ppt_x</p:attrName>
                                        </p:attrNameLst>
                                      </p:cBhvr>
                                      <p:tavLst>
                                        <p:tav tm="0">
                                          <p:val>
                                            <p:strVal val="#ppt_x"/>
                                          </p:val>
                                        </p:tav>
                                        <p:tav tm="100000">
                                          <p:val>
                                            <p:strVal val="#ppt_x"/>
                                          </p:val>
                                        </p:tav>
                                      </p:tavLst>
                                    </p:anim>
                                    <p:anim calcmode="lin" valueType="num">
                                      <p:cBhvr>
                                        <p:cTn id="9" dur="1000" fill="hold"/>
                                        <p:tgtEl>
                                          <p:spTgt spid="7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35"/>
                                        </p:tgtEl>
                                        <p:attrNameLst>
                                          <p:attrName>style.visibility</p:attrName>
                                        </p:attrNameLst>
                                      </p:cBhvr>
                                      <p:to>
                                        <p:strVal val="visible"/>
                                      </p:to>
                                    </p:set>
                                    <p:anim calcmode="lin" valueType="num">
                                      <p:cBhvr>
                                        <p:cTn id="13" dur="500" fill="hold"/>
                                        <p:tgtEl>
                                          <p:spTgt spid="135"/>
                                        </p:tgtEl>
                                        <p:attrNameLst>
                                          <p:attrName>ppt_w</p:attrName>
                                        </p:attrNameLst>
                                      </p:cBhvr>
                                      <p:tavLst>
                                        <p:tav tm="0">
                                          <p:val>
                                            <p:fltVal val="0"/>
                                          </p:val>
                                        </p:tav>
                                        <p:tav tm="100000">
                                          <p:val>
                                            <p:strVal val="#ppt_w"/>
                                          </p:val>
                                        </p:tav>
                                      </p:tavLst>
                                    </p:anim>
                                    <p:anim calcmode="lin" valueType="num">
                                      <p:cBhvr>
                                        <p:cTn id="14" dur="500" fill="hold"/>
                                        <p:tgtEl>
                                          <p:spTgt spid="135"/>
                                        </p:tgtEl>
                                        <p:attrNameLst>
                                          <p:attrName>ppt_h</p:attrName>
                                        </p:attrNameLst>
                                      </p:cBhvr>
                                      <p:tavLst>
                                        <p:tav tm="0">
                                          <p:val>
                                            <p:fltVal val="0"/>
                                          </p:val>
                                        </p:tav>
                                        <p:tav tm="100000">
                                          <p:val>
                                            <p:strVal val="#ppt_h"/>
                                          </p:val>
                                        </p:tav>
                                      </p:tavLst>
                                    </p:anim>
                                    <p:animEffect transition="in" filter="fade">
                                      <p:cBhvr>
                                        <p:cTn id="15" dur="500"/>
                                        <p:tgtEl>
                                          <p:spTgt spid="13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500"/>
                                        <p:tgtEl>
                                          <p:spTgt spid="55"/>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50"/>
                                        </p:tgtEl>
                                        <p:attrNameLst>
                                          <p:attrName>style.visibility</p:attrName>
                                        </p:attrNameLst>
                                      </p:cBhvr>
                                      <p:to>
                                        <p:strVal val="visible"/>
                                      </p:to>
                                    </p:set>
                                    <p:anim calcmode="lin" valueType="num">
                                      <p:cBhvr>
                                        <p:cTn id="23" dur="500" fill="hold"/>
                                        <p:tgtEl>
                                          <p:spTgt spid="150"/>
                                        </p:tgtEl>
                                        <p:attrNameLst>
                                          <p:attrName>ppt_w</p:attrName>
                                        </p:attrNameLst>
                                      </p:cBhvr>
                                      <p:tavLst>
                                        <p:tav tm="0">
                                          <p:val>
                                            <p:fltVal val="0"/>
                                          </p:val>
                                        </p:tav>
                                        <p:tav tm="100000">
                                          <p:val>
                                            <p:strVal val="#ppt_w"/>
                                          </p:val>
                                        </p:tav>
                                      </p:tavLst>
                                    </p:anim>
                                    <p:anim calcmode="lin" valueType="num">
                                      <p:cBhvr>
                                        <p:cTn id="24" dur="500" fill="hold"/>
                                        <p:tgtEl>
                                          <p:spTgt spid="150"/>
                                        </p:tgtEl>
                                        <p:attrNameLst>
                                          <p:attrName>ppt_h</p:attrName>
                                        </p:attrNameLst>
                                      </p:cBhvr>
                                      <p:tavLst>
                                        <p:tav tm="0">
                                          <p:val>
                                            <p:fltVal val="0"/>
                                          </p:val>
                                        </p:tav>
                                        <p:tav tm="100000">
                                          <p:val>
                                            <p:strVal val="#ppt_h"/>
                                          </p:val>
                                        </p:tav>
                                      </p:tavLst>
                                    </p:anim>
                                    <p:animEffect transition="in" filter="fade">
                                      <p:cBhvr>
                                        <p:cTn id="25" dur="500"/>
                                        <p:tgtEl>
                                          <p:spTgt spid="150"/>
                                        </p:tgtEl>
                                      </p:cBhvr>
                                    </p:animEffect>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500"/>
                                        <p:tgtEl>
                                          <p:spTgt spid="59"/>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47"/>
                                        </p:tgtEl>
                                        <p:attrNameLst>
                                          <p:attrName>style.visibility</p:attrName>
                                        </p:attrNameLst>
                                      </p:cBhvr>
                                      <p:to>
                                        <p:strVal val="visible"/>
                                      </p:to>
                                    </p:set>
                                    <p:anim calcmode="lin" valueType="num">
                                      <p:cBhvr>
                                        <p:cTn id="33" dur="500" fill="hold"/>
                                        <p:tgtEl>
                                          <p:spTgt spid="147"/>
                                        </p:tgtEl>
                                        <p:attrNameLst>
                                          <p:attrName>ppt_w</p:attrName>
                                        </p:attrNameLst>
                                      </p:cBhvr>
                                      <p:tavLst>
                                        <p:tav tm="0">
                                          <p:val>
                                            <p:fltVal val="0"/>
                                          </p:val>
                                        </p:tav>
                                        <p:tav tm="100000">
                                          <p:val>
                                            <p:strVal val="#ppt_w"/>
                                          </p:val>
                                        </p:tav>
                                      </p:tavLst>
                                    </p:anim>
                                    <p:anim calcmode="lin" valueType="num">
                                      <p:cBhvr>
                                        <p:cTn id="34" dur="500" fill="hold"/>
                                        <p:tgtEl>
                                          <p:spTgt spid="147"/>
                                        </p:tgtEl>
                                        <p:attrNameLst>
                                          <p:attrName>ppt_h</p:attrName>
                                        </p:attrNameLst>
                                      </p:cBhvr>
                                      <p:tavLst>
                                        <p:tav tm="0">
                                          <p:val>
                                            <p:fltVal val="0"/>
                                          </p:val>
                                        </p:tav>
                                        <p:tav tm="100000">
                                          <p:val>
                                            <p:strVal val="#ppt_h"/>
                                          </p:val>
                                        </p:tav>
                                      </p:tavLst>
                                    </p:anim>
                                    <p:animEffect transition="in" filter="fade">
                                      <p:cBhvr>
                                        <p:cTn id="35" dur="500"/>
                                        <p:tgtEl>
                                          <p:spTgt spid="147"/>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fade">
                                      <p:cBhvr>
                                        <p:cTn id="39" dur="500"/>
                                        <p:tgtEl>
                                          <p:spTgt spid="53"/>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51"/>
                                        </p:tgtEl>
                                        <p:attrNameLst>
                                          <p:attrName>style.visibility</p:attrName>
                                        </p:attrNameLst>
                                      </p:cBhvr>
                                      <p:to>
                                        <p:strVal val="visible"/>
                                      </p:to>
                                    </p:set>
                                    <p:anim calcmode="lin" valueType="num">
                                      <p:cBhvr>
                                        <p:cTn id="43" dur="500" fill="hold"/>
                                        <p:tgtEl>
                                          <p:spTgt spid="151"/>
                                        </p:tgtEl>
                                        <p:attrNameLst>
                                          <p:attrName>ppt_w</p:attrName>
                                        </p:attrNameLst>
                                      </p:cBhvr>
                                      <p:tavLst>
                                        <p:tav tm="0">
                                          <p:val>
                                            <p:fltVal val="0"/>
                                          </p:val>
                                        </p:tav>
                                        <p:tav tm="100000">
                                          <p:val>
                                            <p:strVal val="#ppt_w"/>
                                          </p:val>
                                        </p:tav>
                                      </p:tavLst>
                                    </p:anim>
                                    <p:anim calcmode="lin" valueType="num">
                                      <p:cBhvr>
                                        <p:cTn id="44" dur="500" fill="hold"/>
                                        <p:tgtEl>
                                          <p:spTgt spid="151"/>
                                        </p:tgtEl>
                                        <p:attrNameLst>
                                          <p:attrName>ppt_h</p:attrName>
                                        </p:attrNameLst>
                                      </p:cBhvr>
                                      <p:tavLst>
                                        <p:tav tm="0">
                                          <p:val>
                                            <p:fltVal val="0"/>
                                          </p:val>
                                        </p:tav>
                                        <p:tav tm="100000">
                                          <p:val>
                                            <p:strVal val="#ppt_h"/>
                                          </p:val>
                                        </p:tav>
                                      </p:tavLst>
                                    </p:anim>
                                    <p:animEffect transition="in" filter="fade">
                                      <p:cBhvr>
                                        <p:cTn id="45" dur="500"/>
                                        <p:tgtEl>
                                          <p:spTgt spid="151"/>
                                        </p:tgtEl>
                                      </p:cBhvr>
                                    </p:animEffect>
                                  </p:childTnLst>
                                </p:cTn>
                              </p:par>
                            </p:childTnLst>
                          </p:cTn>
                        </p:par>
                        <p:par>
                          <p:cTn id="46" fill="hold">
                            <p:stCondLst>
                              <p:cond delay="4500"/>
                            </p:stCondLst>
                            <p:childTnLst>
                              <p:par>
                                <p:cTn id="47" presetID="10" presetClass="entr" presetSubtype="0" fill="hold"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fade">
                                      <p:cBhvr>
                                        <p:cTn id="49" dur="500"/>
                                        <p:tgtEl>
                                          <p:spTgt spid="60"/>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141"/>
                                        </p:tgtEl>
                                        <p:attrNameLst>
                                          <p:attrName>style.visibility</p:attrName>
                                        </p:attrNameLst>
                                      </p:cBhvr>
                                      <p:to>
                                        <p:strVal val="visible"/>
                                      </p:to>
                                    </p:set>
                                    <p:anim calcmode="lin" valueType="num">
                                      <p:cBhvr>
                                        <p:cTn id="53" dur="500" fill="hold"/>
                                        <p:tgtEl>
                                          <p:spTgt spid="141"/>
                                        </p:tgtEl>
                                        <p:attrNameLst>
                                          <p:attrName>ppt_w</p:attrName>
                                        </p:attrNameLst>
                                      </p:cBhvr>
                                      <p:tavLst>
                                        <p:tav tm="0">
                                          <p:val>
                                            <p:fltVal val="0"/>
                                          </p:val>
                                        </p:tav>
                                        <p:tav tm="100000">
                                          <p:val>
                                            <p:strVal val="#ppt_w"/>
                                          </p:val>
                                        </p:tav>
                                      </p:tavLst>
                                    </p:anim>
                                    <p:anim calcmode="lin" valueType="num">
                                      <p:cBhvr>
                                        <p:cTn id="54" dur="500" fill="hold"/>
                                        <p:tgtEl>
                                          <p:spTgt spid="141"/>
                                        </p:tgtEl>
                                        <p:attrNameLst>
                                          <p:attrName>ppt_h</p:attrName>
                                        </p:attrNameLst>
                                      </p:cBhvr>
                                      <p:tavLst>
                                        <p:tav tm="0">
                                          <p:val>
                                            <p:fltVal val="0"/>
                                          </p:val>
                                        </p:tav>
                                        <p:tav tm="100000">
                                          <p:val>
                                            <p:strVal val="#ppt_h"/>
                                          </p:val>
                                        </p:tav>
                                      </p:tavLst>
                                    </p:anim>
                                    <p:animEffect transition="in" filter="fade">
                                      <p:cBhvr>
                                        <p:cTn id="55" dur="500"/>
                                        <p:tgtEl>
                                          <p:spTgt spid="141"/>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500"/>
                                        <p:tgtEl>
                                          <p:spTgt spid="54"/>
                                        </p:tgtEl>
                                      </p:cBhvr>
                                    </p:animEffect>
                                  </p:childTnLst>
                                </p:cTn>
                              </p:par>
                            </p:childTnLst>
                          </p:cTn>
                        </p:par>
                        <p:par>
                          <p:cTn id="60" fill="hold">
                            <p:stCondLst>
                              <p:cond delay="6000"/>
                            </p:stCondLst>
                            <p:childTnLst>
                              <p:par>
                                <p:cTn id="61" presetID="53" presetClass="entr" presetSubtype="16" fill="hold" grpId="0" nodeType="afterEffect">
                                  <p:stCondLst>
                                    <p:cond delay="0"/>
                                  </p:stCondLst>
                                  <p:childTnLst>
                                    <p:set>
                                      <p:cBhvr>
                                        <p:cTn id="62" dur="1" fill="hold">
                                          <p:stCondLst>
                                            <p:cond delay="0"/>
                                          </p:stCondLst>
                                        </p:cTn>
                                        <p:tgtEl>
                                          <p:spTgt spid="152"/>
                                        </p:tgtEl>
                                        <p:attrNameLst>
                                          <p:attrName>style.visibility</p:attrName>
                                        </p:attrNameLst>
                                      </p:cBhvr>
                                      <p:to>
                                        <p:strVal val="visible"/>
                                      </p:to>
                                    </p:set>
                                    <p:anim calcmode="lin" valueType="num">
                                      <p:cBhvr>
                                        <p:cTn id="63" dur="500" fill="hold"/>
                                        <p:tgtEl>
                                          <p:spTgt spid="152"/>
                                        </p:tgtEl>
                                        <p:attrNameLst>
                                          <p:attrName>ppt_w</p:attrName>
                                        </p:attrNameLst>
                                      </p:cBhvr>
                                      <p:tavLst>
                                        <p:tav tm="0">
                                          <p:val>
                                            <p:fltVal val="0"/>
                                          </p:val>
                                        </p:tav>
                                        <p:tav tm="100000">
                                          <p:val>
                                            <p:strVal val="#ppt_w"/>
                                          </p:val>
                                        </p:tav>
                                      </p:tavLst>
                                    </p:anim>
                                    <p:anim calcmode="lin" valueType="num">
                                      <p:cBhvr>
                                        <p:cTn id="64" dur="500" fill="hold"/>
                                        <p:tgtEl>
                                          <p:spTgt spid="152"/>
                                        </p:tgtEl>
                                        <p:attrNameLst>
                                          <p:attrName>ppt_h</p:attrName>
                                        </p:attrNameLst>
                                      </p:cBhvr>
                                      <p:tavLst>
                                        <p:tav tm="0">
                                          <p:val>
                                            <p:fltVal val="0"/>
                                          </p:val>
                                        </p:tav>
                                        <p:tav tm="100000">
                                          <p:val>
                                            <p:strVal val="#ppt_h"/>
                                          </p:val>
                                        </p:tav>
                                      </p:tavLst>
                                    </p:anim>
                                    <p:animEffect transition="in" filter="fade">
                                      <p:cBhvr>
                                        <p:cTn id="65" dur="500"/>
                                        <p:tgtEl>
                                          <p:spTgt spid="152"/>
                                        </p:tgtEl>
                                      </p:cBhvr>
                                    </p:animEffect>
                                  </p:childTnLst>
                                </p:cTn>
                              </p:par>
                            </p:childTnLst>
                          </p:cTn>
                        </p:par>
                        <p:par>
                          <p:cTn id="66" fill="hold">
                            <p:stCondLst>
                              <p:cond delay="6500"/>
                            </p:stCondLst>
                            <p:childTnLst>
                              <p:par>
                                <p:cTn id="67" presetID="10" presetClass="entr" presetSubtype="0"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fade">
                                      <p:cBhvr>
                                        <p:cTn id="69" dur="500"/>
                                        <p:tgtEl>
                                          <p:spTgt spid="61"/>
                                        </p:tgtEl>
                                      </p:cBhvr>
                                    </p:animEffect>
                                  </p:childTnLst>
                                </p:cTn>
                              </p:par>
                            </p:childTnLst>
                          </p:cTn>
                        </p:par>
                        <p:par>
                          <p:cTn id="70" fill="hold">
                            <p:stCondLst>
                              <p:cond delay="7000"/>
                            </p:stCondLst>
                            <p:childTnLst>
                              <p:par>
                                <p:cTn id="71" presetID="10" presetClass="entr" presetSubtype="0" fill="hold"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500"/>
                                        <p:tgtEl>
                                          <p:spTgt spid="57"/>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142"/>
                                        </p:tgtEl>
                                        <p:attrNameLst>
                                          <p:attrName>style.visibility</p:attrName>
                                        </p:attrNameLst>
                                      </p:cBhvr>
                                      <p:to>
                                        <p:strVal val="visible"/>
                                      </p:to>
                                    </p:set>
                                    <p:anim calcmode="lin" valueType="num">
                                      <p:cBhvr>
                                        <p:cTn id="77" dur="500" fill="hold"/>
                                        <p:tgtEl>
                                          <p:spTgt spid="142"/>
                                        </p:tgtEl>
                                        <p:attrNameLst>
                                          <p:attrName>ppt_w</p:attrName>
                                        </p:attrNameLst>
                                      </p:cBhvr>
                                      <p:tavLst>
                                        <p:tav tm="0">
                                          <p:val>
                                            <p:fltVal val="0"/>
                                          </p:val>
                                        </p:tav>
                                        <p:tav tm="100000">
                                          <p:val>
                                            <p:strVal val="#ppt_w"/>
                                          </p:val>
                                        </p:tav>
                                      </p:tavLst>
                                    </p:anim>
                                    <p:anim calcmode="lin" valueType="num">
                                      <p:cBhvr>
                                        <p:cTn id="78" dur="500" fill="hold"/>
                                        <p:tgtEl>
                                          <p:spTgt spid="142"/>
                                        </p:tgtEl>
                                        <p:attrNameLst>
                                          <p:attrName>ppt_h</p:attrName>
                                        </p:attrNameLst>
                                      </p:cBhvr>
                                      <p:tavLst>
                                        <p:tav tm="0">
                                          <p:val>
                                            <p:fltVal val="0"/>
                                          </p:val>
                                        </p:tav>
                                        <p:tav tm="100000">
                                          <p:val>
                                            <p:strVal val="#ppt_h"/>
                                          </p:val>
                                        </p:tav>
                                      </p:tavLst>
                                    </p:anim>
                                    <p:animEffect transition="in" filter="fade">
                                      <p:cBhvr>
                                        <p:cTn id="79" dur="500"/>
                                        <p:tgtEl>
                                          <p:spTgt spid="142"/>
                                        </p:tgtEl>
                                      </p:cBhvr>
                                    </p:animEffect>
                                  </p:childTnLst>
                                </p:cTn>
                              </p:par>
                            </p:childTnLst>
                          </p:cTn>
                        </p:par>
                        <p:par>
                          <p:cTn id="80" fill="hold">
                            <p:stCondLst>
                              <p:cond delay="8000"/>
                            </p:stCondLst>
                            <p:childTnLst>
                              <p:par>
                                <p:cTn id="81" presetID="10" presetClass="entr" presetSubtype="0" fill="hold" grpId="0" nodeType="afterEffect">
                                  <p:stCondLst>
                                    <p:cond delay="0"/>
                                  </p:stCondLst>
                                  <p:childTnLst>
                                    <p:set>
                                      <p:cBhvr>
                                        <p:cTn id="82" dur="1" fill="hold">
                                          <p:stCondLst>
                                            <p:cond delay="0"/>
                                          </p:stCondLst>
                                        </p:cTn>
                                        <p:tgtEl>
                                          <p:spTgt spid="65"/>
                                        </p:tgtEl>
                                        <p:attrNameLst>
                                          <p:attrName>style.visibility</p:attrName>
                                        </p:attrNameLst>
                                      </p:cBhvr>
                                      <p:to>
                                        <p:strVal val="visible"/>
                                      </p:to>
                                    </p:set>
                                    <p:animEffect transition="in" filter="fade">
                                      <p:cBhvr>
                                        <p:cTn id="83" dur="500"/>
                                        <p:tgtEl>
                                          <p:spTgt spid="65"/>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 calcmode="lin" valueType="num">
                                      <p:cBhvr>
                                        <p:cTn id="87" dur="500" fill="hold"/>
                                        <p:tgtEl>
                                          <p:spTgt spid="50"/>
                                        </p:tgtEl>
                                        <p:attrNameLst>
                                          <p:attrName>ppt_w</p:attrName>
                                        </p:attrNameLst>
                                      </p:cBhvr>
                                      <p:tavLst>
                                        <p:tav tm="0">
                                          <p:val>
                                            <p:fltVal val="0"/>
                                          </p:val>
                                        </p:tav>
                                        <p:tav tm="100000">
                                          <p:val>
                                            <p:strVal val="#ppt_w"/>
                                          </p:val>
                                        </p:tav>
                                      </p:tavLst>
                                    </p:anim>
                                    <p:anim calcmode="lin" valueType="num">
                                      <p:cBhvr>
                                        <p:cTn id="88" dur="500" fill="hold"/>
                                        <p:tgtEl>
                                          <p:spTgt spid="50"/>
                                        </p:tgtEl>
                                        <p:attrNameLst>
                                          <p:attrName>ppt_h</p:attrName>
                                        </p:attrNameLst>
                                      </p:cBhvr>
                                      <p:tavLst>
                                        <p:tav tm="0">
                                          <p:val>
                                            <p:fltVal val="0"/>
                                          </p:val>
                                        </p:tav>
                                        <p:tav tm="100000">
                                          <p:val>
                                            <p:strVal val="#ppt_h"/>
                                          </p:val>
                                        </p:tav>
                                      </p:tavLst>
                                    </p:anim>
                                    <p:animEffect transition="in" filter="fade">
                                      <p:cBhvr>
                                        <p:cTn id="89" dur="500"/>
                                        <p:tgtEl>
                                          <p:spTgt spid="50"/>
                                        </p:tgtEl>
                                      </p:cBhvr>
                                    </p:animEffect>
                                  </p:childTnLst>
                                </p:cTn>
                              </p:par>
                            </p:childTnLst>
                          </p:cTn>
                        </p:par>
                        <p:par>
                          <p:cTn id="90" fill="hold">
                            <p:stCondLst>
                              <p:cond delay="9000"/>
                            </p:stCondLst>
                            <p:childTnLst>
                              <p:par>
                                <p:cTn id="91" presetID="10" presetClass="entr" presetSubtype="0"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500"/>
                                        <p:tgtEl>
                                          <p:spTgt spid="62"/>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148"/>
                                        </p:tgtEl>
                                        <p:attrNameLst>
                                          <p:attrName>style.visibility</p:attrName>
                                        </p:attrNameLst>
                                      </p:cBhvr>
                                      <p:to>
                                        <p:strVal val="visible"/>
                                      </p:to>
                                    </p:set>
                                    <p:anim calcmode="lin" valueType="num">
                                      <p:cBhvr>
                                        <p:cTn id="97" dur="500" fill="hold"/>
                                        <p:tgtEl>
                                          <p:spTgt spid="148"/>
                                        </p:tgtEl>
                                        <p:attrNameLst>
                                          <p:attrName>ppt_w</p:attrName>
                                        </p:attrNameLst>
                                      </p:cBhvr>
                                      <p:tavLst>
                                        <p:tav tm="0">
                                          <p:val>
                                            <p:fltVal val="0"/>
                                          </p:val>
                                        </p:tav>
                                        <p:tav tm="100000">
                                          <p:val>
                                            <p:strVal val="#ppt_w"/>
                                          </p:val>
                                        </p:tav>
                                      </p:tavLst>
                                    </p:anim>
                                    <p:anim calcmode="lin" valueType="num">
                                      <p:cBhvr>
                                        <p:cTn id="98" dur="500" fill="hold"/>
                                        <p:tgtEl>
                                          <p:spTgt spid="148"/>
                                        </p:tgtEl>
                                        <p:attrNameLst>
                                          <p:attrName>ppt_h</p:attrName>
                                        </p:attrNameLst>
                                      </p:cBhvr>
                                      <p:tavLst>
                                        <p:tav tm="0">
                                          <p:val>
                                            <p:fltVal val="0"/>
                                          </p:val>
                                        </p:tav>
                                        <p:tav tm="100000">
                                          <p:val>
                                            <p:strVal val="#ppt_h"/>
                                          </p:val>
                                        </p:tav>
                                      </p:tavLst>
                                    </p:anim>
                                    <p:animEffect transition="in" filter="fade">
                                      <p:cBhvr>
                                        <p:cTn id="99" dur="500"/>
                                        <p:tgtEl>
                                          <p:spTgt spid="148"/>
                                        </p:tgtEl>
                                      </p:cBhvr>
                                    </p:animEffect>
                                  </p:childTnLst>
                                </p:cTn>
                              </p:par>
                            </p:childTnLst>
                          </p:cTn>
                        </p:par>
                        <p:par>
                          <p:cTn id="100" fill="hold">
                            <p:stCondLst>
                              <p:cond delay="10000"/>
                            </p:stCondLst>
                            <p:childTnLst>
                              <p:par>
                                <p:cTn id="101" presetID="10"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Effect transition="in" filter="fade">
                                      <p:cBhvr>
                                        <p:cTn id="103" dur="500"/>
                                        <p:tgtEl>
                                          <p:spTgt spid="64"/>
                                        </p:tgtEl>
                                      </p:cBhvr>
                                    </p:animEffect>
                                  </p:childTnLst>
                                </p:cTn>
                              </p:par>
                            </p:childTnLst>
                          </p:cTn>
                        </p:par>
                        <p:par>
                          <p:cTn id="104" fill="hold">
                            <p:stCondLst>
                              <p:cond delay="10500"/>
                            </p:stCondLst>
                            <p:childTnLst>
                              <p:par>
                                <p:cTn id="105" presetID="53" presetClass="entr" presetSubtype="16" fill="hold" grpId="0" nodeType="afterEffect">
                                  <p:stCondLst>
                                    <p:cond delay="0"/>
                                  </p:stCondLst>
                                  <p:childTnLst>
                                    <p:set>
                                      <p:cBhvr>
                                        <p:cTn id="106" dur="1" fill="hold">
                                          <p:stCondLst>
                                            <p:cond delay="0"/>
                                          </p:stCondLst>
                                        </p:cTn>
                                        <p:tgtEl>
                                          <p:spTgt spid="153"/>
                                        </p:tgtEl>
                                        <p:attrNameLst>
                                          <p:attrName>style.visibility</p:attrName>
                                        </p:attrNameLst>
                                      </p:cBhvr>
                                      <p:to>
                                        <p:strVal val="visible"/>
                                      </p:to>
                                    </p:set>
                                    <p:anim calcmode="lin" valueType="num">
                                      <p:cBhvr>
                                        <p:cTn id="107" dur="500" fill="hold"/>
                                        <p:tgtEl>
                                          <p:spTgt spid="153"/>
                                        </p:tgtEl>
                                        <p:attrNameLst>
                                          <p:attrName>ppt_w</p:attrName>
                                        </p:attrNameLst>
                                      </p:cBhvr>
                                      <p:tavLst>
                                        <p:tav tm="0">
                                          <p:val>
                                            <p:fltVal val="0"/>
                                          </p:val>
                                        </p:tav>
                                        <p:tav tm="100000">
                                          <p:val>
                                            <p:strVal val="#ppt_w"/>
                                          </p:val>
                                        </p:tav>
                                      </p:tavLst>
                                    </p:anim>
                                    <p:anim calcmode="lin" valueType="num">
                                      <p:cBhvr>
                                        <p:cTn id="108" dur="500" fill="hold"/>
                                        <p:tgtEl>
                                          <p:spTgt spid="153"/>
                                        </p:tgtEl>
                                        <p:attrNameLst>
                                          <p:attrName>ppt_h</p:attrName>
                                        </p:attrNameLst>
                                      </p:cBhvr>
                                      <p:tavLst>
                                        <p:tav tm="0">
                                          <p:val>
                                            <p:fltVal val="0"/>
                                          </p:val>
                                        </p:tav>
                                        <p:tav tm="100000">
                                          <p:val>
                                            <p:strVal val="#ppt_h"/>
                                          </p:val>
                                        </p:tav>
                                      </p:tavLst>
                                    </p:anim>
                                    <p:animEffect transition="in" filter="fade">
                                      <p:cBhvr>
                                        <p:cTn id="109" dur="500"/>
                                        <p:tgtEl>
                                          <p:spTgt spid="153"/>
                                        </p:tgtEl>
                                      </p:cBhvr>
                                    </p:animEffect>
                                  </p:childTnLst>
                                </p:cTn>
                              </p:par>
                            </p:childTnLst>
                          </p:cTn>
                        </p:par>
                        <p:par>
                          <p:cTn id="110" fill="hold">
                            <p:stCondLst>
                              <p:cond delay="11000"/>
                            </p:stCondLst>
                            <p:childTnLst>
                              <p:par>
                                <p:cTn id="111" presetID="10" presetClass="entr" presetSubtype="0" fill="hold"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500"/>
                                        <p:tgtEl>
                                          <p:spTgt spid="63"/>
                                        </p:tgtEl>
                                      </p:cBhvr>
                                    </p:animEffect>
                                  </p:childTnLst>
                                </p:cTn>
                              </p:par>
                            </p:childTnLst>
                          </p:cTn>
                        </p:par>
                        <p:par>
                          <p:cTn id="114" fill="hold">
                            <p:stCondLst>
                              <p:cond delay="11500"/>
                            </p:stCondLst>
                            <p:childTnLst>
                              <p:par>
                                <p:cTn id="115" presetID="53" presetClass="entr" presetSubtype="16" fill="hold" grpId="0" nodeType="afterEffect">
                                  <p:stCondLst>
                                    <p:cond delay="0"/>
                                  </p:stCondLst>
                                  <p:childTnLst>
                                    <p:set>
                                      <p:cBhvr>
                                        <p:cTn id="116" dur="1" fill="hold">
                                          <p:stCondLst>
                                            <p:cond delay="0"/>
                                          </p:stCondLst>
                                        </p:cTn>
                                        <p:tgtEl>
                                          <p:spTgt spid="149"/>
                                        </p:tgtEl>
                                        <p:attrNameLst>
                                          <p:attrName>style.visibility</p:attrName>
                                        </p:attrNameLst>
                                      </p:cBhvr>
                                      <p:to>
                                        <p:strVal val="visible"/>
                                      </p:to>
                                    </p:set>
                                    <p:anim calcmode="lin" valueType="num">
                                      <p:cBhvr>
                                        <p:cTn id="117" dur="500" fill="hold"/>
                                        <p:tgtEl>
                                          <p:spTgt spid="149"/>
                                        </p:tgtEl>
                                        <p:attrNameLst>
                                          <p:attrName>ppt_w</p:attrName>
                                        </p:attrNameLst>
                                      </p:cBhvr>
                                      <p:tavLst>
                                        <p:tav tm="0">
                                          <p:val>
                                            <p:fltVal val="0"/>
                                          </p:val>
                                        </p:tav>
                                        <p:tav tm="100000">
                                          <p:val>
                                            <p:strVal val="#ppt_w"/>
                                          </p:val>
                                        </p:tav>
                                      </p:tavLst>
                                    </p:anim>
                                    <p:anim calcmode="lin" valueType="num">
                                      <p:cBhvr>
                                        <p:cTn id="118" dur="500" fill="hold"/>
                                        <p:tgtEl>
                                          <p:spTgt spid="149"/>
                                        </p:tgtEl>
                                        <p:attrNameLst>
                                          <p:attrName>ppt_h</p:attrName>
                                        </p:attrNameLst>
                                      </p:cBhvr>
                                      <p:tavLst>
                                        <p:tav tm="0">
                                          <p:val>
                                            <p:fltVal val="0"/>
                                          </p:val>
                                        </p:tav>
                                        <p:tav tm="100000">
                                          <p:val>
                                            <p:strVal val="#ppt_h"/>
                                          </p:val>
                                        </p:tav>
                                      </p:tavLst>
                                    </p:anim>
                                    <p:animEffect transition="in" filter="fade">
                                      <p:cBhvr>
                                        <p:cTn id="119" dur="500"/>
                                        <p:tgtEl>
                                          <p:spTgt spid="149"/>
                                        </p:tgtEl>
                                      </p:cBhvr>
                                    </p:animEffect>
                                  </p:childTnLst>
                                </p:cTn>
                              </p:par>
                            </p:childTnLst>
                          </p:cTn>
                        </p:par>
                        <p:par>
                          <p:cTn id="120" fill="hold">
                            <p:stCondLst>
                              <p:cond delay="12000"/>
                            </p:stCondLst>
                            <p:childTnLst>
                              <p:par>
                                <p:cTn id="121" presetID="10" presetClass="entr" presetSubtype="0"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fade">
                                      <p:cBhvr>
                                        <p:cTn id="123" dur="500"/>
                                        <p:tgtEl>
                                          <p:spTgt spid="56"/>
                                        </p:tgtEl>
                                      </p:cBhvr>
                                    </p:animEffect>
                                  </p:childTnLst>
                                </p:cTn>
                              </p:par>
                            </p:childTnLst>
                          </p:cTn>
                        </p:par>
                        <p:par>
                          <p:cTn id="124" fill="hold">
                            <p:stCondLst>
                              <p:cond delay="12500"/>
                            </p:stCondLst>
                            <p:childTnLst>
                              <p:par>
                                <p:cTn id="125" presetID="53" presetClass="entr" presetSubtype="16" fill="hold" grpId="0" nodeType="afterEffect">
                                  <p:stCondLst>
                                    <p:cond delay="0"/>
                                  </p:stCondLst>
                                  <p:childTnLst>
                                    <p:set>
                                      <p:cBhvr>
                                        <p:cTn id="126" dur="1" fill="hold">
                                          <p:stCondLst>
                                            <p:cond delay="0"/>
                                          </p:stCondLst>
                                        </p:cTn>
                                        <p:tgtEl>
                                          <p:spTgt spid="154"/>
                                        </p:tgtEl>
                                        <p:attrNameLst>
                                          <p:attrName>style.visibility</p:attrName>
                                        </p:attrNameLst>
                                      </p:cBhvr>
                                      <p:to>
                                        <p:strVal val="visible"/>
                                      </p:to>
                                    </p:set>
                                    <p:anim calcmode="lin" valueType="num">
                                      <p:cBhvr>
                                        <p:cTn id="127" dur="500" fill="hold"/>
                                        <p:tgtEl>
                                          <p:spTgt spid="154"/>
                                        </p:tgtEl>
                                        <p:attrNameLst>
                                          <p:attrName>ppt_w</p:attrName>
                                        </p:attrNameLst>
                                      </p:cBhvr>
                                      <p:tavLst>
                                        <p:tav tm="0">
                                          <p:val>
                                            <p:fltVal val="0"/>
                                          </p:val>
                                        </p:tav>
                                        <p:tav tm="100000">
                                          <p:val>
                                            <p:strVal val="#ppt_w"/>
                                          </p:val>
                                        </p:tav>
                                      </p:tavLst>
                                    </p:anim>
                                    <p:anim calcmode="lin" valueType="num">
                                      <p:cBhvr>
                                        <p:cTn id="128" dur="500" fill="hold"/>
                                        <p:tgtEl>
                                          <p:spTgt spid="154"/>
                                        </p:tgtEl>
                                        <p:attrNameLst>
                                          <p:attrName>ppt_h</p:attrName>
                                        </p:attrNameLst>
                                      </p:cBhvr>
                                      <p:tavLst>
                                        <p:tav tm="0">
                                          <p:val>
                                            <p:fltVal val="0"/>
                                          </p:val>
                                        </p:tav>
                                        <p:tav tm="100000">
                                          <p:val>
                                            <p:strVal val="#ppt_h"/>
                                          </p:val>
                                        </p:tav>
                                      </p:tavLst>
                                    </p:anim>
                                    <p:animEffect transition="in" filter="fade">
                                      <p:cBhvr>
                                        <p:cTn id="129" dur="500"/>
                                        <p:tgtEl>
                                          <p:spTgt spid="154"/>
                                        </p:tgtEl>
                                      </p:cBhvr>
                                    </p:animEffect>
                                  </p:childTnLst>
                                </p:cTn>
                              </p:par>
                            </p:childTnLst>
                          </p:cTn>
                        </p:par>
                        <p:par>
                          <p:cTn id="130" fill="hold">
                            <p:stCondLst>
                              <p:cond delay="13000"/>
                            </p:stCondLst>
                            <p:childTnLst>
                              <p:par>
                                <p:cTn id="131" presetID="10" presetClass="entr" presetSubtype="0" fill="hold" grpId="0" nodeType="afterEffect">
                                  <p:stCondLst>
                                    <p:cond delay="0"/>
                                  </p:stCondLst>
                                  <p:childTnLst>
                                    <p:set>
                                      <p:cBhvr>
                                        <p:cTn id="132" dur="1" fill="hold">
                                          <p:stCondLst>
                                            <p:cond delay="0"/>
                                          </p:stCondLst>
                                        </p:cTn>
                                        <p:tgtEl>
                                          <p:spTgt spid="51"/>
                                        </p:tgtEl>
                                        <p:attrNameLst>
                                          <p:attrName>style.visibility</p:attrName>
                                        </p:attrNameLst>
                                      </p:cBhvr>
                                      <p:to>
                                        <p:strVal val="visible"/>
                                      </p:to>
                                    </p:set>
                                    <p:animEffect transition="in" filter="fade">
                                      <p:cBhvr>
                                        <p:cTn id="133" dur="500"/>
                                        <p:tgtEl>
                                          <p:spTgt spid="51"/>
                                        </p:tgtEl>
                                      </p:cBhvr>
                                    </p:animEffect>
                                  </p:childTnLst>
                                </p:cTn>
                              </p:par>
                              <p:par>
                                <p:cTn id="134" presetID="42" presetClass="entr" presetSubtype="0" fill="hold" nodeType="withEffect">
                                  <p:stCondLst>
                                    <p:cond delay="0"/>
                                  </p:stCondLst>
                                  <p:childTnLst>
                                    <p:set>
                                      <p:cBhvr>
                                        <p:cTn id="135" dur="1" fill="hold">
                                          <p:stCondLst>
                                            <p:cond delay="0"/>
                                          </p:stCondLst>
                                        </p:cTn>
                                        <p:tgtEl>
                                          <p:spTgt spid="2"/>
                                        </p:tgtEl>
                                        <p:attrNameLst>
                                          <p:attrName>style.visibility</p:attrName>
                                        </p:attrNameLst>
                                      </p:cBhvr>
                                      <p:to>
                                        <p:strVal val="visible"/>
                                      </p:to>
                                    </p:set>
                                    <p:animEffect transition="in" filter="fade">
                                      <p:cBhvr>
                                        <p:cTn id="136" dur="1000"/>
                                        <p:tgtEl>
                                          <p:spTgt spid="2"/>
                                        </p:tgtEl>
                                      </p:cBhvr>
                                    </p:animEffect>
                                    <p:anim calcmode="lin" valueType="num">
                                      <p:cBhvr>
                                        <p:cTn id="137" dur="1000" fill="hold"/>
                                        <p:tgtEl>
                                          <p:spTgt spid="2"/>
                                        </p:tgtEl>
                                        <p:attrNameLst>
                                          <p:attrName>ppt_x</p:attrName>
                                        </p:attrNameLst>
                                      </p:cBhvr>
                                      <p:tavLst>
                                        <p:tav tm="0">
                                          <p:val>
                                            <p:strVal val="#ppt_x"/>
                                          </p:val>
                                        </p:tav>
                                        <p:tav tm="100000">
                                          <p:val>
                                            <p:strVal val="#ppt_x"/>
                                          </p:val>
                                        </p:tav>
                                      </p:tavLst>
                                    </p:anim>
                                    <p:anim calcmode="lin" valueType="num">
                                      <p:cBhvr>
                                        <p:cTn id="138" dur="1000" fill="hold"/>
                                        <p:tgtEl>
                                          <p:spTgt spid="2"/>
                                        </p:tgtEl>
                                        <p:attrNameLst>
                                          <p:attrName>ppt_y</p:attrName>
                                        </p:attrNameLst>
                                      </p:cBhvr>
                                      <p:tavLst>
                                        <p:tav tm="0">
                                          <p:val>
                                            <p:strVal val="#ppt_y+.1"/>
                                          </p:val>
                                        </p:tav>
                                        <p:tav tm="100000">
                                          <p:val>
                                            <p:strVal val="#ppt_y"/>
                                          </p:val>
                                        </p:tav>
                                      </p:tavLst>
                                    </p:anim>
                                  </p:childTnLst>
                                </p:cTn>
                              </p:par>
                              <p:par>
                                <p:cTn id="139" presetID="42" presetClass="entr" presetSubtype="0" fill="hold" nodeType="withEffect">
                                  <p:stCondLst>
                                    <p:cond delay="0"/>
                                  </p:stCondLst>
                                  <p:childTnLst>
                                    <p:set>
                                      <p:cBhvr>
                                        <p:cTn id="140" dur="1" fill="hold">
                                          <p:stCondLst>
                                            <p:cond delay="0"/>
                                          </p:stCondLst>
                                        </p:cTn>
                                        <p:tgtEl>
                                          <p:spTgt spid="10"/>
                                        </p:tgtEl>
                                        <p:attrNameLst>
                                          <p:attrName>style.visibility</p:attrName>
                                        </p:attrNameLst>
                                      </p:cBhvr>
                                      <p:to>
                                        <p:strVal val="visible"/>
                                      </p:to>
                                    </p:set>
                                    <p:animEffect transition="in" filter="fade">
                                      <p:cBhvr>
                                        <p:cTn id="141" dur="1000"/>
                                        <p:tgtEl>
                                          <p:spTgt spid="10"/>
                                        </p:tgtEl>
                                      </p:cBhvr>
                                    </p:animEffect>
                                    <p:anim calcmode="lin" valueType="num">
                                      <p:cBhvr>
                                        <p:cTn id="142" dur="1000" fill="hold"/>
                                        <p:tgtEl>
                                          <p:spTgt spid="10"/>
                                        </p:tgtEl>
                                        <p:attrNameLst>
                                          <p:attrName>ppt_x</p:attrName>
                                        </p:attrNameLst>
                                      </p:cBhvr>
                                      <p:tavLst>
                                        <p:tav tm="0">
                                          <p:val>
                                            <p:strVal val="#ppt_x"/>
                                          </p:val>
                                        </p:tav>
                                        <p:tav tm="100000">
                                          <p:val>
                                            <p:strVal val="#ppt_x"/>
                                          </p:val>
                                        </p:tav>
                                      </p:tavLst>
                                    </p:anim>
                                    <p:anim calcmode="lin" valueType="num">
                                      <p:cBhvr>
                                        <p:cTn id="143" dur="1000" fill="hold"/>
                                        <p:tgtEl>
                                          <p:spTgt spid="10"/>
                                        </p:tgtEl>
                                        <p:attrNameLst>
                                          <p:attrName>ppt_y</p:attrName>
                                        </p:attrNameLst>
                                      </p:cBhvr>
                                      <p:tavLst>
                                        <p:tav tm="0">
                                          <p:val>
                                            <p:strVal val="#ppt_y+.1"/>
                                          </p:val>
                                        </p:tav>
                                        <p:tav tm="100000">
                                          <p:val>
                                            <p:strVal val="#ppt_y"/>
                                          </p:val>
                                        </p:tav>
                                      </p:tavLst>
                                    </p:anim>
                                  </p:childTnLst>
                                </p:cTn>
                              </p:par>
                              <p:par>
                                <p:cTn id="144" presetID="42" presetClass="entr" presetSubtype="0" fill="hold" nodeType="withEffect">
                                  <p:stCondLst>
                                    <p:cond delay="0"/>
                                  </p:stCondLst>
                                  <p:childTnLst>
                                    <p:set>
                                      <p:cBhvr>
                                        <p:cTn id="145" dur="1" fill="hold">
                                          <p:stCondLst>
                                            <p:cond delay="0"/>
                                          </p:stCondLst>
                                        </p:cTn>
                                        <p:tgtEl>
                                          <p:spTgt spid="5"/>
                                        </p:tgtEl>
                                        <p:attrNameLst>
                                          <p:attrName>style.visibility</p:attrName>
                                        </p:attrNameLst>
                                      </p:cBhvr>
                                      <p:to>
                                        <p:strVal val="visible"/>
                                      </p:to>
                                    </p:set>
                                    <p:animEffect transition="in" filter="fade">
                                      <p:cBhvr>
                                        <p:cTn id="146" dur="1000"/>
                                        <p:tgtEl>
                                          <p:spTgt spid="5"/>
                                        </p:tgtEl>
                                      </p:cBhvr>
                                    </p:animEffect>
                                    <p:anim calcmode="lin" valueType="num">
                                      <p:cBhvr>
                                        <p:cTn id="147" dur="1000" fill="hold"/>
                                        <p:tgtEl>
                                          <p:spTgt spid="5"/>
                                        </p:tgtEl>
                                        <p:attrNameLst>
                                          <p:attrName>ppt_x</p:attrName>
                                        </p:attrNameLst>
                                      </p:cBhvr>
                                      <p:tavLst>
                                        <p:tav tm="0">
                                          <p:val>
                                            <p:strVal val="#ppt_x"/>
                                          </p:val>
                                        </p:tav>
                                        <p:tav tm="100000">
                                          <p:val>
                                            <p:strVal val="#ppt_x"/>
                                          </p:val>
                                        </p:tav>
                                      </p:tavLst>
                                    </p:anim>
                                    <p:anim calcmode="lin" valueType="num">
                                      <p:cBhvr>
                                        <p:cTn id="148" dur="1000" fill="hold"/>
                                        <p:tgtEl>
                                          <p:spTgt spid="5"/>
                                        </p:tgtEl>
                                        <p:attrNameLst>
                                          <p:attrName>ppt_y</p:attrName>
                                        </p:attrNameLst>
                                      </p:cBhvr>
                                      <p:tavLst>
                                        <p:tav tm="0">
                                          <p:val>
                                            <p:strVal val="#ppt_y+.1"/>
                                          </p:val>
                                        </p:tav>
                                        <p:tav tm="100000">
                                          <p:val>
                                            <p:strVal val="#ppt_y"/>
                                          </p:val>
                                        </p:tav>
                                      </p:tavLst>
                                    </p:anim>
                                  </p:childTnLst>
                                </p:cTn>
                              </p:par>
                              <p:par>
                                <p:cTn id="149" presetID="42" presetClass="entr" presetSubtype="0" fill="hold" nodeType="withEffect">
                                  <p:stCondLst>
                                    <p:cond delay="0"/>
                                  </p:stCondLst>
                                  <p:childTnLst>
                                    <p:set>
                                      <p:cBhvr>
                                        <p:cTn id="150" dur="1" fill="hold">
                                          <p:stCondLst>
                                            <p:cond delay="0"/>
                                          </p:stCondLst>
                                        </p:cTn>
                                        <p:tgtEl>
                                          <p:spTgt spid="6"/>
                                        </p:tgtEl>
                                        <p:attrNameLst>
                                          <p:attrName>style.visibility</p:attrName>
                                        </p:attrNameLst>
                                      </p:cBhvr>
                                      <p:to>
                                        <p:strVal val="visible"/>
                                      </p:to>
                                    </p:set>
                                    <p:animEffect transition="in" filter="fade">
                                      <p:cBhvr>
                                        <p:cTn id="151" dur="1000"/>
                                        <p:tgtEl>
                                          <p:spTgt spid="6"/>
                                        </p:tgtEl>
                                      </p:cBhvr>
                                    </p:animEffect>
                                    <p:anim calcmode="lin" valueType="num">
                                      <p:cBhvr>
                                        <p:cTn id="152" dur="1000" fill="hold"/>
                                        <p:tgtEl>
                                          <p:spTgt spid="6"/>
                                        </p:tgtEl>
                                        <p:attrNameLst>
                                          <p:attrName>ppt_x</p:attrName>
                                        </p:attrNameLst>
                                      </p:cBhvr>
                                      <p:tavLst>
                                        <p:tav tm="0">
                                          <p:val>
                                            <p:strVal val="#ppt_x"/>
                                          </p:val>
                                        </p:tav>
                                        <p:tav tm="100000">
                                          <p:val>
                                            <p:strVal val="#ppt_x"/>
                                          </p:val>
                                        </p:tav>
                                      </p:tavLst>
                                    </p:anim>
                                    <p:anim calcmode="lin" valueType="num">
                                      <p:cBhvr>
                                        <p:cTn id="153" dur="1000" fill="hold"/>
                                        <p:tgtEl>
                                          <p:spTgt spid="6"/>
                                        </p:tgtEl>
                                        <p:attrNameLst>
                                          <p:attrName>ppt_y</p:attrName>
                                        </p:attrNameLst>
                                      </p:cBhvr>
                                      <p:tavLst>
                                        <p:tav tm="0">
                                          <p:val>
                                            <p:strVal val="#ppt_y+.1"/>
                                          </p:val>
                                        </p:tav>
                                        <p:tav tm="100000">
                                          <p:val>
                                            <p:strVal val="#ppt_y"/>
                                          </p:val>
                                        </p:tav>
                                      </p:tavLst>
                                    </p:anim>
                                  </p:childTnLst>
                                </p:cTn>
                              </p:par>
                              <p:par>
                                <p:cTn id="154" presetID="42" presetClass="entr" presetSubtype="0" fill="hold" nodeType="withEffect">
                                  <p:stCondLst>
                                    <p:cond delay="0"/>
                                  </p:stCondLst>
                                  <p:childTnLst>
                                    <p:set>
                                      <p:cBhvr>
                                        <p:cTn id="155" dur="1" fill="hold">
                                          <p:stCondLst>
                                            <p:cond delay="0"/>
                                          </p:stCondLst>
                                        </p:cTn>
                                        <p:tgtEl>
                                          <p:spTgt spid="3"/>
                                        </p:tgtEl>
                                        <p:attrNameLst>
                                          <p:attrName>style.visibility</p:attrName>
                                        </p:attrNameLst>
                                      </p:cBhvr>
                                      <p:to>
                                        <p:strVal val="visible"/>
                                      </p:to>
                                    </p:set>
                                    <p:animEffect transition="in" filter="fade">
                                      <p:cBhvr>
                                        <p:cTn id="156" dur="1000"/>
                                        <p:tgtEl>
                                          <p:spTgt spid="3"/>
                                        </p:tgtEl>
                                      </p:cBhvr>
                                    </p:animEffect>
                                    <p:anim calcmode="lin" valueType="num">
                                      <p:cBhvr>
                                        <p:cTn id="157" dur="1000" fill="hold"/>
                                        <p:tgtEl>
                                          <p:spTgt spid="3"/>
                                        </p:tgtEl>
                                        <p:attrNameLst>
                                          <p:attrName>ppt_x</p:attrName>
                                        </p:attrNameLst>
                                      </p:cBhvr>
                                      <p:tavLst>
                                        <p:tav tm="0">
                                          <p:val>
                                            <p:strVal val="#ppt_x"/>
                                          </p:val>
                                        </p:tav>
                                        <p:tav tm="100000">
                                          <p:val>
                                            <p:strVal val="#ppt_x"/>
                                          </p:val>
                                        </p:tav>
                                      </p:tavLst>
                                    </p:anim>
                                    <p:anim calcmode="lin" valueType="num">
                                      <p:cBhvr>
                                        <p:cTn id="158" dur="1000" fill="hold"/>
                                        <p:tgtEl>
                                          <p:spTgt spid="3"/>
                                        </p:tgtEl>
                                        <p:attrNameLst>
                                          <p:attrName>ppt_y</p:attrName>
                                        </p:attrNameLst>
                                      </p:cBhvr>
                                      <p:tavLst>
                                        <p:tav tm="0">
                                          <p:val>
                                            <p:strVal val="#ppt_y+.1"/>
                                          </p:val>
                                        </p:tav>
                                        <p:tav tm="100000">
                                          <p:val>
                                            <p:strVal val="#ppt_y"/>
                                          </p:val>
                                        </p:tav>
                                      </p:tavLst>
                                    </p:anim>
                                  </p:childTnLst>
                                </p:cTn>
                              </p:par>
                              <p:par>
                                <p:cTn id="159" presetID="2" presetClass="entr" presetSubtype="4" fill="hold" nodeType="withEffect">
                                  <p:stCondLst>
                                    <p:cond delay="0"/>
                                  </p:stCondLst>
                                  <p:childTnLst>
                                    <p:set>
                                      <p:cBhvr>
                                        <p:cTn id="160" dur="1" fill="hold">
                                          <p:stCondLst>
                                            <p:cond delay="0"/>
                                          </p:stCondLst>
                                        </p:cTn>
                                        <p:tgtEl>
                                          <p:spTgt spid="9"/>
                                        </p:tgtEl>
                                        <p:attrNameLst>
                                          <p:attrName>style.visibility</p:attrName>
                                        </p:attrNameLst>
                                      </p:cBhvr>
                                      <p:to>
                                        <p:strVal val="visible"/>
                                      </p:to>
                                    </p:set>
                                    <p:anim calcmode="lin" valueType="num">
                                      <p:cBhvr additive="base">
                                        <p:cTn id="161" dur="500" fill="hold"/>
                                        <p:tgtEl>
                                          <p:spTgt spid="9"/>
                                        </p:tgtEl>
                                        <p:attrNameLst>
                                          <p:attrName>ppt_x</p:attrName>
                                        </p:attrNameLst>
                                      </p:cBhvr>
                                      <p:tavLst>
                                        <p:tav tm="0">
                                          <p:val>
                                            <p:strVal val="#ppt_x"/>
                                          </p:val>
                                        </p:tav>
                                        <p:tav tm="100000">
                                          <p:val>
                                            <p:strVal val="#ppt_x"/>
                                          </p:val>
                                        </p:tav>
                                      </p:tavLst>
                                    </p:anim>
                                    <p:anim calcmode="lin" valueType="num">
                                      <p:cBhvr additive="base">
                                        <p:cTn id="162" dur="500" fill="hold"/>
                                        <p:tgtEl>
                                          <p:spTgt spid="9"/>
                                        </p:tgtEl>
                                        <p:attrNameLst>
                                          <p:attrName>ppt_y</p:attrName>
                                        </p:attrNameLst>
                                      </p:cBhvr>
                                      <p:tavLst>
                                        <p:tav tm="0">
                                          <p:val>
                                            <p:strVal val="1+#ppt_h/2"/>
                                          </p:val>
                                        </p:tav>
                                        <p:tav tm="100000">
                                          <p:val>
                                            <p:strVal val="#ppt_y"/>
                                          </p:val>
                                        </p:tav>
                                      </p:tavLst>
                                    </p:anim>
                                  </p:childTnLst>
                                </p:cTn>
                              </p:par>
                              <p:par>
                                <p:cTn id="163" presetID="2" presetClass="entr" presetSubtype="4" fill="hold" nodeType="withEffect">
                                  <p:stCondLst>
                                    <p:cond delay="0"/>
                                  </p:stCondLst>
                                  <p:childTnLst>
                                    <p:set>
                                      <p:cBhvr>
                                        <p:cTn id="164" dur="1" fill="hold">
                                          <p:stCondLst>
                                            <p:cond delay="0"/>
                                          </p:stCondLst>
                                        </p:cTn>
                                        <p:tgtEl>
                                          <p:spTgt spid="4"/>
                                        </p:tgtEl>
                                        <p:attrNameLst>
                                          <p:attrName>style.visibility</p:attrName>
                                        </p:attrNameLst>
                                      </p:cBhvr>
                                      <p:to>
                                        <p:strVal val="visible"/>
                                      </p:to>
                                    </p:set>
                                    <p:anim calcmode="lin" valueType="num">
                                      <p:cBhvr additive="base">
                                        <p:cTn id="165" dur="500" fill="hold"/>
                                        <p:tgtEl>
                                          <p:spTgt spid="4"/>
                                        </p:tgtEl>
                                        <p:attrNameLst>
                                          <p:attrName>ppt_x</p:attrName>
                                        </p:attrNameLst>
                                      </p:cBhvr>
                                      <p:tavLst>
                                        <p:tav tm="0">
                                          <p:val>
                                            <p:strVal val="#ppt_x"/>
                                          </p:val>
                                        </p:tav>
                                        <p:tav tm="100000">
                                          <p:val>
                                            <p:strVal val="#ppt_x"/>
                                          </p:val>
                                        </p:tav>
                                      </p:tavLst>
                                    </p:anim>
                                    <p:anim calcmode="lin" valueType="num">
                                      <p:cBhvr additive="base">
                                        <p:cTn id="166" dur="500" fill="hold"/>
                                        <p:tgtEl>
                                          <p:spTgt spid="4"/>
                                        </p:tgtEl>
                                        <p:attrNameLst>
                                          <p:attrName>ppt_y</p:attrName>
                                        </p:attrNameLst>
                                      </p:cBhvr>
                                      <p:tavLst>
                                        <p:tav tm="0">
                                          <p:val>
                                            <p:strVal val="1+#ppt_h/2"/>
                                          </p:val>
                                        </p:tav>
                                        <p:tav tm="100000">
                                          <p:val>
                                            <p:strVal val="#ppt_y"/>
                                          </p:val>
                                        </p:tav>
                                      </p:tavLst>
                                    </p:anim>
                                  </p:childTnLst>
                                </p:cTn>
                              </p:par>
                              <p:par>
                                <p:cTn id="167" presetID="2" presetClass="entr" presetSubtype="4" fill="hold" nodeType="with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additive="base">
                                        <p:cTn id="169" dur="500" fill="hold"/>
                                        <p:tgtEl>
                                          <p:spTgt spid="18"/>
                                        </p:tgtEl>
                                        <p:attrNameLst>
                                          <p:attrName>ppt_x</p:attrName>
                                        </p:attrNameLst>
                                      </p:cBhvr>
                                      <p:tavLst>
                                        <p:tav tm="0">
                                          <p:val>
                                            <p:strVal val="#ppt_x"/>
                                          </p:val>
                                        </p:tav>
                                        <p:tav tm="100000">
                                          <p:val>
                                            <p:strVal val="#ppt_x"/>
                                          </p:val>
                                        </p:tav>
                                      </p:tavLst>
                                    </p:anim>
                                    <p:anim calcmode="lin" valueType="num">
                                      <p:cBhvr additive="base">
                                        <p:cTn id="170" dur="500" fill="hold"/>
                                        <p:tgtEl>
                                          <p:spTgt spid="18"/>
                                        </p:tgtEl>
                                        <p:attrNameLst>
                                          <p:attrName>ppt_y</p:attrName>
                                        </p:attrNameLst>
                                      </p:cBhvr>
                                      <p:tavLst>
                                        <p:tav tm="0">
                                          <p:val>
                                            <p:strVal val="1+#ppt_h/2"/>
                                          </p:val>
                                        </p:tav>
                                        <p:tav tm="100000">
                                          <p:val>
                                            <p:strVal val="#ppt_y"/>
                                          </p:val>
                                        </p:tav>
                                      </p:tavLst>
                                    </p:anim>
                                  </p:childTnLst>
                                </p:cTn>
                              </p:par>
                              <p:par>
                                <p:cTn id="171" presetID="2" presetClass="entr" presetSubtype="4" fill="hold" nodeType="withEffect">
                                  <p:stCondLst>
                                    <p:cond delay="0"/>
                                  </p:stCondLst>
                                  <p:childTnLst>
                                    <p:set>
                                      <p:cBhvr>
                                        <p:cTn id="172" dur="1" fill="hold">
                                          <p:stCondLst>
                                            <p:cond delay="0"/>
                                          </p:stCondLst>
                                        </p:cTn>
                                        <p:tgtEl>
                                          <p:spTgt spid="14"/>
                                        </p:tgtEl>
                                        <p:attrNameLst>
                                          <p:attrName>style.visibility</p:attrName>
                                        </p:attrNameLst>
                                      </p:cBhvr>
                                      <p:to>
                                        <p:strVal val="visible"/>
                                      </p:to>
                                    </p:set>
                                    <p:anim calcmode="lin" valueType="num">
                                      <p:cBhvr additive="base">
                                        <p:cTn id="173" dur="500" fill="hold"/>
                                        <p:tgtEl>
                                          <p:spTgt spid="14"/>
                                        </p:tgtEl>
                                        <p:attrNameLst>
                                          <p:attrName>ppt_x</p:attrName>
                                        </p:attrNameLst>
                                      </p:cBhvr>
                                      <p:tavLst>
                                        <p:tav tm="0">
                                          <p:val>
                                            <p:strVal val="#ppt_x"/>
                                          </p:val>
                                        </p:tav>
                                        <p:tav tm="100000">
                                          <p:val>
                                            <p:strVal val="#ppt_x"/>
                                          </p:val>
                                        </p:tav>
                                      </p:tavLst>
                                    </p:anim>
                                    <p:anim calcmode="lin" valueType="num">
                                      <p:cBhvr additive="base">
                                        <p:cTn id="174" dur="500" fill="hold"/>
                                        <p:tgtEl>
                                          <p:spTgt spid="14"/>
                                        </p:tgtEl>
                                        <p:attrNameLst>
                                          <p:attrName>ppt_y</p:attrName>
                                        </p:attrNameLst>
                                      </p:cBhvr>
                                      <p:tavLst>
                                        <p:tav tm="0">
                                          <p:val>
                                            <p:strVal val="1+#ppt_h/2"/>
                                          </p:val>
                                        </p:tav>
                                        <p:tav tm="100000">
                                          <p:val>
                                            <p:strVal val="#ppt_y"/>
                                          </p:val>
                                        </p:tav>
                                      </p:tavLst>
                                    </p:anim>
                                  </p:childTnLst>
                                </p:cTn>
                              </p:par>
                              <p:par>
                                <p:cTn id="175" presetID="2" presetClass="entr" presetSubtype="4" fill="hold" nodeType="withEffect">
                                  <p:stCondLst>
                                    <p:cond delay="0"/>
                                  </p:stCondLst>
                                  <p:childTnLst>
                                    <p:set>
                                      <p:cBhvr>
                                        <p:cTn id="176" dur="1" fill="hold">
                                          <p:stCondLst>
                                            <p:cond delay="0"/>
                                          </p:stCondLst>
                                        </p:cTn>
                                        <p:tgtEl>
                                          <p:spTgt spid="7"/>
                                        </p:tgtEl>
                                        <p:attrNameLst>
                                          <p:attrName>style.visibility</p:attrName>
                                        </p:attrNameLst>
                                      </p:cBhvr>
                                      <p:to>
                                        <p:strVal val="visible"/>
                                      </p:to>
                                    </p:set>
                                    <p:anim calcmode="lin" valueType="num">
                                      <p:cBhvr additive="base">
                                        <p:cTn id="177" dur="500" fill="hold"/>
                                        <p:tgtEl>
                                          <p:spTgt spid="7"/>
                                        </p:tgtEl>
                                        <p:attrNameLst>
                                          <p:attrName>ppt_x</p:attrName>
                                        </p:attrNameLst>
                                      </p:cBhvr>
                                      <p:tavLst>
                                        <p:tav tm="0">
                                          <p:val>
                                            <p:strVal val="#ppt_x"/>
                                          </p:val>
                                        </p:tav>
                                        <p:tav tm="100000">
                                          <p:val>
                                            <p:strVal val="#ppt_x"/>
                                          </p:val>
                                        </p:tav>
                                      </p:tavLst>
                                    </p:anim>
                                    <p:anim calcmode="lin" valueType="num">
                                      <p:cBhvr additive="base">
                                        <p:cTn id="178" dur="500" fill="hold"/>
                                        <p:tgtEl>
                                          <p:spTgt spid="7"/>
                                        </p:tgtEl>
                                        <p:attrNameLst>
                                          <p:attrName>ppt_y</p:attrName>
                                        </p:attrNameLst>
                                      </p:cBhvr>
                                      <p:tavLst>
                                        <p:tav tm="0">
                                          <p:val>
                                            <p:strVal val="1+#ppt_h/2"/>
                                          </p:val>
                                        </p:tav>
                                        <p:tav tm="100000">
                                          <p:val>
                                            <p:strVal val="#ppt_y"/>
                                          </p:val>
                                        </p:tav>
                                      </p:tavLst>
                                    </p:anim>
                                  </p:childTnLst>
                                </p:cTn>
                              </p:par>
                              <p:par>
                                <p:cTn id="179" presetID="2" presetClass="entr" presetSubtype="4" fill="hold" nodeType="withEffect">
                                  <p:stCondLst>
                                    <p:cond delay="0"/>
                                  </p:stCondLst>
                                  <p:childTnLst>
                                    <p:set>
                                      <p:cBhvr>
                                        <p:cTn id="180" dur="1" fill="hold">
                                          <p:stCondLst>
                                            <p:cond delay="0"/>
                                          </p:stCondLst>
                                        </p:cTn>
                                        <p:tgtEl>
                                          <p:spTgt spid="12"/>
                                        </p:tgtEl>
                                        <p:attrNameLst>
                                          <p:attrName>style.visibility</p:attrName>
                                        </p:attrNameLst>
                                      </p:cBhvr>
                                      <p:to>
                                        <p:strVal val="visible"/>
                                      </p:to>
                                    </p:set>
                                    <p:anim calcmode="lin" valueType="num">
                                      <p:cBhvr additive="base">
                                        <p:cTn id="181" dur="500" fill="hold"/>
                                        <p:tgtEl>
                                          <p:spTgt spid="12"/>
                                        </p:tgtEl>
                                        <p:attrNameLst>
                                          <p:attrName>ppt_x</p:attrName>
                                        </p:attrNameLst>
                                      </p:cBhvr>
                                      <p:tavLst>
                                        <p:tav tm="0">
                                          <p:val>
                                            <p:strVal val="#ppt_x"/>
                                          </p:val>
                                        </p:tav>
                                        <p:tav tm="100000">
                                          <p:val>
                                            <p:strVal val="#ppt_x"/>
                                          </p:val>
                                        </p:tav>
                                      </p:tavLst>
                                    </p:anim>
                                    <p:anim calcmode="lin" valueType="num">
                                      <p:cBhvr additive="base">
                                        <p:cTn id="18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0" grpId="0"/>
      <p:bldP spid="53" grpId="0" animBg="1"/>
      <p:bldP spid="54" grpId="0" animBg="1"/>
      <p:bldP spid="55" grpId="0" animBg="1"/>
      <p:bldP spid="56" grpId="0" animBg="1"/>
      <p:bldP spid="64" grpId="0" animBg="1"/>
      <p:bldP spid="65" grpId="0" animBg="1"/>
      <p:bldP spid="141" grpId="0" animBg="1"/>
      <p:bldP spid="147" grpId="0" animBg="1"/>
      <p:bldP spid="148" grpId="0" animBg="1"/>
      <p:bldP spid="149" grpId="0" animBg="1"/>
      <p:bldP spid="150" grpId="0"/>
      <p:bldP spid="151" grpId="0"/>
      <p:bldP spid="152" grpId="0"/>
      <p:bldP spid="153" grpId="0"/>
      <p:bldP spid="15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3867138" y="4840932"/>
            <a:ext cx="1546697" cy="1547100"/>
            <a:chOff x="5222775" y="1833299"/>
            <a:chExt cx="618294" cy="618294"/>
          </a:xfrm>
        </p:grpSpPr>
        <p:sp>
          <p:nvSpPr>
            <p:cNvPr id="22" name="Oval 21"/>
            <p:cNvSpPr/>
            <p:nvPr/>
          </p:nvSpPr>
          <p:spPr>
            <a:xfrm>
              <a:off x="5222775" y="1833299"/>
              <a:ext cx="618294" cy="61829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dirty="0"/>
            </a:p>
          </p:txBody>
        </p:sp>
        <p:sp>
          <p:nvSpPr>
            <p:cNvPr id="23" name="TextBox 22"/>
            <p:cNvSpPr txBox="1"/>
            <p:nvPr/>
          </p:nvSpPr>
          <p:spPr>
            <a:xfrm>
              <a:off x="5283586" y="1856521"/>
              <a:ext cx="436880" cy="438565"/>
            </a:xfrm>
            <a:prstGeom prst="rect">
              <a:avLst/>
            </a:prstGeom>
            <a:noFill/>
          </p:spPr>
          <p:txBody>
            <a:bodyPr wrap="square" lIns="91420" tIns="45709" rIns="91420" bIns="45709" rtlCol="0">
              <a:spAutoFit/>
            </a:bodyPr>
            <a:lstStyle/>
            <a:p>
              <a:pPr algn="ctr"/>
              <a:endParaRPr lang="en-US" sz="6400" dirty="0"/>
            </a:p>
          </p:txBody>
        </p:sp>
      </p:grpSp>
      <p:sp>
        <p:nvSpPr>
          <p:cNvPr id="6" name="Freeform 1"/>
          <p:cNvSpPr>
            <a:spLocks noChangeArrowheads="1"/>
          </p:cNvSpPr>
          <p:nvPr/>
        </p:nvSpPr>
        <p:spPr bwMode="auto">
          <a:xfrm rot="5400000">
            <a:off x="18475115" y="3765537"/>
            <a:ext cx="2752592" cy="3233810"/>
          </a:xfrm>
          <a:custGeom>
            <a:avLst/>
            <a:gdLst>
              <a:gd name="T0" fmla="*/ 1782 w 2658"/>
              <a:gd name="T1" fmla="*/ 0 h 2470"/>
              <a:gd name="T2" fmla="*/ 1782 w 2658"/>
              <a:gd name="T3" fmla="*/ 0 h 2470"/>
              <a:gd name="T4" fmla="*/ 1782 w 2658"/>
              <a:gd name="T5" fmla="*/ 438 h 2470"/>
              <a:gd name="T6" fmla="*/ 1469 w 2658"/>
              <a:gd name="T7" fmla="*/ 438 h 2470"/>
              <a:gd name="T8" fmla="*/ 375 w 2658"/>
              <a:gd name="T9" fmla="*/ 1219 h 2470"/>
              <a:gd name="T10" fmla="*/ 1469 w 2658"/>
              <a:gd name="T11" fmla="*/ 2032 h 2470"/>
              <a:gd name="T12" fmla="*/ 2188 w 2658"/>
              <a:gd name="T13" fmla="*/ 2032 h 2470"/>
              <a:gd name="T14" fmla="*/ 2188 w 2658"/>
              <a:gd name="T15" fmla="*/ 2469 h 2470"/>
              <a:gd name="T16" fmla="*/ 2657 w 2658"/>
              <a:gd name="T17" fmla="*/ 2469 h 2470"/>
              <a:gd name="T18" fmla="*/ 1500 w 2658"/>
              <a:gd name="T19" fmla="*/ 2469 h 2470"/>
              <a:gd name="T20" fmla="*/ 0 w 2658"/>
              <a:gd name="T21" fmla="*/ 1219 h 2470"/>
              <a:gd name="T22" fmla="*/ 1469 w 2658"/>
              <a:gd name="T23" fmla="*/ 0 h 2470"/>
              <a:gd name="T24" fmla="*/ 1782 w 2658"/>
              <a:gd name="T25"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58" h="2470">
                <a:moveTo>
                  <a:pt x="1782" y="0"/>
                </a:moveTo>
                <a:lnTo>
                  <a:pt x="1782" y="0"/>
                </a:lnTo>
                <a:cubicBezTo>
                  <a:pt x="1782" y="438"/>
                  <a:pt x="1782" y="438"/>
                  <a:pt x="1782" y="438"/>
                </a:cubicBezTo>
                <a:cubicBezTo>
                  <a:pt x="1469" y="438"/>
                  <a:pt x="1469" y="438"/>
                  <a:pt x="1469" y="438"/>
                </a:cubicBezTo>
                <a:cubicBezTo>
                  <a:pt x="688" y="438"/>
                  <a:pt x="375" y="781"/>
                  <a:pt x="375" y="1219"/>
                </a:cubicBezTo>
                <a:cubicBezTo>
                  <a:pt x="375" y="1719"/>
                  <a:pt x="719" y="2032"/>
                  <a:pt x="1469" y="2032"/>
                </a:cubicBezTo>
                <a:cubicBezTo>
                  <a:pt x="2188" y="2032"/>
                  <a:pt x="2188" y="2032"/>
                  <a:pt x="2188" y="2032"/>
                </a:cubicBezTo>
                <a:cubicBezTo>
                  <a:pt x="2188" y="2469"/>
                  <a:pt x="2188" y="2469"/>
                  <a:pt x="2188" y="2469"/>
                </a:cubicBezTo>
                <a:cubicBezTo>
                  <a:pt x="2657" y="2469"/>
                  <a:pt x="2657" y="2469"/>
                  <a:pt x="2657" y="2469"/>
                </a:cubicBezTo>
                <a:cubicBezTo>
                  <a:pt x="1500" y="2469"/>
                  <a:pt x="1500" y="2469"/>
                  <a:pt x="1500" y="2469"/>
                </a:cubicBezTo>
                <a:cubicBezTo>
                  <a:pt x="438" y="2469"/>
                  <a:pt x="0" y="1938"/>
                  <a:pt x="0" y="1219"/>
                </a:cubicBezTo>
                <a:cubicBezTo>
                  <a:pt x="0" y="532"/>
                  <a:pt x="407" y="0"/>
                  <a:pt x="1469" y="0"/>
                </a:cubicBezTo>
                <a:lnTo>
                  <a:pt x="1782" y="0"/>
                </a:lnTo>
              </a:path>
            </a:pathLst>
          </a:custGeom>
          <a:solidFill>
            <a:schemeClr val="bg1">
              <a:lumMod val="85000"/>
            </a:schemeClr>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243785" tIns="121892" rIns="243785" bIns="121892" anchor="ctr"/>
          <a:lstStyle/>
          <a:p>
            <a:endParaRPr lang="en-US" dirty="0"/>
          </a:p>
        </p:txBody>
      </p:sp>
      <p:sp>
        <p:nvSpPr>
          <p:cNvPr id="7" name="Freeform 2"/>
          <p:cNvSpPr>
            <a:spLocks noChangeArrowheads="1"/>
          </p:cNvSpPr>
          <p:nvPr/>
        </p:nvSpPr>
        <p:spPr bwMode="auto">
          <a:xfrm rot="5400000">
            <a:off x="16083200" y="5810248"/>
            <a:ext cx="2264156" cy="3193388"/>
          </a:xfrm>
          <a:custGeom>
            <a:avLst/>
            <a:gdLst>
              <a:gd name="T0" fmla="*/ 750 w 2187"/>
              <a:gd name="T1" fmla="*/ 0 h 2438"/>
              <a:gd name="T2" fmla="*/ 750 w 2187"/>
              <a:gd name="T3" fmla="*/ 0 h 2438"/>
              <a:gd name="T4" fmla="*/ 2186 w 2187"/>
              <a:gd name="T5" fmla="*/ 1187 h 2438"/>
              <a:gd name="T6" fmla="*/ 719 w 2187"/>
              <a:gd name="T7" fmla="*/ 2437 h 2438"/>
              <a:gd name="T8" fmla="*/ 0 w 2187"/>
              <a:gd name="T9" fmla="*/ 2437 h 2438"/>
              <a:gd name="T10" fmla="*/ 469 w 2187"/>
              <a:gd name="T11" fmla="*/ 2437 h 2438"/>
              <a:gd name="T12" fmla="*/ 469 w 2187"/>
              <a:gd name="T13" fmla="*/ 2031 h 2438"/>
              <a:gd name="T14" fmla="*/ 750 w 2187"/>
              <a:gd name="T15" fmla="*/ 2031 h 2438"/>
              <a:gd name="T16" fmla="*/ 1843 w 2187"/>
              <a:gd name="T17" fmla="*/ 1218 h 2438"/>
              <a:gd name="T18" fmla="*/ 750 w 2187"/>
              <a:gd name="T19" fmla="*/ 437 h 2438"/>
              <a:gd name="T20" fmla="*/ 469 w 2187"/>
              <a:gd name="T21" fmla="*/ 437 h 2438"/>
              <a:gd name="T22" fmla="*/ 0 w 2187"/>
              <a:gd name="T23" fmla="*/ 437 h 2438"/>
              <a:gd name="T24" fmla="*/ 0 w 2187"/>
              <a:gd name="T25" fmla="*/ 0 h 2438"/>
              <a:gd name="T26" fmla="*/ 750 w 2187"/>
              <a:gd name="T27" fmla="*/ 0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87" h="2438">
                <a:moveTo>
                  <a:pt x="750" y="0"/>
                </a:moveTo>
                <a:lnTo>
                  <a:pt x="750" y="0"/>
                </a:lnTo>
                <a:cubicBezTo>
                  <a:pt x="1780" y="0"/>
                  <a:pt x="2186" y="500"/>
                  <a:pt x="2186" y="1187"/>
                </a:cubicBezTo>
                <a:cubicBezTo>
                  <a:pt x="2186" y="1906"/>
                  <a:pt x="1749" y="2437"/>
                  <a:pt x="719" y="2437"/>
                </a:cubicBezTo>
                <a:cubicBezTo>
                  <a:pt x="0" y="2437"/>
                  <a:pt x="0" y="2437"/>
                  <a:pt x="0" y="2437"/>
                </a:cubicBezTo>
                <a:cubicBezTo>
                  <a:pt x="469" y="2437"/>
                  <a:pt x="469" y="2437"/>
                  <a:pt x="469" y="2437"/>
                </a:cubicBezTo>
                <a:cubicBezTo>
                  <a:pt x="469" y="2031"/>
                  <a:pt x="469" y="2031"/>
                  <a:pt x="469" y="2031"/>
                </a:cubicBezTo>
                <a:cubicBezTo>
                  <a:pt x="750" y="2031"/>
                  <a:pt x="750" y="2031"/>
                  <a:pt x="750" y="2031"/>
                </a:cubicBezTo>
                <a:cubicBezTo>
                  <a:pt x="1499" y="2031"/>
                  <a:pt x="1843" y="1687"/>
                  <a:pt x="1843" y="1218"/>
                </a:cubicBezTo>
                <a:cubicBezTo>
                  <a:pt x="1843" y="750"/>
                  <a:pt x="1499" y="437"/>
                  <a:pt x="750" y="437"/>
                </a:cubicBezTo>
                <a:cubicBezTo>
                  <a:pt x="469" y="437"/>
                  <a:pt x="469" y="437"/>
                  <a:pt x="469" y="437"/>
                </a:cubicBezTo>
                <a:cubicBezTo>
                  <a:pt x="0" y="437"/>
                  <a:pt x="0" y="437"/>
                  <a:pt x="0" y="437"/>
                </a:cubicBezTo>
                <a:cubicBezTo>
                  <a:pt x="0" y="0"/>
                  <a:pt x="0" y="0"/>
                  <a:pt x="0" y="0"/>
                </a:cubicBezTo>
                <a:lnTo>
                  <a:pt x="750" y="0"/>
                </a:lnTo>
              </a:path>
            </a:pathLst>
          </a:custGeom>
          <a:solidFill>
            <a:schemeClr val="accent5"/>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243785" tIns="121892" rIns="243785" bIns="121892" anchor="ctr"/>
          <a:lstStyle/>
          <a:p>
            <a:endParaRPr lang="en-US" dirty="0"/>
          </a:p>
        </p:txBody>
      </p:sp>
      <p:sp>
        <p:nvSpPr>
          <p:cNvPr id="8" name="Freeform 3"/>
          <p:cNvSpPr>
            <a:spLocks noChangeArrowheads="1"/>
          </p:cNvSpPr>
          <p:nvPr/>
        </p:nvSpPr>
        <p:spPr bwMode="auto">
          <a:xfrm rot="5400000">
            <a:off x="12724946" y="4237669"/>
            <a:ext cx="3656426" cy="3193386"/>
          </a:xfrm>
          <a:custGeom>
            <a:avLst/>
            <a:gdLst>
              <a:gd name="T0" fmla="*/ 2657 w 3532"/>
              <a:gd name="T1" fmla="*/ 0 h 2437"/>
              <a:gd name="T2" fmla="*/ 2657 w 3532"/>
              <a:gd name="T3" fmla="*/ 0 h 2437"/>
              <a:gd name="T4" fmla="*/ 2657 w 3532"/>
              <a:gd name="T5" fmla="*/ 406 h 2437"/>
              <a:gd name="T6" fmla="*/ 2188 w 3532"/>
              <a:gd name="T7" fmla="*/ 406 h 2437"/>
              <a:gd name="T8" fmla="*/ 1469 w 3532"/>
              <a:gd name="T9" fmla="*/ 406 h 2437"/>
              <a:gd name="T10" fmla="*/ 375 w 3532"/>
              <a:gd name="T11" fmla="*/ 1187 h 2437"/>
              <a:gd name="T12" fmla="*/ 1469 w 3532"/>
              <a:gd name="T13" fmla="*/ 2000 h 2437"/>
              <a:gd name="T14" fmla="*/ 1750 w 3532"/>
              <a:gd name="T15" fmla="*/ 2000 h 2437"/>
              <a:gd name="T16" fmla="*/ 1750 w 3532"/>
              <a:gd name="T17" fmla="*/ 2436 h 2437"/>
              <a:gd name="T18" fmla="*/ 3531 w 3532"/>
              <a:gd name="T19" fmla="*/ 2436 h 2437"/>
              <a:gd name="T20" fmla="*/ 1500 w 3532"/>
              <a:gd name="T21" fmla="*/ 2436 h 2437"/>
              <a:gd name="T22" fmla="*/ 0 w 3532"/>
              <a:gd name="T23" fmla="*/ 1187 h 2437"/>
              <a:gd name="T24" fmla="*/ 1469 w 3532"/>
              <a:gd name="T25" fmla="*/ 0 h 2437"/>
              <a:gd name="T26" fmla="*/ 2657 w 3532"/>
              <a:gd name="T27" fmla="*/ 0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32" h="2437">
                <a:moveTo>
                  <a:pt x="2657" y="0"/>
                </a:moveTo>
                <a:lnTo>
                  <a:pt x="2657" y="0"/>
                </a:lnTo>
                <a:cubicBezTo>
                  <a:pt x="2657" y="406"/>
                  <a:pt x="2657" y="406"/>
                  <a:pt x="2657" y="406"/>
                </a:cubicBezTo>
                <a:cubicBezTo>
                  <a:pt x="2188" y="406"/>
                  <a:pt x="2188" y="406"/>
                  <a:pt x="2188" y="406"/>
                </a:cubicBezTo>
                <a:cubicBezTo>
                  <a:pt x="1469" y="406"/>
                  <a:pt x="1469" y="406"/>
                  <a:pt x="1469" y="406"/>
                </a:cubicBezTo>
                <a:cubicBezTo>
                  <a:pt x="688" y="406"/>
                  <a:pt x="375" y="750"/>
                  <a:pt x="375" y="1187"/>
                </a:cubicBezTo>
                <a:cubicBezTo>
                  <a:pt x="375" y="1687"/>
                  <a:pt x="719" y="2000"/>
                  <a:pt x="1469" y="2000"/>
                </a:cubicBezTo>
                <a:cubicBezTo>
                  <a:pt x="1750" y="2000"/>
                  <a:pt x="1750" y="2000"/>
                  <a:pt x="1750" y="2000"/>
                </a:cubicBezTo>
                <a:cubicBezTo>
                  <a:pt x="1750" y="2436"/>
                  <a:pt x="1750" y="2436"/>
                  <a:pt x="1750" y="2436"/>
                </a:cubicBezTo>
                <a:cubicBezTo>
                  <a:pt x="3531" y="2436"/>
                  <a:pt x="3531" y="2436"/>
                  <a:pt x="3531" y="2436"/>
                </a:cubicBezTo>
                <a:cubicBezTo>
                  <a:pt x="1500" y="2436"/>
                  <a:pt x="1500" y="2436"/>
                  <a:pt x="1500" y="2436"/>
                </a:cubicBezTo>
                <a:cubicBezTo>
                  <a:pt x="438" y="2436"/>
                  <a:pt x="0" y="1906"/>
                  <a:pt x="0" y="1187"/>
                </a:cubicBezTo>
                <a:cubicBezTo>
                  <a:pt x="0" y="500"/>
                  <a:pt x="407" y="0"/>
                  <a:pt x="1469" y="0"/>
                </a:cubicBezTo>
                <a:lnTo>
                  <a:pt x="2657" y="0"/>
                </a:lnTo>
              </a:path>
            </a:pathLst>
          </a:custGeom>
          <a:solidFill>
            <a:schemeClr val="accent4"/>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243785" tIns="121892" rIns="243785" bIns="121892" anchor="ctr"/>
          <a:lstStyle/>
          <a:p>
            <a:endParaRPr lang="en-US" dirty="0"/>
          </a:p>
        </p:txBody>
      </p:sp>
      <p:sp>
        <p:nvSpPr>
          <p:cNvPr id="9" name="Freeform 4"/>
          <p:cNvSpPr>
            <a:spLocks noChangeArrowheads="1"/>
          </p:cNvSpPr>
          <p:nvPr/>
        </p:nvSpPr>
        <p:spPr bwMode="auto">
          <a:xfrm rot="5400000">
            <a:off x="10099014" y="6013717"/>
            <a:ext cx="3624474" cy="3233810"/>
          </a:xfrm>
          <a:custGeom>
            <a:avLst/>
            <a:gdLst>
              <a:gd name="T0" fmla="*/ 2062 w 3500"/>
              <a:gd name="T1" fmla="*/ 0 h 2469"/>
              <a:gd name="T2" fmla="*/ 2062 w 3500"/>
              <a:gd name="T3" fmla="*/ 0 h 2469"/>
              <a:gd name="T4" fmla="*/ 3499 w 3500"/>
              <a:gd name="T5" fmla="*/ 1186 h 2469"/>
              <a:gd name="T6" fmla="*/ 2031 w 3500"/>
              <a:gd name="T7" fmla="*/ 2468 h 2469"/>
              <a:gd name="T8" fmla="*/ 0 w 3500"/>
              <a:gd name="T9" fmla="*/ 2468 h 2469"/>
              <a:gd name="T10" fmla="*/ 1781 w 3500"/>
              <a:gd name="T11" fmla="*/ 2468 h 2469"/>
              <a:gd name="T12" fmla="*/ 1781 w 3500"/>
              <a:gd name="T13" fmla="*/ 2030 h 2469"/>
              <a:gd name="T14" fmla="*/ 2062 w 3500"/>
              <a:gd name="T15" fmla="*/ 2030 h 2469"/>
              <a:gd name="T16" fmla="*/ 3156 w 3500"/>
              <a:gd name="T17" fmla="*/ 1218 h 2469"/>
              <a:gd name="T18" fmla="*/ 2062 w 3500"/>
              <a:gd name="T19" fmla="*/ 436 h 2469"/>
              <a:gd name="T20" fmla="*/ 1781 w 3500"/>
              <a:gd name="T21" fmla="*/ 436 h 2469"/>
              <a:gd name="T22" fmla="*/ 0 w 3500"/>
              <a:gd name="T23" fmla="*/ 436 h 2469"/>
              <a:gd name="T24" fmla="*/ 0 w 3500"/>
              <a:gd name="T25" fmla="*/ 0 h 2469"/>
              <a:gd name="T26" fmla="*/ 2062 w 3500"/>
              <a:gd name="T27" fmla="*/ 0 h 2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00" h="2469">
                <a:moveTo>
                  <a:pt x="2062" y="0"/>
                </a:moveTo>
                <a:lnTo>
                  <a:pt x="2062" y="0"/>
                </a:lnTo>
                <a:cubicBezTo>
                  <a:pt x="3093" y="0"/>
                  <a:pt x="3499" y="530"/>
                  <a:pt x="3499" y="1186"/>
                </a:cubicBezTo>
                <a:cubicBezTo>
                  <a:pt x="3499" y="1905"/>
                  <a:pt x="3062" y="2468"/>
                  <a:pt x="2031" y="2468"/>
                </a:cubicBezTo>
                <a:cubicBezTo>
                  <a:pt x="0" y="2468"/>
                  <a:pt x="0" y="2468"/>
                  <a:pt x="0" y="2468"/>
                </a:cubicBezTo>
                <a:cubicBezTo>
                  <a:pt x="1781" y="2468"/>
                  <a:pt x="1781" y="2468"/>
                  <a:pt x="1781" y="2468"/>
                </a:cubicBezTo>
                <a:cubicBezTo>
                  <a:pt x="1781" y="2030"/>
                  <a:pt x="1781" y="2030"/>
                  <a:pt x="1781" y="2030"/>
                </a:cubicBezTo>
                <a:cubicBezTo>
                  <a:pt x="2062" y="2030"/>
                  <a:pt x="2062" y="2030"/>
                  <a:pt x="2062" y="2030"/>
                </a:cubicBezTo>
                <a:cubicBezTo>
                  <a:pt x="2812" y="2030"/>
                  <a:pt x="3156" y="1718"/>
                  <a:pt x="3156" y="1218"/>
                </a:cubicBezTo>
                <a:cubicBezTo>
                  <a:pt x="3156" y="780"/>
                  <a:pt x="2812" y="436"/>
                  <a:pt x="2062" y="436"/>
                </a:cubicBezTo>
                <a:cubicBezTo>
                  <a:pt x="1781" y="436"/>
                  <a:pt x="1781" y="436"/>
                  <a:pt x="1781" y="436"/>
                </a:cubicBezTo>
                <a:cubicBezTo>
                  <a:pt x="0" y="436"/>
                  <a:pt x="0" y="436"/>
                  <a:pt x="0" y="436"/>
                </a:cubicBezTo>
                <a:cubicBezTo>
                  <a:pt x="0" y="0"/>
                  <a:pt x="0" y="0"/>
                  <a:pt x="0" y="0"/>
                </a:cubicBezTo>
                <a:lnTo>
                  <a:pt x="2062" y="0"/>
                </a:lnTo>
              </a:path>
            </a:pathLst>
          </a:custGeom>
          <a:solidFill>
            <a:schemeClr val="accent3"/>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243785" tIns="121892" rIns="243785" bIns="121892" anchor="ctr"/>
          <a:lstStyle/>
          <a:p>
            <a:endParaRPr lang="en-US" dirty="0"/>
          </a:p>
        </p:txBody>
      </p:sp>
      <p:sp>
        <p:nvSpPr>
          <p:cNvPr id="10" name="Freeform 5"/>
          <p:cNvSpPr>
            <a:spLocks noChangeArrowheads="1"/>
          </p:cNvSpPr>
          <p:nvPr/>
        </p:nvSpPr>
        <p:spPr bwMode="auto">
          <a:xfrm rot="5400000">
            <a:off x="6800984" y="4883595"/>
            <a:ext cx="4948276" cy="3193386"/>
          </a:xfrm>
          <a:custGeom>
            <a:avLst/>
            <a:gdLst>
              <a:gd name="T0" fmla="*/ 1750 w 4782"/>
              <a:gd name="T1" fmla="*/ 2438 h 2439"/>
              <a:gd name="T2" fmla="*/ 1750 w 4782"/>
              <a:gd name="T3" fmla="*/ 2438 h 2439"/>
              <a:gd name="T4" fmla="*/ 1750 w 4782"/>
              <a:gd name="T5" fmla="*/ 2000 h 2439"/>
              <a:gd name="T6" fmla="*/ 1469 w 4782"/>
              <a:gd name="T7" fmla="*/ 2000 h 2439"/>
              <a:gd name="T8" fmla="*/ 375 w 4782"/>
              <a:gd name="T9" fmla="*/ 1188 h 2439"/>
              <a:gd name="T10" fmla="*/ 1469 w 4782"/>
              <a:gd name="T11" fmla="*/ 438 h 2439"/>
              <a:gd name="T12" fmla="*/ 1750 w 4782"/>
              <a:gd name="T13" fmla="*/ 438 h 2439"/>
              <a:gd name="T14" fmla="*/ 3531 w 4782"/>
              <a:gd name="T15" fmla="*/ 438 h 2439"/>
              <a:gd name="T16" fmla="*/ 3531 w 4782"/>
              <a:gd name="T17" fmla="*/ 0 h 2439"/>
              <a:gd name="T18" fmla="*/ 1469 w 4782"/>
              <a:gd name="T19" fmla="*/ 0 h 2439"/>
              <a:gd name="T20" fmla="*/ 0 w 4782"/>
              <a:gd name="T21" fmla="*/ 1188 h 2439"/>
              <a:gd name="T22" fmla="*/ 1500 w 4782"/>
              <a:gd name="T23" fmla="*/ 2438 h 2439"/>
              <a:gd name="T24" fmla="*/ 4781 w 4782"/>
              <a:gd name="T25" fmla="*/ 2438 h 2439"/>
              <a:gd name="T26" fmla="*/ 1750 w 4782"/>
              <a:gd name="T27" fmla="*/ 2438 h 2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82" h="2439">
                <a:moveTo>
                  <a:pt x="1750" y="2438"/>
                </a:moveTo>
                <a:lnTo>
                  <a:pt x="1750" y="2438"/>
                </a:lnTo>
                <a:cubicBezTo>
                  <a:pt x="1750" y="2000"/>
                  <a:pt x="1750" y="2000"/>
                  <a:pt x="1750" y="2000"/>
                </a:cubicBezTo>
                <a:cubicBezTo>
                  <a:pt x="1469" y="2000"/>
                  <a:pt x="1469" y="2000"/>
                  <a:pt x="1469" y="2000"/>
                </a:cubicBezTo>
                <a:cubicBezTo>
                  <a:pt x="719" y="2000"/>
                  <a:pt x="375" y="1688"/>
                  <a:pt x="375" y="1188"/>
                </a:cubicBezTo>
                <a:cubicBezTo>
                  <a:pt x="375" y="750"/>
                  <a:pt x="688" y="438"/>
                  <a:pt x="1469" y="438"/>
                </a:cubicBezTo>
                <a:cubicBezTo>
                  <a:pt x="1750" y="438"/>
                  <a:pt x="1750" y="438"/>
                  <a:pt x="1750" y="438"/>
                </a:cubicBezTo>
                <a:cubicBezTo>
                  <a:pt x="3531" y="438"/>
                  <a:pt x="3531" y="438"/>
                  <a:pt x="3531" y="438"/>
                </a:cubicBezTo>
                <a:cubicBezTo>
                  <a:pt x="3531" y="0"/>
                  <a:pt x="3531" y="0"/>
                  <a:pt x="3531" y="0"/>
                </a:cubicBezTo>
                <a:cubicBezTo>
                  <a:pt x="1469" y="0"/>
                  <a:pt x="1469" y="0"/>
                  <a:pt x="1469" y="0"/>
                </a:cubicBezTo>
                <a:cubicBezTo>
                  <a:pt x="407" y="0"/>
                  <a:pt x="0" y="500"/>
                  <a:pt x="0" y="1188"/>
                </a:cubicBezTo>
                <a:cubicBezTo>
                  <a:pt x="0" y="1906"/>
                  <a:pt x="438" y="2438"/>
                  <a:pt x="1500" y="2438"/>
                </a:cubicBezTo>
                <a:cubicBezTo>
                  <a:pt x="4781" y="2438"/>
                  <a:pt x="4781" y="2438"/>
                  <a:pt x="4781" y="2438"/>
                </a:cubicBezTo>
                <a:lnTo>
                  <a:pt x="1750" y="2438"/>
                </a:lnTo>
              </a:path>
            </a:pathLst>
          </a:custGeom>
          <a:solidFill>
            <a:schemeClr val="accent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243785" tIns="121892" rIns="243785" bIns="121892" anchor="ctr"/>
          <a:lstStyle/>
          <a:p>
            <a:endParaRPr lang="en-US" dirty="0"/>
          </a:p>
        </p:txBody>
      </p:sp>
      <p:sp>
        <p:nvSpPr>
          <p:cNvPr id="11" name="Freeform 6"/>
          <p:cNvSpPr>
            <a:spLocks noChangeArrowheads="1"/>
          </p:cNvSpPr>
          <p:nvPr/>
        </p:nvSpPr>
        <p:spPr bwMode="auto">
          <a:xfrm rot="5400000">
            <a:off x="3258731" y="5769499"/>
            <a:ext cx="6760512" cy="3233810"/>
          </a:xfrm>
          <a:custGeom>
            <a:avLst/>
            <a:gdLst>
              <a:gd name="T0" fmla="*/ 5062 w 6532"/>
              <a:gd name="T1" fmla="*/ 0 h 2470"/>
              <a:gd name="T2" fmla="*/ 5062 w 6532"/>
              <a:gd name="T3" fmla="*/ 0 h 2470"/>
              <a:gd name="T4" fmla="*/ 6531 w 6532"/>
              <a:gd name="T5" fmla="*/ 1219 h 2470"/>
              <a:gd name="T6" fmla="*/ 5062 w 6532"/>
              <a:gd name="T7" fmla="*/ 2469 h 2470"/>
              <a:gd name="T8" fmla="*/ 0 w 6532"/>
              <a:gd name="T9" fmla="*/ 2469 h 2470"/>
              <a:gd name="T10" fmla="*/ 0 w 6532"/>
              <a:gd name="T11" fmla="*/ 2031 h 2470"/>
              <a:gd name="T12" fmla="*/ 5062 w 6532"/>
              <a:gd name="T13" fmla="*/ 2031 h 2470"/>
              <a:gd name="T14" fmla="*/ 6156 w 6532"/>
              <a:gd name="T15" fmla="*/ 1219 h 2470"/>
              <a:gd name="T16" fmla="*/ 5062 w 6532"/>
              <a:gd name="T17" fmla="*/ 438 h 2470"/>
              <a:gd name="T18" fmla="*/ 4781 w 6532"/>
              <a:gd name="T19" fmla="*/ 438 h 2470"/>
              <a:gd name="T20" fmla="*/ 1750 w 6532"/>
              <a:gd name="T21" fmla="*/ 438 h 2470"/>
              <a:gd name="T22" fmla="*/ 1750 w 6532"/>
              <a:gd name="T23" fmla="*/ 0 h 2470"/>
              <a:gd name="T24" fmla="*/ 5062 w 6532"/>
              <a:gd name="T25"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32" h="2470">
                <a:moveTo>
                  <a:pt x="5062" y="0"/>
                </a:moveTo>
                <a:lnTo>
                  <a:pt x="5062" y="0"/>
                </a:lnTo>
                <a:cubicBezTo>
                  <a:pt x="6124" y="0"/>
                  <a:pt x="6531" y="531"/>
                  <a:pt x="6531" y="1219"/>
                </a:cubicBezTo>
                <a:cubicBezTo>
                  <a:pt x="6531" y="1937"/>
                  <a:pt x="6093" y="2469"/>
                  <a:pt x="5062" y="2469"/>
                </a:cubicBezTo>
                <a:cubicBezTo>
                  <a:pt x="0" y="2469"/>
                  <a:pt x="0" y="2469"/>
                  <a:pt x="0" y="2469"/>
                </a:cubicBezTo>
                <a:cubicBezTo>
                  <a:pt x="0" y="2031"/>
                  <a:pt x="0" y="2031"/>
                  <a:pt x="0" y="2031"/>
                </a:cubicBezTo>
                <a:cubicBezTo>
                  <a:pt x="5062" y="2031"/>
                  <a:pt x="5062" y="2031"/>
                  <a:pt x="5062" y="2031"/>
                </a:cubicBezTo>
                <a:cubicBezTo>
                  <a:pt x="5843" y="2031"/>
                  <a:pt x="6156" y="1719"/>
                  <a:pt x="6156" y="1219"/>
                </a:cubicBezTo>
                <a:cubicBezTo>
                  <a:pt x="6156" y="781"/>
                  <a:pt x="5843" y="438"/>
                  <a:pt x="5062" y="438"/>
                </a:cubicBezTo>
                <a:cubicBezTo>
                  <a:pt x="4781" y="438"/>
                  <a:pt x="4781" y="438"/>
                  <a:pt x="4781" y="438"/>
                </a:cubicBezTo>
                <a:cubicBezTo>
                  <a:pt x="1750" y="438"/>
                  <a:pt x="1750" y="438"/>
                  <a:pt x="1750" y="438"/>
                </a:cubicBezTo>
                <a:cubicBezTo>
                  <a:pt x="1750" y="0"/>
                  <a:pt x="1750" y="0"/>
                  <a:pt x="1750" y="0"/>
                </a:cubicBezTo>
                <a:lnTo>
                  <a:pt x="5062" y="0"/>
                </a:lnTo>
              </a:path>
            </a:pathLst>
          </a:custGeom>
          <a:solidFill>
            <a:schemeClr val="accent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243785" tIns="121892" rIns="243785" bIns="121892" anchor="ctr"/>
          <a:lstStyle/>
          <a:p>
            <a:endParaRPr lang="en-US" dirty="0"/>
          </a:p>
        </p:txBody>
      </p:sp>
      <p:sp>
        <p:nvSpPr>
          <p:cNvPr id="13" name="Oval 12"/>
          <p:cNvSpPr/>
          <p:nvPr/>
        </p:nvSpPr>
        <p:spPr>
          <a:xfrm>
            <a:off x="5948203" y="8426608"/>
            <a:ext cx="1546697" cy="1547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82803" tIns="91400" rIns="182803" bIns="91400" rtlCol="0" anchor="ctr"/>
          <a:lstStyle/>
          <a:p>
            <a:pPr algn="ctr"/>
            <a:endParaRPr lang="en-US" dirty="0"/>
          </a:p>
        </p:txBody>
      </p:sp>
      <p:sp>
        <p:nvSpPr>
          <p:cNvPr id="16" name="Oval 15"/>
          <p:cNvSpPr/>
          <p:nvPr/>
        </p:nvSpPr>
        <p:spPr>
          <a:xfrm>
            <a:off x="8591446" y="4840932"/>
            <a:ext cx="1546697" cy="15471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82803" tIns="91400" rIns="182803" bIns="91400" rtlCol="0" anchor="ctr"/>
          <a:lstStyle/>
          <a:p>
            <a:pPr algn="ctr"/>
            <a:endParaRPr lang="en-US" dirty="0"/>
          </a:p>
        </p:txBody>
      </p:sp>
      <p:sp>
        <p:nvSpPr>
          <p:cNvPr id="19" name="Oval 18"/>
          <p:cNvSpPr/>
          <p:nvPr/>
        </p:nvSpPr>
        <p:spPr>
          <a:xfrm>
            <a:off x="11231968" y="7254900"/>
            <a:ext cx="1546697" cy="15471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82803" tIns="91400" rIns="182803" bIns="91400" rtlCol="0" anchor="ctr"/>
          <a:lstStyle/>
          <a:p>
            <a:pPr algn="ctr"/>
            <a:endParaRPr lang="en-US" dirty="0"/>
          </a:p>
        </p:txBody>
      </p:sp>
      <p:sp>
        <p:nvSpPr>
          <p:cNvPr id="25" name="Oval 24"/>
          <p:cNvSpPr/>
          <p:nvPr/>
        </p:nvSpPr>
        <p:spPr>
          <a:xfrm>
            <a:off x="19153631" y="4840932"/>
            <a:ext cx="1546697" cy="1547100"/>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182803" tIns="91400" rIns="182803" bIns="91400" rtlCol="0" anchor="ctr"/>
          <a:lstStyle/>
          <a:p>
            <a:pPr algn="ctr"/>
            <a:endParaRPr lang="en-US" dirty="0"/>
          </a:p>
        </p:txBody>
      </p:sp>
      <p:sp>
        <p:nvSpPr>
          <p:cNvPr id="28" name="Oval 27"/>
          <p:cNvSpPr/>
          <p:nvPr/>
        </p:nvSpPr>
        <p:spPr>
          <a:xfrm>
            <a:off x="16550359" y="6369206"/>
            <a:ext cx="1546697" cy="1547100"/>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182803" tIns="91400" rIns="182803" bIns="91400" rtlCol="0" anchor="ctr"/>
          <a:lstStyle/>
          <a:p>
            <a:pPr algn="ctr"/>
            <a:endParaRPr lang="en-US" dirty="0"/>
          </a:p>
        </p:txBody>
      </p:sp>
      <p:sp>
        <p:nvSpPr>
          <p:cNvPr id="31" name="Oval 30"/>
          <p:cNvSpPr/>
          <p:nvPr/>
        </p:nvSpPr>
        <p:spPr>
          <a:xfrm>
            <a:off x="3279542" y="4068864"/>
            <a:ext cx="1546697" cy="1547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82803" tIns="91400" rIns="182803" bIns="91400" rtlCol="0" anchor="ctr"/>
          <a:lstStyle/>
          <a:p>
            <a:pPr algn="ctr"/>
            <a:endParaRPr lang="en-US" dirty="0"/>
          </a:p>
        </p:txBody>
      </p:sp>
      <p:sp>
        <p:nvSpPr>
          <p:cNvPr id="33" name="TextBox 32"/>
          <p:cNvSpPr txBox="1"/>
          <p:nvPr/>
        </p:nvSpPr>
        <p:spPr>
          <a:xfrm>
            <a:off x="1473200" y="5698228"/>
            <a:ext cx="3611911" cy="707773"/>
          </a:xfrm>
          <a:prstGeom prst="rect">
            <a:avLst/>
          </a:prstGeom>
          <a:noFill/>
        </p:spPr>
        <p:txBody>
          <a:bodyPr vert="horz" wrap="square" lIns="243731" tIns="121864" rIns="243731" bIns="121864" rtlCol="0">
            <a:spAutoFit/>
          </a:bodyPr>
          <a:lstStyle/>
          <a:p>
            <a:pPr algn="ctr"/>
            <a:r>
              <a:rPr lang="en-US" sz="3000" dirty="0" smtClean="0">
                <a:latin typeface="Lato Regular"/>
                <a:cs typeface="Lato Regular"/>
              </a:rPr>
              <a:t>The ESI Program</a:t>
            </a:r>
            <a:endParaRPr lang="en-US" sz="3000" dirty="0">
              <a:latin typeface="Lato Regular"/>
              <a:cs typeface="Lato Regular"/>
            </a:endParaRPr>
          </a:p>
        </p:txBody>
      </p:sp>
      <p:sp>
        <p:nvSpPr>
          <p:cNvPr id="34" name="TextBox 33"/>
          <p:cNvSpPr txBox="1"/>
          <p:nvPr/>
        </p:nvSpPr>
        <p:spPr>
          <a:xfrm>
            <a:off x="5297632" y="6898401"/>
            <a:ext cx="2749860" cy="1538770"/>
          </a:xfrm>
          <a:prstGeom prst="rect">
            <a:avLst/>
          </a:prstGeom>
          <a:noFill/>
        </p:spPr>
        <p:txBody>
          <a:bodyPr vert="horz" wrap="square" lIns="243731" tIns="121864" rIns="243731" bIns="121864" rtlCol="0">
            <a:spAutoFit/>
          </a:bodyPr>
          <a:lstStyle/>
          <a:p>
            <a:pPr algn="ctr"/>
            <a:r>
              <a:rPr lang="en-US" sz="2800" dirty="0" smtClean="0">
                <a:latin typeface="Lato Regular"/>
                <a:cs typeface="Lato Regular"/>
              </a:rPr>
              <a:t>Monetize Energy Savings</a:t>
            </a:r>
            <a:endParaRPr lang="en-US" sz="2800" dirty="0">
              <a:latin typeface="Lato Regular"/>
              <a:cs typeface="Lato Regular"/>
            </a:endParaRPr>
          </a:p>
        </p:txBody>
      </p:sp>
      <p:sp>
        <p:nvSpPr>
          <p:cNvPr id="35" name="TextBox 34"/>
          <p:cNvSpPr txBox="1"/>
          <p:nvPr/>
        </p:nvSpPr>
        <p:spPr>
          <a:xfrm>
            <a:off x="15927872" y="5387054"/>
            <a:ext cx="2574811" cy="676995"/>
          </a:xfrm>
          <a:prstGeom prst="rect">
            <a:avLst/>
          </a:prstGeom>
          <a:noFill/>
        </p:spPr>
        <p:txBody>
          <a:bodyPr vert="horz" wrap="square" lIns="243731" tIns="121864" rIns="243731" bIns="121864" rtlCol="0">
            <a:spAutoFit/>
          </a:bodyPr>
          <a:lstStyle/>
          <a:p>
            <a:pPr algn="ctr"/>
            <a:r>
              <a:rPr lang="en-US" sz="2800" dirty="0" smtClean="0">
                <a:latin typeface="Lato Regular"/>
                <a:cs typeface="Lato Regular"/>
              </a:rPr>
              <a:t>Stakeholders</a:t>
            </a:r>
            <a:endParaRPr lang="en-US" sz="2800" dirty="0">
              <a:latin typeface="Lato Regular"/>
              <a:cs typeface="Lato Regular"/>
            </a:endParaRPr>
          </a:p>
        </p:txBody>
      </p:sp>
      <p:sp>
        <p:nvSpPr>
          <p:cNvPr id="36" name="TextBox 35"/>
          <p:cNvSpPr txBox="1"/>
          <p:nvPr/>
        </p:nvSpPr>
        <p:spPr>
          <a:xfrm>
            <a:off x="7940893" y="6528364"/>
            <a:ext cx="2680032" cy="1107883"/>
          </a:xfrm>
          <a:prstGeom prst="rect">
            <a:avLst/>
          </a:prstGeom>
          <a:noFill/>
        </p:spPr>
        <p:txBody>
          <a:bodyPr vert="horz" wrap="square" lIns="243731" tIns="121864" rIns="243731" bIns="121864" rtlCol="0">
            <a:spAutoFit/>
          </a:bodyPr>
          <a:lstStyle/>
          <a:p>
            <a:pPr algn="ctr"/>
            <a:r>
              <a:rPr lang="en-US" sz="2800" dirty="0" smtClean="0">
                <a:latin typeface="Lato Regular"/>
                <a:cs typeface="Lato Regular"/>
              </a:rPr>
              <a:t>Program Methodology</a:t>
            </a:r>
            <a:endParaRPr lang="en-US" sz="2800" dirty="0">
              <a:latin typeface="Lato Regular"/>
              <a:cs typeface="Lato Regular"/>
            </a:endParaRPr>
          </a:p>
        </p:txBody>
      </p:sp>
      <p:sp>
        <p:nvSpPr>
          <p:cNvPr id="37" name="TextBox 36"/>
          <p:cNvSpPr txBox="1"/>
          <p:nvPr/>
        </p:nvSpPr>
        <p:spPr>
          <a:xfrm>
            <a:off x="18709250" y="6447477"/>
            <a:ext cx="2944920" cy="1538770"/>
          </a:xfrm>
          <a:prstGeom prst="rect">
            <a:avLst/>
          </a:prstGeom>
          <a:noFill/>
        </p:spPr>
        <p:txBody>
          <a:bodyPr vert="horz" wrap="square" lIns="243731" tIns="121864" rIns="243731" bIns="121864" rtlCol="0">
            <a:spAutoFit/>
          </a:bodyPr>
          <a:lstStyle/>
          <a:p>
            <a:pPr algn="ctr"/>
            <a:r>
              <a:rPr lang="en-US" sz="2800" dirty="0" smtClean="0">
                <a:latin typeface="Lato Regular"/>
                <a:cs typeface="Lato Regular"/>
              </a:rPr>
              <a:t>Knowledge </a:t>
            </a:r>
            <a:r>
              <a:rPr lang="en-US" sz="2800" dirty="0" smtClean="0">
                <a:latin typeface="Lato Regular"/>
                <a:cs typeface="Lato Regular"/>
              </a:rPr>
              <a:t>Sharing &amp; Partnering</a:t>
            </a:r>
            <a:endParaRPr lang="en-US" sz="2800" dirty="0">
              <a:latin typeface="Lato Regular"/>
              <a:cs typeface="Lato Regular"/>
            </a:endParaRPr>
          </a:p>
        </p:txBody>
      </p:sp>
      <p:sp>
        <p:nvSpPr>
          <p:cNvPr id="40" name="AutoShape 82"/>
          <p:cNvSpPr>
            <a:spLocks/>
          </p:cNvSpPr>
          <p:nvPr/>
        </p:nvSpPr>
        <p:spPr bwMode="auto">
          <a:xfrm>
            <a:off x="14341156" y="5320794"/>
            <a:ext cx="588231" cy="5883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67" y="5419"/>
                </a:moveTo>
                <a:cubicBezTo>
                  <a:pt x="4051" y="5419"/>
                  <a:pt x="4271" y="5505"/>
                  <a:pt x="4428" y="5687"/>
                </a:cubicBezTo>
                <a:cubicBezTo>
                  <a:pt x="4586" y="5865"/>
                  <a:pt x="4701" y="6078"/>
                  <a:pt x="4766" y="6326"/>
                </a:cubicBezTo>
                <a:cubicBezTo>
                  <a:pt x="4835" y="6574"/>
                  <a:pt x="4879" y="6836"/>
                  <a:pt x="4893" y="7106"/>
                </a:cubicBezTo>
                <a:cubicBezTo>
                  <a:pt x="4910" y="7377"/>
                  <a:pt x="4917" y="7596"/>
                  <a:pt x="4917" y="7760"/>
                </a:cubicBezTo>
                <a:lnTo>
                  <a:pt x="4917" y="9856"/>
                </a:lnTo>
                <a:cubicBezTo>
                  <a:pt x="4809" y="9928"/>
                  <a:pt x="4720" y="10015"/>
                  <a:pt x="4646" y="10110"/>
                </a:cubicBezTo>
                <a:cubicBezTo>
                  <a:pt x="4574" y="10208"/>
                  <a:pt x="4468" y="10257"/>
                  <a:pt x="4329" y="10257"/>
                </a:cubicBezTo>
                <a:lnTo>
                  <a:pt x="561" y="10257"/>
                </a:lnTo>
                <a:cubicBezTo>
                  <a:pt x="439" y="10257"/>
                  <a:pt x="338" y="10208"/>
                  <a:pt x="256" y="10110"/>
                </a:cubicBezTo>
                <a:cubicBezTo>
                  <a:pt x="177" y="10015"/>
                  <a:pt x="93" y="9928"/>
                  <a:pt x="0" y="9856"/>
                </a:cubicBezTo>
                <a:lnTo>
                  <a:pt x="0" y="7760"/>
                </a:lnTo>
                <a:cubicBezTo>
                  <a:pt x="0" y="7596"/>
                  <a:pt x="4" y="7377"/>
                  <a:pt x="12" y="7106"/>
                </a:cubicBezTo>
                <a:cubicBezTo>
                  <a:pt x="19" y="6836"/>
                  <a:pt x="57" y="6574"/>
                  <a:pt x="124" y="6326"/>
                </a:cubicBezTo>
                <a:cubicBezTo>
                  <a:pt x="196" y="6078"/>
                  <a:pt x="309" y="5865"/>
                  <a:pt x="465" y="5687"/>
                </a:cubicBezTo>
                <a:cubicBezTo>
                  <a:pt x="624" y="5508"/>
                  <a:pt x="842" y="5419"/>
                  <a:pt x="1123" y="5419"/>
                </a:cubicBezTo>
                <a:cubicBezTo>
                  <a:pt x="782" y="5151"/>
                  <a:pt x="508" y="4803"/>
                  <a:pt x="304" y="4377"/>
                </a:cubicBezTo>
                <a:cubicBezTo>
                  <a:pt x="103" y="3950"/>
                  <a:pt x="0" y="3469"/>
                  <a:pt x="0" y="2937"/>
                </a:cubicBezTo>
                <a:cubicBezTo>
                  <a:pt x="0" y="2539"/>
                  <a:pt x="64" y="2162"/>
                  <a:pt x="189" y="1805"/>
                </a:cubicBezTo>
                <a:cubicBezTo>
                  <a:pt x="316" y="1448"/>
                  <a:pt x="491" y="1134"/>
                  <a:pt x="717" y="861"/>
                </a:cubicBezTo>
                <a:cubicBezTo>
                  <a:pt x="943" y="590"/>
                  <a:pt x="1207" y="380"/>
                  <a:pt x="1504" y="227"/>
                </a:cubicBezTo>
                <a:cubicBezTo>
                  <a:pt x="1804" y="77"/>
                  <a:pt x="2119" y="0"/>
                  <a:pt x="2445" y="0"/>
                </a:cubicBezTo>
                <a:cubicBezTo>
                  <a:pt x="2793" y="0"/>
                  <a:pt x="3115" y="77"/>
                  <a:pt x="3412" y="227"/>
                </a:cubicBezTo>
                <a:cubicBezTo>
                  <a:pt x="3712" y="380"/>
                  <a:pt x="3969" y="590"/>
                  <a:pt x="4188" y="861"/>
                </a:cubicBezTo>
                <a:cubicBezTo>
                  <a:pt x="4406" y="1134"/>
                  <a:pt x="4584" y="1448"/>
                  <a:pt x="4716" y="1805"/>
                </a:cubicBezTo>
                <a:cubicBezTo>
                  <a:pt x="4850" y="2162"/>
                  <a:pt x="4917" y="2539"/>
                  <a:pt x="4917" y="2937"/>
                </a:cubicBezTo>
                <a:cubicBezTo>
                  <a:pt x="4917" y="3458"/>
                  <a:pt x="4814" y="3939"/>
                  <a:pt x="4603" y="4371"/>
                </a:cubicBezTo>
                <a:cubicBezTo>
                  <a:pt x="4392" y="4800"/>
                  <a:pt x="4115" y="5151"/>
                  <a:pt x="3767" y="5419"/>
                </a:cubicBezTo>
                <a:moveTo>
                  <a:pt x="18165" y="12062"/>
                </a:moveTo>
                <a:cubicBezTo>
                  <a:pt x="18672" y="12604"/>
                  <a:pt x="19070" y="13142"/>
                  <a:pt x="19356" y="13669"/>
                </a:cubicBezTo>
                <a:cubicBezTo>
                  <a:pt x="19641" y="14196"/>
                  <a:pt x="19788" y="14801"/>
                  <a:pt x="19788" y="15480"/>
                </a:cubicBezTo>
                <a:lnTo>
                  <a:pt x="19788" y="20816"/>
                </a:lnTo>
                <a:cubicBezTo>
                  <a:pt x="19694" y="20868"/>
                  <a:pt x="19620" y="20931"/>
                  <a:pt x="19557" y="20995"/>
                </a:cubicBezTo>
                <a:cubicBezTo>
                  <a:pt x="19497" y="21061"/>
                  <a:pt x="19425" y="21122"/>
                  <a:pt x="19344" y="21191"/>
                </a:cubicBezTo>
                <a:cubicBezTo>
                  <a:pt x="19262" y="21251"/>
                  <a:pt x="19173" y="21317"/>
                  <a:pt x="19075" y="21386"/>
                </a:cubicBezTo>
                <a:cubicBezTo>
                  <a:pt x="18976" y="21455"/>
                  <a:pt x="18835" y="21528"/>
                  <a:pt x="18662" y="21599"/>
                </a:cubicBezTo>
                <a:lnTo>
                  <a:pt x="2942" y="21599"/>
                </a:lnTo>
                <a:cubicBezTo>
                  <a:pt x="2675" y="21599"/>
                  <a:pt x="2467" y="21499"/>
                  <a:pt x="2318" y="21291"/>
                </a:cubicBezTo>
                <a:cubicBezTo>
                  <a:pt x="2167" y="21081"/>
                  <a:pt x="2003" y="20926"/>
                  <a:pt x="1819" y="20816"/>
                </a:cubicBezTo>
                <a:lnTo>
                  <a:pt x="1819" y="15480"/>
                </a:lnTo>
                <a:cubicBezTo>
                  <a:pt x="1819" y="14763"/>
                  <a:pt x="1989" y="14127"/>
                  <a:pt x="2335" y="13571"/>
                </a:cubicBezTo>
                <a:cubicBezTo>
                  <a:pt x="2678" y="13018"/>
                  <a:pt x="3052" y="12511"/>
                  <a:pt x="3460" y="12062"/>
                </a:cubicBezTo>
                <a:cubicBezTo>
                  <a:pt x="3535" y="11970"/>
                  <a:pt x="3633" y="11869"/>
                  <a:pt x="3753" y="11766"/>
                </a:cubicBezTo>
                <a:cubicBezTo>
                  <a:pt x="3873" y="11659"/>
                  <a:pt x="4000" y="11590"/>
                  <a:pt x="4137" y="11553"/>
                </a:cubicBezTo>
                <a:cubicBezTo>
                  <a:pt x="4276" y="11495"/>
                  <a:pt x="4432" y="11466"/>
                  <a:pt x="4610" y="11455"/>
                </a:cubicBezTo>
                <a:cubicBezTo>
                  <a:pt x="4785" y="11446"/>
                  <a:pt x="4956" y="11423"/>
                  <a:pt x="5126" y="11388"/>
                </a:cubicBezTo>
                <a:cubicBezTo>
                  <a:pt x="5594" y="11299"/>
                  <a:pt x="6091" y="11210"/>
                  <a:pt x="6621" y="11121"/>
                </a:cubicBezTo>
                <a:cubicBezTo>
                  <a:pt x="7149" y="11034"/>
                  <a:pt x="7665" y="10945"/>
                  <a:pt x="8172" y="10853"/>
                </a:cubicBezTo>
                <a:cubicBezTo>
                  <a:pt x="7483" y="10326"/>
                  <a:pt x="6928" y="9632"/>
                  <a:pt x="6513" y="8762"/>
                </a:cubicBezTo>
                <a:cubicBezTo>
                  <a:pt x="6093" y="7896"/>
                  <a:pt x="5884" y="6940"/>
                  <a:pt x="5884" y="5903"/>
                </a:cubicBezTo>
                <a:cubicBezTo>
                  <a:pt x="5884" y="5097"/>
                  <a:pt x="6016" y="4331"/>
                  <a:pt x="6275" y="3608"/>
                </a:cubicBezTo>
                <a:cubicBezTo>
                  <a:pt x="6535" y="2885"/>
                  <a:pt x="6887" y="2260"/>
                  <a:pt x="7331" y="1733"/>
                </a:cubicBezTo>
                <a:cubicBezTo>
                  <a:pt x="7778" y="1203"/>
                  <a:pt x="8299" y="786"/>
                  <a:pt x="8894" y="472"/>
                </a:cubicBezTo>
                <a:cubicBezTo>
                  <a:pt x="9494" y="158"/>
                  <a:pt x="10125" y="3"/>
                  <a:pt x="10802" y="3"/>
                </a:cubicBezTo>
                <a:cubicBezTo>
                  <a:pt x="11476" y="3"/>
                  <a:pt x="12112" y="158"/>
                  <a:pt x="12710" y="472"/>
                </a:cubicBezTo>
                <a:cubicBezTo>
                  <a:pt x="13307" y="786"/>
                  <a:pt x="13826" y="1203"/>
                  <a:pt x="14272" y="1733"/>
                </a:cubicBezTo>
                <a:cubicBezTo>
                  <a:pt x="14716" y="2260"/>
                  <a:pt x="15067" y="2885"/>
                  <a:pt x="15328" y="3608"/>
                </a:cubicBezTo>
                <a:cubicBezTo>
                  <a:pt x="15590" y="4331"/>
                  <a:pt x="15719" y="5097"/>
                  <a:pt x="15719" y="5903"/>
                </a:cubicBezTo>
                <a:cubicBezTo>
                  <a:pt x="15719" y="6939"/>
                  <a:pt x="15513" y="7890"/>
                  <a:pt x="15100" y="8757"/>
                </a:cubicBezTo>
                <a:cubicBezTo>
                  <a:pt x="14685" y="9620"/>
                  <a:pt x="14128" y="10320"/>
                  <a:pt x="13432" y="10853"/>
                </a:cubicBezTo>
                <a:cubicBezTo>
                  <a:pt x="13936" y="10945"/>
                  <a:pt x="14452" y="11031"/>
                  <a:pt x="14978" y="11115"/>
                </a:cubicBezTo>
                <a:cubicBezTo>
                  <a:pt x="15504" y="11198"/>
                  <a:pt x="16005" y="11288"/>
                  <a:pt x="16478" y="11388"/>
                </a:cubicBezTo>
                <a:cubicBezTo>
                  <a:pt x="16653" y="11426"/>
                  <a:pt x="16826" y="11449"/>
                  <a:pt x="16994" y="11455"/>
                </a:cubicBezTo>
                <a:cubicBezTo>
                  <a:pt x="17162" y="11466"/>
                  <a:pt x="17323" y="11495"/>
                  <a:pt x="17467" y="11553"/>
                </a:cubicBezTo>
                <a:cubicBezTo>
                  <a:pt x="17603" y="11590"/>
                  <a:pt x="17731" y="11659"/>
                  <a:pt x="17851" y="11766"/>
                </a:cubicBezTo>
                <a:cubicBezTo>
                  <a:pt x="17966" y="11869"/>
                  <a:pt x="18074" y="11970"/>
                  <a:pt x="18165" y="12062"/>
                </a:cubicBezTo>
                <a:moveTo>
                  <a:pt x="20474" y="5419"/>
                </a:moveTo>
                <a:cubicBezTo>
                  <a:pt x="20757" y="5419"/>
                  <a:pt x="20973" y="5505"/>
                  <a:pt x="21124" y="5687"/>
                </a:cubicBezTo>
                <a:cubicBezTo>
                  <a:pt x="21271" y="5865"/>
                  <a:pt x="21381" y="6078"/>
                  <a:pt x="21448" y="6326"/>
                </a:cubicBezTo>
                <a:cubicBezTo>
                  <a:pt x="21520" y="6574"/>
                  <a:pt x="21561" y="6836"/>
                  <a:pt x="21576" y="7106"/>
                </a:cubicBezTo>
                <a:cubicBezTo>
                  <a:pt x="21592" y="7377"/>
                  <a:pt x="21599" y="7596"/>
                  <a:pt x="21599" y="7760"/>
                </a:cubicBezTo>
                <a:lnTo>
                  <a:pt x="21599" y="9856"/>
                </a:lnTo>
                <a:cubicBezTo>
                  <a:pt x="21508" y="9928"/>
                  <a:pt x="21422" y="10015"/>
                  <a:pt x="21340" y="10110"/>
                </a:cubicBezTo>
                <a:cubicBezTo>
                  <a:pt x="21261" y="10208"/>
                  <a:pt x="21158" y="10257"/>
                  <a:pt x="21036" y="10257"/>
                </a:cubicBezTo>
                <a:lnTo>
                  <a:pt x="17268" y="10257"/>
                </a:lnTo>
                <a:cubicBezTo>
                  <a:pt x="17131" y="10257"/>
                  <a:pt x="17023" y="10208"/>
                  <a:pt x="16953" y="10110"/>
                </a:cubicBezTo>
                <a:cubicBezTo>
                  <a:pt x="16879" y="10015"/>
                  <a:pt x="16790" y="9928"/>
                  <a:pt x="16682" y="9856"/>
                </a:cubicBezTo>
                <a:lnTo>
                  <a:pt x="16682" y="7760"/>
                </a:lnTo>
                <a:cubicBezTo>
                  <a:pt x="16682" y="7596"/>
                  <a:pt x="16692" y="7377"/>
                  <a:pt x="16706" y="7106"/>
                </a:cubicBezTo>
                <a:cubicBezTo>
                  <a:pt x="16720" y="6836"/>
                  <a:pt x="16766" y="6574"/>
                  <a:pt x="16836" y="6326"/>
                </a:cubicBezTo>
                <a:cubicBezTo>
                  <a:pt x="16912" y="6078"/>
                  <a:pt x="17023" y="5865"/>
                  <a:pt x="17183" y="5687"/>
                </a:cubicBezTo>
                <a:cubicBezTo>
                  <a:pt x="17337" y="5508"/>
                  <a:pt x="17556" y="5419"/>
                  <a:pt x="17829" y="5419"/>
                </a:cubicBezTo>
                <a:cubicBezTo>
                  <a:pt x="17488" y="5151"/>
                  <a:pt x="17210" y="4803"/>
                  <a:pt x="16999" y="4377"/>
                </a:cubicBezTo>
                <a:cubicBezTo>
                  <a:pt x="16788" y="3950"/>
                  <a:pt x="16682" y="3469"/>
                  <a:pt x="16682" y="2937"/>
                </a:cubicBezTo>
                <a:cubicBezTo>
                  <a:pt x="16682" y="2539"/>
                  <a:pt x="16744" y="2162"/>
                  <a:pt x="16872" y="1805"/>
                </a:cubicBezTo>
                <a:cubicBezTo>
                  <a:pt x="16999" y="1448"/>
                  <a:pt x="17174" y="1134"/>
                  <a:pt x="17400" y="861"/>
                </a:cubicBezTo>
                <a:cubicBezTo>
                  <a:pt x="17625" y="590"/>
                  <a:pt x="17889" y="380"/>
                  <a:pt x="18187" y="227"/>
                </a:cubicBezTo>
                <a:cubicBezTo>
                  <a:pt x="18487" y="77"/>
                  <a:pt x="18808" y="0"/>
                  <a:pt x="19152" y="0"/>
                </a:cubicBezTo>
                <a:cubicBezTo>
                  <a:pt x="19480" y="0"/>
                  <a:pt x="19795" y="77"/>
                  <a:pt x="20095" y="227"/>
                </a:cubicBezTo>
                <a:cubicBezTo>
                  <a:pt x="20395" y="380"/>
                  <a:pt x="20656" y="590"/>
                  <a:pt x="20882" y="861"/>
                </a:cubicBezTo>
                <a:cubicBezTo>
                  <a:pt x="21108" y="1134"/>
                  <a:pt x="21285" y="1448"/>
                  <a:pt x="21412" y="1805"/>
                </a:cubicBezTo>
                <a:cubicBezTo>
                  <a:pt x="21537" y="2162"/>
                  <a:pt x="21599" y="2539"/>
                  <a:pt x="21599" y="2937"/>
                </a:cubicBezTo>
                <a:cubicBezTo>
                  <a:pt x="21599" y="3458"/>
                  <a:pt x="21499" y="3939"/>
                  <a:pt x="21295" y="4371"/>
                </a:cubicBezTo>
                <a:cubicBezTo>
                  <a:pt x="21093" y="4800"/>
                  <a:pt x="20820" y="5151"/>
                  <a:pt x="20474" y="5419"/>
                </a:cubicBezTo>
              </a:path>
            </a:pathLst>
          </a:custGeom>
          <a:solidFill>
            <a:schemeClr val="bg1"/>
          </a:solidFill>
          <a:ln>
            <a:noFill/>
          </a:ln>
          <a:effectLst/>
          <a:extLst/>
        </p:spPr>
        <p:txBody>
          <a:bodyPr lIns="101578" tIns="101578" rIns="101578" bIns="101578" anchor="ctr"/>
          <a:lstStyle/>
          <a:p>
            <a:pPr defTabSz="914195">
              <a:defRPr/>
            </a:pPr>
            <a:endParaRPr lang="es-ES" sz="58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41" name="AutoShape 29"/>
          <p:cNvSpPr>
            <a:spLocks/>
          </p:cNvSpPr>
          <p:nvPr/>
        </p:nvSpPr>
        <p:spPr bwMode="auto">
          <a:xfrm>
            <a:off x="3744276" y="4495012"/>
            <a:ext cx="712107" cy="7122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98" y="2167"/>
                </a:moveTo>
                <a:cubicBezTo>
                  <a:pt x="3598" y="2549"/>
                  <a:pt x="3517" y="2902"/>
                  <a:pt x="3358" y="3213"/>
                </a:cubicBezTo>
                <a:cubicBezTo>
                  <a:pt x="3197" y="3525"/>
                  <a:pt x="2981" y="3792"/>
                  <a:pt x="2707" y="4006"/>
                </a:cubicBezTo>
                <a:lnTo>
                  <a:pt x="2707" y="21050"/>
                </a:lnTo>
                <a:cubicBezTo>
                  <a:pt x="2707" y="21203"/>
                  <a:pt x="2663" y="21329"/>
                  <a:pt x="2580" y="21438"/>
                </a:cubicBezTo>
                <a:cubicBezTo>
                  <a:pt x="2492" y="21547"/>
                  <a:pt x="2386" y="21599"/>
                  <a:pt x="2262" y="21599"/>
                </a:cubicBezTo>
                <a:lnTo>
                  <a:pt x="1348" y="21599"/>
                </a:lnTo>
                <a:cubicBezTo>
                  <a:pt x="1221" y="21599"/>
                  <a:pt x="1118" y="21544"/>
                  <a:pt x="1038" y="21438"/>
                </a:cubicBezTo>
                <a:cubicBezTo>
                  <a:pt x="954" y="21329"/>
                  <a:pt x="913" y="21203"/>
                  <a:pt x="913" y="21050"/>
                </a:cubicBezTo>
                <a:lnTo>
                  <a:pt x="913" y="4006"/>
                </a:lnTo>
                <a:cubicBezTo>
                  <a:pt x="641" y="3792"/>
                  <a:pt x="421" y="3525"/>
                  <a:pt x="252" y="3213"/>
                </a:cubicBezTo>
                <a:cubicBezTo>
                  <a:pt x="83" y="2902"/>
                  <a:pt x="0" y="2549"/>
                  <a:pt x="0" y="2167"/>
                </a:cubicBezTo>
                <a:cubicBezTo>
                  <a:pt x="0" y="1574"/>
                  <a:pt x="176" y="1069"/>
                  <a:pt x="528" y="640"/>
                </a:cubicBezTo>
                <a:cubicBezTo>
                  <a:pt x="878" y="211"/>
                  <a:pt x="1304" y="0"/>
                  <a:pt x="1804" y="0"/>
                </a:cubicBezTo>
                <a:cubicBezTo>
                  <a:pt x="2296" y="0"/>
                  <a:pt x="2719" y="211"/>
                  <a:pt x="3069" y="640"/>
                </a:cubicBezTo>
                <a:cubicBezTo>
                  <a:pt x="3422" y="1069"/>
                  <a:pt x="3598" y="1571"/>
                  <a:pt x="3598" y="2167"/>
                </a:cubicBezTo>
                <a:moveTo>
                  <a:pt x="20838" y="2476"/>
                </a:moveTo>
                <a:cubicBezTo>
                  <a:pt x="21063" y="2323"/>
                  <a:pt x="21247" y="2297"/>
                  <a:pt x="21389" y="2391"/>
                </a:cubicBezTo>
                <a:cubicBezTo>
                  <a:pt x="21529" y="2485"/>
                  <a:pt x="21599" y="2684"/>
                  <a:pt x="21599" y="2996"/>
                </a:cubicBezTo>
                <a:lnTo>
                  <a:pt x="21599" y="13515"/>
                </a:lnTo>
                <a:cubicBezTo>
                  <a:pt x="21599" y="13803"/>
                  <a:pt x="21526" y="14106"/>
                  <a:pt x="21382" y="14420"/>
                </a:cubicBezTo>
                <a:cubicBezTo>
                  <a:pt x="21237" y="14737"/>
                  <a:pt x="21056" y="14966"/>
                  <a:pt x="20838" y="15119"/>
                </a:cubicBezTo>
                <a:cubicBezTo>
                  <a:pt x="19954" y="15757"/>
                  <a:pt x="19146" y="16165"/>
                  <a:pt x="18412" y="16350"/>
                </a:cubicBezTo>
                <a:cubicBezTo>
                  <a:pt x="17678" y="16529"/>
                  <a:pt x="17036" y="16606"/>
                  <a:pt x="16490" y="16567"/>
                </a:cubicBezTo>
                <a:cubicBezTo>
                  <a:pt x="15849" y="16526"/>
                  <a:pt x="15281" y="16371"/>
                  <a:pt x="14791" y="16103"/>
                </a:cubicBezTo>
                <a:cubicBezTo>
                  <a:pt x="14392" y="15851"/>
                  <a:pt x="14003" y="15607"/>
                  <a:pt x="13623" y="15378"/>
                </a:cubicBezTo>
                <a:cubicBezTo>
                  <a:pt x="13244" y="15146"/>
                  <a:pt x="12857" y="14946"/>
                  <a:pt x="12458" y="14773"/>
                </a:cubicBezTo>
                <a:cubicBezTo>
                  <a:pt x="12059" y="14599"/>
                  <a:pt x="11640" y="14461"/>
                  <a:pt x="11197" y="14358"/>
                </a:cubicBezTo>
                <a:cubicBezTo>
                  <a:pt x="10757" y="14256"/>
                  <a:pt x="10269" y="14203"/>
                  <a:pt x="9738" y="14203"/>
                </a:cubicBezTo>
                <a:cubicBezTo>
                  <a:pt x="9310" y="14220"/>
                  <a:pt x="8825" y="14306"/>
                  <a:pt x="8286" y="14455"/>
                </a:cubicBezTo>
                <a:cubicBezTo>
                  <a:pt x="7824" y="14588"/>
                  <a:pt x="7266" y="14799"/>
                  <a:pt x="6605" y="15090"/>
                </a:cubicBezTo>
                <a:cubicBezTo>
                  <a:pt x="5944" y="15381"/>
                  <a:pt x="5207" y="15792"/>
                  <a:pt x="4394" y="16327"/>
                </a:cubicBezTo>
                <a:cubicBezTo>
                  <a:pt x="4169" y="16476"/>
                  <a:pt x="3978" y="16494"/>
                  <a:pt x="3826" y="16382"/>
                </a:cubicBezTo>
                <a:cubicBezTo>
                  <a:pt x="3674" y="16268"/>
                  <a:pt x="3598" y="16059"/>
                  <a:pt x="3598" y="15751"/>
                </a:cubicBezTo>
                <a:lnTo>
                  <a:pt x="3598" y="5273"/>
                </a:lnTo>
                <a:cubicBezTo>
                  <a:pt x="3598" y="4964"/>
                  <a:pt x="3674" y="4653"/>
                  <a:pt x="3826" y="4347"/>
                </a:cubicBezTo>
                <a:cubicBezTo>
                  <a:pt x="3978" y="4036"/>
                  <a:pt x="4169" y="3807"/>
                  <a:pt x="4394" y="3654"/>
                </a:cubicBezTo>
                <a:cubicBezTo>
                  <a:pt x="5207" y="3143"/>
                  <a:pt x="5941" y="2737"/>
                  <a:pt x="6597" y="2447"/>
                </a:cubicBezTo>
                <a:cubicBezTo>
                  <a:pt x="7253" y="2156"/>
                  <a:pt x="7816" y="1944"/>
                  <a:pt x="8286" y="1812"/>
                </a:cubicBezTo>
                <a:cubicBezTo>
                  <a:pt x="8832" y="1665"/>
                  <a:pt x="9317" y="1580"/>
                  <a:pt x="9738" y="1559"/>
                </a:cubicBezTo>
                <a:cubicBezTo>
                  <a:pt x="10269" y="1559"/>
                  <a:pt x="10757" y="1612"/>
                  <a:pt x="11197" y="1715"/>
                </a:cubicBezTo>
                <a:cubicBezTo>
                  <a:pt x="11640" y="1818"/>
                  <a:pt x="12059" y="1956"/>
                  <a:pt x="12458" y="2135"/>
                </a:cubicBezTo>
                <a:cubicBezTo>
                  <a:pt x="12857" y="2306"/>
                  <a:pt x="13242" y="2508"/>
                  <a:pt x="13619" y="2737"/>
                </a:cubicBezTo>
                <a:cubicBezTo>
                  <a:pt x="13993" y="2967"/>
                  <a:pt x="14385" y="3207"/>
                  <a:pt x="14791" y="3463"/>
                </a:cubicBezTo>
                <a:cubicBezTo>
                  <a:pt x="15281" y="3736"/>
                  <a:pt x="15849" y="3889"/>
                  <a:pt x="16490" y="3924"/>
                </a:cubicBezTo>
                <a:cubicBezTo>
                  <a:pt x="17036" y="3965"/>
                  <a:pt x="17678" y="3889"/>
                  <a:pt x="18412" y="3707"/>
                </a:cubicBezTo>
                <a:cubicBezTo>
                  <a:pt x="19146" y="3522"/>
                  <a:pt x="19957" y="3113"/>
                  <a:pt x="20838" y="2476"/>
                </a:cubicBezTo>
              </a:path>
            </a:pathLst>
          </a:custGeom>
          <a:solidFill>
            <a:schemeClr val="bg1"/>
          </a:solidFill>
          <a:ln>
            <a:noFill/>
          </a:ln>
          <a:effectLst/>
          <a:extLst/>
        </p:spPr>
        <p:txBody>
          <a:bodyPr lIns="101578" tIns="101578" rIns="101578" bIns="101578" anchor="ctr"/>
          <a:lstStyle/>
          <a:p>
            <a:pPr defTabSz="914195">
              <a:defRPr/>
            </a:pPr>
            <a:endParaRPr lang="es-ES" sz="58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42" name="AutoShape 115"/>
          <p:cNvSpPr>
            <a:spLocks/>
          </p:cNvSpPr>
          <p:nvPr/>
        </p:nvSpPr>
        <p:spPr bwMode="auto">
          <a:xfrm>
            <a:off x="6390294" y="8755164"/>
            <a:ext cx="690276" cy="7595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chemeClr val="bg1"/>
          </a:solidFill>
          <a:ln>
            <a:noFill/>
          </a:ln>
          <a:effectLst/>
          <a:extLst/>
        </p:spPr>
        <p:txBody>
          <a:bodyPr lIns="101578" tIns="101578" rIns="101578" bIns="101578" anchor="ctr"/>
          <a:lstStyle/>
          <a:p>
            <a:pPr defTabSz="914195">
              <a:defRPr/>
            </a:pPr>
            <a:endParaRPr lang="es-ES" sz="58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44" name="AutoShape 66"/>
          <p:cNvSpPr>
            <a:spLocks/>
          </p:cNvSpPr>
          <p:nvPr/>
        </p:nvSpPr>
        <p:spPr bwMode="auto">
          <a:xfrm>
            <a:off x="19642827" y="5298096"/>
            <a:ext cx="588231" cy="588384"/>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chemeClr val="bg1"/>
          </a:solidFill>
          <a:ln>
            <a:noFill/>
          </a:ln>
          <a:effectLst/>
          <a:extLst/>
        </p:spPr>
        <p:txBody>
          <a:bodyPr lIns="101578" tIns="101578" rIns="101578" bIns="101578" anchor="ctr"/>
          <a:lstStyle/>
          <a:p>
            <a:pPr defTabSz="914195">
              <a:defRPr/>
            </a:pPr>
            <a:endParaRPr lang="es-ES" sz="58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nvGrpSpPr>
          <p:cNvPr id="45" name="Group 44"/>
          <p:cNvGrpSpPr/>
          <p:nvPr/>
        </p:nvGrpSpPr>
        <p:grpSpPr>
          <a:xfrm>
            <a:off x="17065324" y="6713343"/>
            <a:ext cx="536274" cy="786174"/>
            <a:chOff x="1559893" y="2241774"/>
            <a:chExt cx="174947" cy="256404"/>
          </a:xfrm>
          <a:solidFill>
            <a:schemeClr val="bg1"/>
          </a:solidFill>
        </p:grpSpPr>
        <p:sp>
          <p:nvSpPr>
            <p:cNvPr id="46" name="Oval 49"/>
            <p:cNvSpPr>
              <a:spLocks noChangeArrowheads="1"/>
            </p:cNvSpPr>
            <p:nvPr/>
          </p:nvSpPr>
          <p:spPr bwMode="auto">
            <a:xfrm>
              <a:off x="1630705" y="2313975"/>
              <a:ext cx="16662" cy="16662"/>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7" name="Oval 50"/>
            <p:cNvSpPr>
              <a:spLocks noChangeArrowheads="1"/>
            </p:cNvSpPr>
            <p:nvPr/>
          </p:nvSpPr>
          <p:spPr bwMode="auto">
            <a:xfrm>
              <a:off x="1630705" y="2410242"/>
              <a:ext cx="16662" cy="15273"/>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8" name="Oval 51"/>
            <p:cNvSpPr>
              <a:spLocks noChangeArrowheads="1"/>
            </p:cNvSpPr>
            <p:nvPr/>
          </p:nvSpPr>
          <p:spPr bwMode="auto">
            <a:xfrm>
              <a:off x="1583960" y="2362108"/>
              <a:ext cx="15273" cy="15273"/>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9" name="Oval 52"/>
            <p:cNvSpPr>
              <a:spLocks noChangeArrowheads="1"/>
            </p:cNvSpPr>
            <p:nvPr/>
          </p:nvSpPr>
          <p:spPr bwMode="auto">
            <a:xfrm>
              <a:off x="1679301" y="2362108"/>
              <a:ext cx="16199" cy="15273"/>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0" name="Freeform 53"/>
            <p:cNvSpPr>
              <a:spLocks/>
            </p:cNvSpPr>
            <p:nvPr/>
          </p:nvSpPr>
          <p:spPr bwMode="auto">
            <a:xfrm>
              <a:off x="1596919" y="2394969"/>
              <a:ext cx="17587" cy="17587"/>
            </a:xfrm>
            <a:custGeom>
              <a:avLst/>
              <a:gdLst>
                <a:gd name="T0" fmla="*/ 3 w 16"/>
                <a:gd name="T1" fmla="*/ 3 h 16"/>
                <a:gd name="T2" fmla="*/ 3 w 16"/>
                <a:gd name="T3" fmla="*/ 13 h 16"/>
                <a:gd name="T4" fmla="*/ 13 w 16"/>
                <a:gd name="T5" fmla="*/ 13 h 16"/>
                <a:gd name="T6" fmla="*/ 13 w 16"/>
                <a:gd name="T7" fmla="*/ 3 h 16"/>
                <a:gd name="T8" fmla="*/ 3 w 16"/>
                <a:gd name="T9" fmla="*/ 3 h 16"/>
              </a:gdLst>
              <a:ahLst/>
              <a:cxnLst>
                <a:cxn ang="0">
                  <a:pos x="T0" y="T1"/>
                </a:cxn>
                <a:cxn ang="0">
                  <a:pos x="T2" y="T3"/>
                </a:cxn>
                <a:cxn ang="0">
                  <a:pos x="T4" y="T5"/>
                </a:cxn>
                <a:cxn ang="0">
                  <a:pos x="T6" y="T7"/>
                </a:cxn>
                <a:cxn ang="0">
                  <a:pos x="T8" y="T9"/>
                </a:cxn>
              </a:cxnLst>
              <a:rect l="0" t="0" r="r" b="b"/>
              <a:pathLst>
                <a:path w="16" h="16">
                  <a:moveTo>
                    <a:pt x="3" y="3"/>
                  </a:moveTo>
                  <a:cubicBezTo>
                    <a:pt x="0" y="6"/>
                    <a:pt x="0" y="10"/>
                    <a:pt x="3" y="13"/>
                  </a:cubicBezTo>
                  <a:cubicBezTo>
                    <a:pt x="5" y="16"/>
                    <a:pt x="10" y="16"/>
                    <a:pt x="13" y="13"/>
                  </a:cubicBezTo>
                  <a:cubicBezTo>
                    <a:pt x="16" y="10"/>
                    <a:pt x="16" y="6"/>
                    <a:pt x="13" y="3"/>
                  </a:cubicBezTo>
                  <a:cubicBezTo>
                    <a:pt x="10" y="0"/>
                    <a:pt x="5" y="0"/>
                    <a:pt x="3"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1" name="Freeform 54"/>
            <p:cNvSpPr>
              <a:spLocks/>
            </p:cNvSpPr>
            <p:nvPr/>
          </p:nvSpPr>
          <p:spPr bwMode="auto">
            <a:xfrm>
              <a:off x="1596919" y="2326934"/>
              <a:ext cx="17587" cy="17587"/>
            </a:xfrm>
            <a:custGeom>
              <a:avLst/>
              <a:gdLst>
                <a:gd name="T0" fmla="*/ 3 w 16"/>
                <a:gd name="T1" fmla="*/ 3 h 16"/>
                <a:gd name="T2" fmla="*/ 3 w 16"/>
                <a:gd name="T3" fmla="*/ 13 h 16"/>
                <a:gd name="T4" fmla="*/ 13 w 16"/>
                <a:gd name="T5" fmla="*/ 13 h 16"/>
                <a:gd name="T6" fmla="*/ 13 w 16"/>
                <a:gd name="T7" fmla="*/ 3 h 16"/>
                <a:gd name="T8" fmla="*/ 3 w 16"/>
                <a:gd name="T9" fmla="*/ 3 h 16"/>
              </a:gdLst>
              <a:ahLst/>
              <a:cxnLst>
                <a:cxn ang="0">
                  <a:pos x="T0" y="T1"/>
                </a:cxn>
                <a:cxn ang="0">
                  <a:pos x="T2" y="T3"/>
                </a:cxn>
                <a:cxn ang="0">
                  <a:pos x="T4" y="T5"/>
                </a:cxn>
                <a:cxn ang="0">
                  <a:pos x="T6" y="T7"/>
                </a:cxn>
                <a:cxn ang="0">
                  <a:pos x="T8" y="T9"/>
                </a:cxn>
              </a:cxnLst>
              <a:rect l="0" t="0" r="r" b="b"/>
              <a:pathLst>
                <a:path w="16" h="16">
                  <a:moveTo>
                    <a:pt x="3" y="3"/>
                  </a:moveTo>
                  <a:cubicBezTo>
                    <a:pt x="0" y="6"/>
                    <a:pt x="0" y="10"/>
                    <a:pt x="3" y="13"/>
                  </a:cubicBezTo>
                  <a:cubicBezTo>
                    <a:pt x="5" y="16"/>
                    <a:pt x="10" y="16"/>
                    <a:pt x="13" y="13"/>
                  </a:cubicBezTo>
                  <a:cubicBezTo>
                    <a:pt x="16" y="10"/>
                    <a:pt x="16" y="6"/>
                    <a:pt x="13" y="3"/>
                  </a:cubicBezTo>
                  <a:cubicBezTo>
                    <a:pt x="10" y="0"/>
                    <a:pt x="5" y="0"/>
                    <a:pt x="3"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2" name="Freeform 55"/>
            <p:cNvSpPr>
              <a:spLocks/>
            </p:cNvSpPr>
            <p:nvPr/>
          </p:nvSpPr>
          <p:spPr bwMode="auto">
            <a:xfrm>
              <a:off x="1664953" y="2394969"/>
              <a:ext cx="17587" cy="17587"/>
            </a:xfrm>
            <a:custGeom>
              <a:avLst/>
              <a:gdLst>
                <a:gd name="T0" fmla="*/ 3 w 16"/>
                <a:gd name="T1" fmla="*/ 3 h 16"/>
                <a:gd name="T2" fmla="*/ 3 w 16"/>
                <a:gd name="T3" fmla="*/ 13 h 16"/>
                <a:gd name="T4" fmla="*/ 13 w 16"/>
                <a:gd name="T5" fmla="*/ 13 h 16"/>
                <a:gd name="T6" fmla="*/ 13 w 16"/>
                <a:gd name="T7" fmla="*/ 3 h 16"/>
                <a:gd name="T8" fmla="*/ 3 w 16"/>
                <a:gd name="T9" fmla="*/ 3 h 16"/>
              </a:gdLst>
              <a:ahLst/>
              <a:cxnLst>
                <a:cxn ang="0">
                  <a:pos x="T0" y="T1"/>
                </a:cxn>
                <a:cxn ang="0">
                  <a:pos x="T2" y="T3"/>
                </a:cxn>
                <a:cxn ang="0">
                  <a:pos x="T4" y="T5"/>
                </a:cxn>
                <a:cxn ang="0">
                  <a:pos x="T6" y="T7"/>
                </a:cxn>
                <a:cxn ang="0">
                  <a:pos x="T8" y="T9"/>
                </a:cxn>
              </a:cxnLst>
              <a:rect l="0" t="0" r="r" b="b"/>
              <a:pathLst>
                <a:path w="16" h="16">
                  <a:moveTo>
                    <a:pt x="3" y="3"/>
                  </a:moveTo>
                  <a:cubicBezTo>
                    <a:pt x="0" y="6"/>
                    <a:pt x="0" y="10"/>
                    <a:pt x="3" y="13"/>
                  </a:cubicBezTo>
                  <a:cubicBezTo>
                    <a:pt x="5" y="16"/>
                    <a:pt x="10" y="16"/>
                    <a:pt x="13" y="13"/>
                  </a:cubicBezTo>
                  <a:cubicBezTo>
                    <a:pt x="16" y="10"/>
                    <a:pt x="16" y="6"/>
                    <a:pt x="13" y="3"/>
                  </a:cubicBezTo>
                  <a:cubicBezTo>
                    <a:pt x="10" y="0"/>
                    <a:pt x="5" y="0"/>
                    <a:pt x="3"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3" name="Freeform 56"/>
            <p:cNvSpPr>
              <a:spLocks noEditPoints="1"/>
            </p:cNvSpPr>
            <p:nvPr/>
          </p:nvSpPr>
          <p:spPr bwMode="auto">
            <a:xfrm>
              <a:off x="1559893" y="2241774"/>
              <a:ext cx="174947" cy="256404"/>
            </a:xfrm>
            <a:custGeom>
              <a:avLst/>
              <a:gdLst>
                <a:gd name="T0" fmla="*/ 146 w 160"/>
                <a:gd name="T1" fmla="*/ 103 h 234"/>
                <a:gd name="T2" fmla="*/ 144 w 160"/>
                <a:gd name="T3" fmla="*/ 103 h 234"/>
                <a:gd name="T4" fmla="*/ 128 w 160"/>
                <a:gd name="T5" fmla="*/ 69 h 234"/>
                <a:gd name="T6" fmla="*/ 117 w 160"/>
                <a:gd name="T7" fmla="*/ 12 h 234"/>
                <a:gd name="T8" fmla="*/ 103 w 160"/>
                <a:gd name="T9" fmla="*/ 0 h 234"/>
                <a:gd name="T10" fmla="*/ 44 w 160"/>
                <a:gd name="T11" fmla="*/ 0 h 234"/>
                <a:gd name="T12" fmla="*/ 30 w 160"/>
                <a:gd name="T13" fmla="*/ 12 h 234"/>
                <a:gd name="T14" fmla="*/ 20 w 160"/>
                <a:gd name="T15" fmla="*/ 67 h 234"/>
                <a:gd name="T16" fmla="*/ 0 w 160"/>
                <a:gd name="T17" fmla="*/ 117 h 234"/>
                <a:gd name="T18" fmla="*/ 19 w 160"/>
                <a:gd name="T19" fmla="*/ 166 h 234"/>
                <a:gd name="T20" fmla="*/ 29 w 160"/>
                <a:gd name="T21" fmla="*/ 222 h 234"/>
                <a:gd name="T22" fmla="*/ 44 w 160"/>
                <a:gd name="T23" fmla="*/ 234 h 234"/>
                <a:gd name="T24" fmla="*/ 102 w 160"/>
                <a:gd name="T25" fmla="*/ 234 h 234"/>
                <a:gd name="T26" fmla="*/ 116 w 160"/>
                <a:gd name="T27" fmla="*/ 222 h 234"/>
                <a:gd name="T28" fmla="*/ 127 w 160"/>
                <a:gd name="T29" fmla="*/ 166 h 234"/>
                <a:gd name="T30" fmla="*/ 144 w 160"/>
                <a:gd name="T31" fmla="*/ 131 h 234"/>
                <a:gd name="T32" fmla="*/ 146 w 160"/>
                <a:gd name="T33" fmla="*/ 132 h 234"/>
                <a:gd name="T34" fmla="*/ 160 w 160"/>
                <a:gd name="T35" fmla="*/ 117 h 234"/>
                <a:gd name="T36" fmla="*/ 146 w 160"/>
                <a:gd name="T37" fmla="*/ 103 h 234"/>
                <a:gd name="T38" fmla="*/ 44 w 160"/>
                <a:gd name="T39" fmla="*/ 15 h 234"/>
                <a:gd name="T40" fmla="*/ 103 w 160"/>
                <a:gd name="T41" fmla="*/ 15 h 234"/>
                <a:gd name="T42" fmla="*/ 110 w 160"/>
                <a:gd name="T43" fmla="*/ 54 h 234"/>
                <a:gd name="T44" fmla="*/ 73 w 160"/>
                <a:gd name="T45" fmla="*/ 44 h 234"/>
                <a:gd name="T46" fmla="*/ 37 w 160"/>
                <a:gd name="T47" fmla="*/ 54 h 234"/>
                <a:gd name="T48" fmla="*/ 44 w 160"/>
                <a:gd name="T49" fmla="*/ 15 h 234"/>
                <a:gd name="T50" fmla="*/ 102 w 160"/>
                <a:gd name="T51" fmla="*/ 219 h 234"/>
                <a:gd name="T52" fmla="*/ 44 w 160"/>
                <a:gd name="T53" fmla="*/ 219 h 234"/>
                <a:gd name="T54" fmla="*/ 36 w 160"/>
                <a:gd name="T55" fmla="*/ 180 h 234"/>
                <a:gd name="T56" fmla="*/ 73 w 160"/>
                <a:gd name="T57" fmla="*/ 190 h 234"/>
                <a:gd name="T58" fmla="*/ 109 w 160"/>
                <a:gd name="T59" fmla="*/ 180 h 234"/>
                <a:gd name="T60" fmla="*/ 102 w 160"/>
                <a:gd name="T61" fmla="*/ 219 h 234"/>
                <a:gd name="T62" fmla="*/ 73 w 160"/>
                <a:gd name="T63" fmla="*/ 176 h 234"/>
                <a:gd name="T64" fmla="*/ 14 w 160"/>
                <a:gd name="T65" fmla="*/ 117 h 234"/>
                <a:gd name="T66" fmla="*/ 73 w 160"/>
                <a:gd name="T67" fmla="*/ 59 h 234"/>
                <a:gd name="T68" fmla="*/ 131 w 160"/>
                <a:gd name="T69" fmla="*/ 117 h 234"/>
                <a:gd name="T70" fmla="*/ 73 w 160"/>
                <a:gd name="T71" fmla="*/ 17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0" h="234">
                  <a:moveTo>
                    <a:pt x="146" y="103"/>
                  </a:moveTo>
                  <a:cubicBezTo>
                    <a:pt x="145" y="103"/>
                    <a:pt x="145" y="103"/>
                    <a:pt x="144" y="103"/>
                  </a:cubicBezTo>
                  <a:cubicBezTo>
                    <a:pt x="142" y="90"/>
                    <a:pt x="136" y="79"/>
                    <a:pt x="128" y="69"/>
                  </a:cubicBezTo>
                  <a:cubicBezTo>
                    <a:pt x="117" y="12"/>
                    <a:pt x="117" y="12"/>
                    <a:pt x="117" y="12"/>
                  </a:cubicBezTo>
                  <a:cubicBezTo>
                    <a:pt x="116" y="5"/>
                    <a:pt x="110" y="0"/>
                    <a:pt x="103" y="0"/>
                  </a:cubicBezTo>
                  <a:cubicBezTo>
                    <a:pt x="44" y="0"/>
                    <a:pt x="44" y="0"/>
                    <a:pt x="44" y="0"/>
                  </a:cubicBezTo>
                  <a:cubicBezTo>
                    <a:pt x="37" y="0"/>
                    <a:pt x="31" y="5"/>
                    <a:pt x="30" y="12"/>
                  </a:cubicBezTo>
                  <a:cubicBezTo>
                    <a:pt x="20" y="67"/>
                    <a:pt x="20" y="67"/>
                    <a:pt x="20" y="67"/>
                  </a:cubicBezTo>
                  <a:cubicBezTo>
                    <a:pt x="7" y="80"/>
                    <a:pt x="0" y="98"/>
                    <a:pt x="0" y="117"/>
                  </a:cubicBezTo>
                  <a:cubicBezTo>
                    <a:pt x="0" y="136"/>
                    <a:pt x="7" y="153"/>
                    <a:pt x="19" y="166"/>
                  </a:cubicBezTo>
                  <a:cubicBezTo>
                    <a:pt x="29" y="222"/>
                    <a:pt x="29" y="222"/>
                    <a:pt x="29" y="222"/>
                  </a:cubicBezTo>
                  <a:cubicBezTo>
                    <a:pt x="30" y="229"/>
                    <a:pt x="36" y="234"/>
                    <a:pt x="44" y="234"/>
                  </a:cubicBezTo>
                  <a:cubicBezTo>
                    <a:pt x="102" y="234"/>
                    <a:pt x="102" y="234"/>
                    <a:pt x="102" y="234"/>
                  </a:cubicBezTo>
                  <a:cubicBezTo>
                    <a:pt x="109" y="234"/>
                    <a:pt x="115" y="229"/>
                    <a:pt x="116" y="222"/>
                  </a:cubicBezTo>
                  <a:cubicBezTo>
                    <a:pt x="127" y="166"/>
                    <a:pt x="127" y="166"/>
                    <a:pt x="127" y="166"/>
                  </a:cubicBezTo>
                  <a:cubicBezTo>
                    <a:pt x="135" y="156"/>
                    <a:pt x="142" y="145"/>
                    <a:pt x="144" y="131"/>
                  </a:cubicBezTo>
                  <a:cubicBezTo>
                    <a:pt x="145" y="132"/>
                    <a:pt x="145" y="132"/>
                    <a:pt x="146" y="132"/>
                  </a:cubicBezTo>
                  <a:cubicBezTo>
                    <a:pt x="154" y="132"/>
                    <a:pt x="160" y="125"/>
                    <a:pt x="160" y="117"/>
                  </a:cubicBezTo>
                  <a:cubicBezTo>
                    <a:pt x="160" y="109"/>
                    <a:pt x="154" y="103"/>
                    <a:pt x="146" y="103"/>
                  </a:cubicBezTo>
                  <a:close/>
                  <a:moveTo>
                    <a:pt x="44" y="15"/>
                  </a:moveTo>
                  <a:cubicBezTo>
                    <a:pt x="103" y="15"/>
                    <a:pt x="103" y="15"/>
                    <a:pt x="103" y="15"/>
                  </a:cubicBezTo>
                  <a:cubicBezTo>
                    <a:pt x="110" y="54"/>
                    <a:pt x="110" y="54"/>
                    <a:pt x="110" y="54"/>
                  </a:cubicBezTo>
                  <a:cubicBezTo>
                    <a:pt x="99" y="48"/>
                    <a:pt x="87" y="44"/>
                    <a:pt x="73" y="44"/>
                  </a:cubicBezTo>
                  <a:cubicBezTo>
                    <a:pt x="60" y="44"/>
                    <a:pt x="48" y="48"/>
                    <a:pt x="37" y="54"/>
                  </a:cubicBezTo>
                  <a:lnTo>
                    <a:pt x="44" y="15"/>
                  </a:lnTo>
                  <a:close/>
                  <a:moveTo>
                    <a:pt x="102" y="219"/>
                  </a:moveTo>
                  <a:cubicBezTo>
                    <a:pt x="44" y="219"/>
                    <a:pt x="44" y="219"/>
                    <a:pt x="44" y="219"/>
                  </a:cubicBezTo>
                  <a:cubicBezTo>
                    <a:pt x="36" y="180"/>
                    <a:pt x="36" y="180"/>
                    <a:pt x="36" y="180"/>
                  </a:cubicBezTo>
                  <a:cubicBezTo>
                    <a:pt x="47" y="186"/>
                    <a:pt x="59" y="190"/>
                    <a:pt x="73" y="190"/>
                  </a:cubicBezTo>
                  <a:cubicBezTo>
                    <a:pt x="86" y="190"/>
                    <a:pt x="98" y="186"/>
                    <a:pt x="109" y="180"/>
                  </a:cubicBezTo>
                  <a:lnTo>
                    <a:pt x="102" y="219"/>
                  </a:lnTo>
                  <a:close/>
                  <a:moveTo>
                    <a:pt x="73" y="176"/>
                  </a:moveTo>
                  <a:cubicBezTo>
                    <a:pt x="40" y="176"/>
                    <a:pt x="14" y="149"/>
                    <a:pt x="14" y="117"/>
                  </a:cubicBezTo>
                  <a:cubicBezTo>
                    <a:pt x="14" y="85"/>
                    <a:pt x="40" y="59"/>
                    <a:pt x="73" y="59"/>
                  </a:cubicBezTo>
                  <a:cubicBezTo>
                    <a:pt x="105" y="59"/>
                    <a:pt x="131" y="85"/>
                    <a:pt x="131" y="117"/>
                  </a:cubicBezTo>
                  <a:cubicBezTo>
                    <a:pt x="131" y="149"/>
                    <a:pt x="105" y="176"/>
                    <a:pt x="73" y="17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4" name="Freeform 57"/>
            <p:cNvSpPr>
              <a:spLocks/>
            </p:cNvSpPr>
            <p:nvPr/>
          </p:nvSpPr>
          <p:spPr bwMode="auto">
            <a:xfrm>
              <a:off x="1630705" y="2329248"/>
              <a:ext cx="49522" cy="48134"/>
            </a:xfrm>
            <a:custGeom>
              <a:avLst/>
              <a:gdLst>
                <a:gd name="T0" fmla="*/ 44 w 45"/>
                <a:gd name="T1" fmla="*/ 1 h 44"/>
                <a:gd name="T2" fmla="*/ 40 w 45"/>
                <a:gd name="T3" fmla="*/ 1 h 44"/>
                <a:gd name="T4" fmla="*/ 3 w 45"/>
                <a:gd name="T5" fmla="*/ 32 h 44"/>
                <a:gd name="T6" fmla="*/ 0 w 45"/>
                <a:gd name="T7" fmla="*/ 37 h 44"/>
                <a:gd name="T8" fmla="*/ 3 w 45"/>
                <a:gd name="T9" fmla="*/ 42 h 44"/>
                <a:gd name="T10" fmla="*/ 8 w 45"/>
                <a:gd name="T11" fmla="*/ 44 h 44"/>
                <a:gd name="T12" fmla="*/ 13 w 45"/>
                <a:gd name="T13" fmla="*/ 42 h 44"/>
                <a:gd name="T14" fmla="*/ 26 w 45"/>
                <a:gd name="T15" fmla="*/ 26 h 44"/>
                <a:gd name="T16" fmla="*/ 44 w 45"/>
                <a:gd name="T17" fmla="*/ 4 h 44"/>
                <a:gd name="T18" fmla="*/ 44 w 45"/>
                <a:gd name="T19" fmla="*/ 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44">
                  <a:moveTo>
                    <a:pt x="44" y="1"/>
                  </a:moveTo>
                  <a:cubicBezTo>
                    <a:pt x="43" y="0"/>
                    <a:pt x="41" y="0"/>
                    <a:pt x="40" y="1"/>
                  </a:cubicBezTo>
                  <a:cubicBezTo>
                    <a:pt x="3" y="32"/>
                    <a:pt x="3" y="32"/>
                    <a:pt x="3" y="32"/>
                  </a:cubicBezTo>
                  <a:cubicBezTo>
                    <a:pt x="1" y="33"/>
                    <a:pt x="0" y="35"/>
                    <a:pt x="0" y="37"/>
                  </a:cubicBezTo>
                  <a:cubicBezTo>
                    <a:pt x="0" y="39"/>
                    <a:pt x="1" y="41"/>
                    <a:pt x="3" y="42"/>
                  </a:cubicBezTo>
                  <a:cubicBezTo>
                    <a:pt x="4" y="44"/>
                    <a:pt x="6" y="44"/>
                    <a:pt x="8" y="44"/>
                  </a:cubicBezTo>
                  <a:cubicBezTo>
                    <a:pt x="10" y="44"/>
                    <a:pt x="11" y="44"/>
                    <a:pt x="13" y="42"/>
                  </a:cubicBezTo>
                  <a:cubicBezTo>
                    <a:pt x="26" y="26"/>
                    <a:pt x="26" y="26"/>
                    <a:pt x="26" y="26"/>
                  </a:cubicBezTo>
                  <a:cubicBezTo>
                    <a:pt x="44" y="4"/>
                    <a:pt x="44" y="4"/>
                    <a:pt x="44" y="4"/>
                  </a:cubicBezTo>
                  <a:cubicBezTo>
                    <a:pt x="45" y="3"/>
                    <a:pt x="45" y="2"/>
                    <a:pt x="44"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55" name="Freeform 78"/>
          <p:cNvSpPr>
            <a:spLocks noEditPoints="1"/>
          </p:cNvSpPr>
          <p:nvPr/>
        </p:nvSpPr>
        <p:spPr bwMode="auto">
          <a:xfrm>
            <a:off x="8970194" y="5187547"/>
            <a:ext cx="810087" cy="786174"/>
          </a:xfrm>
          <a:custGeom>
            <a:avLst/>
            <a:gdLst>
              <a:gd name="T0" fmla="*/ 172 w 241"/>
              <a:gd name="T1" fmla="*/ 0 h 234"/>
              <a:gd name="T2" fmla="*/ 102 w 241"/>
              <a:gd name="T3" fmla="*/ 50 h 234"/>
              <a:gd name="T4" fmla="*/ 102 w 241"/>
              <a:gd name="T5" fmla="*/ 50 h 234"/>
              <a:gd name="T6" fmla="*/ 26 w 241"/>
              <a:gd name="T7" fmla="*/ 126 h 234"/>
              <a:gd name="T8" fmla="*/ 2 w 241"/>
              <a:gd name="T9" fmla="*/ 201 h 234"/>
              <a:gd name="T10" fmla="*/ 26 w 241"/>
              <a:gd name="T11" fmla="*/ 234 h 234"/>
              <a:gd name="T12" fmla="*/ 96 w 241"/>
              <a:gd name="T13" fmla="*/ 216 h 234"/>
              <a:gd name="T14" fmla="*/ 220 w 241"/>
              <a:gd name="T15" fmla="*/ 97 h 234"/>
              <a:gd name="T16" fmla="*/ 117 w 241"/>
              <a:gd name="T17" fmla="*/ 174 h 234"/>
              <a:gd name="T18" fmla="*/ 181 w 241"/>
              <a:gd name="T19" fmla="*/ 86 h 234"/>
              <a:gd name="T20" fmla="*/ 174 w 241"/>
              <a:gd name="T21" fmla="*/ 123 h 234"/>
              <a:gd name="T22" fmla="*/ 117 w 241"/>
              <a:gd name="T23" fmla="*/ 180 h 234"/>
              <a:gd name="T24" fmla="*/ 108 w 241"/>
              <a:gd name="T25" fmla="*/ 148 h 234"/>
              <a:gd name="T26" fmla="*/ 84 w 241"/>
              <a:gd name="T27" fmla="*/ 125 h 234"/>
              <a:gd name="T28" fmla="*/ 169 w 241"/>
              <a:gd name="T29" fmla="*/ 66 h 234"/>
              <a:gd name="T30" fmla="*/ 108 w 241"/>
              <a:gd name="T31" fmla="*/ 148 h 234"/>
              <a:gd name="T32" fmla="*/ 56 w 241"/>
              <a:gd name="T33" fmla="*/ 117 h 234"/>
              <a:gd name="T34" fmla="*/ 146 w 241"/>
              <a:gd name="T35" fmla="*/ 53 h 234"/>
              <a:gd name="T36" fmla="*/ 31 w 241"/>
              <a:gd name="T37" fmla="*/ 219 h 234"/>
              <a:gd name="T38" fmla="*/ 15 w 241"/>
              <a:gd name="T39" fmla="*/ 209 h 234"/>
              <a:gd name="T40" fmla="*/ 23 w 241"/>
              <a:gd name="T41" fmla="*/ 177 h 234"/>
              <a:gd name="T42" fmla="*/ 58 w 241"/>
              <a:gd name="T43" fmla="*/ 211 h 234"/>
              <a:gd name="T44" fmla="*/ 65 w 241"/>
              <a:gd name="T45" fmla="*/ 210 h 234"/>
              <a:gd name="T46" fmla="*/ 26 w 241"/>
              <a:gd name="T47" fmla="*/ 169 h 234"/>
              <a:gd name="T48" fmla="*/ 36 w 241"/>
              <a:gd name="T49" fmla="*/ 138 h 234"/>
              <a:gd name="T50" fmla="*/ 95 w 241"/>
              <a:gd name="T51" fmla="*/ 201 h 234"/>
              <a:gd name="T52" fmla="*/ 65 w 241"/>
              <a:gd name="T53" fmla="*/ 210 h 234"/>
              <a:gd name="T54" fmla="*/ 198 w 241"/>
              <a:gd name="T55" fmla="*/ 99 h 234"/>
              <a:gd name="T56" fmla="*/ 179 w 241"/>
              <a:gd name="T57" fmla="*/ 55 h 234"/>
              <a:gd name="T58" fmla="*/ 148 w 241"/>
              <a:gd name="T59" fmla="*/ 24 h 234"/>
              <a:gd name="T60" fmla="*/ 205 w 241"/>
              <a:gd name="T61" fmla="*/ 30 h 234"/>
              <a:gd name="T62" fmla="*/ 210 w 241"/>
              <a:gd name="T63" fmla="*/ 8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34">
                <a:moveTo>
                  <a:pt x="215" y="19"/>
                </a:moveTo>
                <a:cubicBezTo>
                  <a:pt x="203" y="7"/>
                  <a:pt x="187" y="0"/>
                  <a:pt x="172" y="0"/>
                </a:cubicBezTo>
                <a:cubicBezTo>
                  <a:pt x="159" y="0"/>
                  <a:pt x="146" y="5"/>
                  <a:pt x="138" y="14"/>
                </a:cubicBezTo>
                <a:cubicBezTo>
                  <a:pt x="102" y="50"/>
                  <a:pt x="102" y="50"/>
                  <a:pt x="102" y="50"/>
                </a:cubicBezTo>
                <a:cubicBezTo>
                  <a:pt x="102" y="50"/>
                  <a:pt x="102" y="50"/>
                  <a:pt x="102" y="50"/>
                </a:cubicBezTo>
                <a:cubicBezTo>
                  <a:pt x="102" y="50"/>
                  <a:pt x="102" y="50"/>
                  <a:pt x="102" y="50"/>
                </a:cubicBezTo>
                <a:cubicBezTo>
                  <a:pt x="102" y="50"/>
                  <a:pt x="102" y="50"/>
                  <a:pt x="102" y="50"/>
                </a:cubicBezTo>
                <a:cubicBezTo>
                  <a:pt x="26" y="126"/>
                  <a:pt x="26" y="126"/>
                  <a:pt x="26" y="126"/>
                </a:cubicBezTo>
                <a:cubicBezTo>
                  <a:pt x="23" y="130"/>
                  <a:pt x="20" y="134"/>
                  <a:pt x="19" y="139"/>
                </a:cubicBezTo>
                <a:cubicBezTo>
                  <a:pt x="2" y="201"/>
                  <a:pt x="2" y="201"/>
                  <a:pt x="2" y="201"/>
                </a:cubicBezTo>
                <a:cubicBezTo>
                  <a:pt x="2" y="201"/>
                  <a:pt x="0" y="206"/>
                  <a:pt x="0" y="209"/>
                </a:cubicBezTo>
                <a:cubicBezTo>
                  <a:pt x="0" y="223"/>
                  <a:pt x="12" y="234"/>
                  <a:pt x="26" y="234"/>
                </a:cubicBezTo>
                <a:cubicBezTo>
                  <a:pt x="29" y="234"/>
                  <a:pt x="34" y="233"/>
                  <a:pt x="34" y="233"/>
                </a:cubicBezTo>
                <a:cubicBezTo>
                  <a:pt x="96" y="216"/>
                  <a:pt x="96" y="216"/>
                  <a:pt x="96" y="216"/>
                </a:cubicBezTo>
                <a:cubicBezTo>
                  <a:pt x="101" y="215"/>
                  <a:pt x="105" y="213"/>
                  <a:pt x="109" y="209"/>
                </a:cubicBezTo>
                <a:cubicBezTo>
                  <a:pt x="220" y="97"/>
                  <a:pt x="220" y="97"/>
                  <a:pt x="220" y="97"/>
                </a:cubicBezTo>
                <a:cubicBezTo>
                  <a:pt x="241" y="76"/>
                  <a:pt x="238" y="42"/>
                  <a:pt x="215" y="19"/>
                </a:cubicBezTo>
                <a:close/>
                <a:moveTo>
                  <a:pt x="117" y="174"/>
                </a:moveTo>
                <a:cubicBezTo>
                  <a:pt x="117" y="168"/>
                  <a:pt x="115" y="161"/>
                  <a:pt x="112" y="155"/>
                </a:cubicBezTo>
                <a:cubicBezTo>
                  <a:pt x="181" y="86"/>
                  <a:pt x="181" y="86"/>
                  <a:pt x="181" y="86"/>
                </a:cubicBezTo>
                <a:cubicBezTo>
                  <a:pt x="185" y="99"/>
                  <a:pt x="183" y="113"/>
                  <a:pt x="174" y="123"/>
                </a:cubicBezTo>
                <a:cubicBezTo>
                  <a:pt x="174" y="123"/>
                  <a:pt x="174" y="123"/>
                  <a:pt x="174" y="123"/>
                </a:cubicBezTo>
                <a:cubicBezTo>
                  <a:pt x="174" y="123"/>
                  <a:pt x="174" y="123"/>
                  <a:pt x="174" y="123"/>
                </a:cubicBezTo>
                <a:cubicBezTo>
                  <a:pt x="117" y="180"/>
                  <a:pt x="117" y="180"/>
                  <a:pt x="117" y="180"/>
                </a:cubicBezTo>
                <a:cubicBezTo>
                  <a:pt x="117" y="178"/>
                  <a:pt x="118" y="176"/>
                  <a:pt x="117" y="174"/>
                </a:cubicBezTo>
                <a:close/>
                <a:moveTo>
                  <a:pt x="108" y="148"/>
                </a:moveTo>
                <a:cubicBezTo>
                  <a:pt x="106" y="144"/>
                  <a:pt x="103" y="140"/>
                  <a:pt x="99" y="136"/>
                </a:cubicBezTo>
                <a:cubicBezTo>
                  <a:pt x="94" y="131"/>
                  <a:pt x="89" y="128"/>
                  <a:pt x="84" y="125"/>
                </a:cubicBezTo>
                <a:cubicBezTo>
                  <a:pt x="154" y="55"/>
                  <a:pt x="154" y="55"/>
                  <a:pt x="154" y="55"/>
                </a:cubicBezTo>
                <a:cubicBezTo>
                  <a:pt x="159" y="58"/>
                  <a:pt x="164" y="61"/>
                  <a:pt x="169" y="66"/>
                </a:cubicBezTo>
                <a:cubicBezTo>
                  <a:pt x="173" y="70"/>
                  <a:pt x="176" y="74"/>
                  <a:pt x="178" y="79"/>
                </a:cubicBezTo>
                <a:lnTo>
                  <a:pt x="108" y="148"/>
                </a:lnTo>
                <a:close/>
                <a:moveTo>
                  <a:pt x="77" y="121"/>
                </a:moveTo>
                <a:cubicBezTo>
                  <a:pt x="70" y="119"/>
                  <a:pt x="63" y="117"/>
                  <a:pt x="56" y="117"/>
                </a:cubicBezTo>
                <a:cubicBezTo>
                  <a:pt x="112" y="60"/>
                  <a:pt x="112" y="60"/>
                  <a:pt x="112" y="60"/>
                </a:cubicBezTo>
                <a:cubicBezTo>
                  <a:pt x="121" y="52"/>
                  <a:pt x="133" y="50"/>
                  <a:pt x="146" y="53"/>
                </a:cubicBezTo>
                <a:lnTo>
                  <a:pt x="77" y="121"/>
                </a:lnTo>
                <a:close/>
                <a:moveTo>
                  <a:pt x="31" y="219"/>
                </a:moveTo>
                <a:cubicBezTo>
                  <a:pt x="30" y="219"/>
                  <a:pt x="28" y="219"/>
                  <a:pt x="26" y="220"/>
                </a:cubicBezTo>
                <a:cubicBezTo>
                  <a:pt x="20" y="219"/>
                  <a:pt x="15" y="215"/>
                  <a:pt x="15" y="209"/>
                </a:cubicBezTo>
                <a:cubicBezTo>
                  <a:pt x="15" y="207"/>
                  <a:pt x="16" y="205"/>
                  <a:pt x="16" y="204"/>
                </a:cubicBezTo>
                <a:cubicBezTo>
                  <a:pt x="23" y="177"/>
                  <a:pt x="23" y="177"/>
                  <a:pt x="23" y="177"/>
                </a:cubicBezTo>
                <a:cubicBezTo>
                  <a:pt x="32" y="176"/>
                  <a:pt x="41" y="180"/>
                  <a:pt x="48" y="187"/>
                </a:cubicBezTo>
                <a:cubicBezTo>
                  <a:pt x="55" y="194"/>
                  <a:pt x="58" y="203"/>
                  <a:pt x="58" y="211"/>
                </a:cubicBezTo>
                <a:lnTo>
                  <a:pt x="31" y="219"/>
                </a:lnTo>
                <a:close/>
                <a:moveTo>
                  <a:pt x="65" y="210"/>
                </a:moveTo>
                <a:cubicBezTo>
                  <a:pt x="65" y="200"/>
                  <a:pt x="61" y="190"/>
                  <a:pt x="53" y="182"/>
                </a:cubicBezTo>
                <a:cubicBezTo>
                  <a:pt x="45" y="174"/>
                  <a:pt x="35" y="170"/>
                  <a:pt x="26" y="169"/>
                </a:cubicBezTo>
                <a:cubicBezTo>
                  <a:pt x="33" y="143"/>
                  <a:pt x="33" y="143"/>
                  <a:pt x="33" y="143"/>
                </a:cubicBezTo>
                <a:cubicBezTo>
                  <a:pt x="33" y="141"/>
                  <a:pt x="34" y="139"/>
                  <a:pt x="36" y="138"/>
                </a:cubicBezTo>
                <a:cubicBezTo>
                  <a:pt x="50" y="127"/>
                  <a:pt x="73" y="130"/>
                  <a:pt x="88" y="146"/>
                </a:cubicBezTo>
                <a:cubicBezTo>
                  <a:pt x="105" y="163"/>
                  <a:pt x="108" y="187"/>
                  <a:pt x="95" y="201"/>
                </a:cubicBezTo>
                <a:cubicBezTo>
                  <a:pt x="94" y="202"/>
                  <a:pt x="93" y="202"/>
                  <a:pt x="92" y="202"/>
                </a:cubicBezTo>
                <a:lnTo>
                  <a:pt x="65" y="210"/>
                </a:lnTo>
                <a:close/>
                <a:moveTo>
                  <a:pt x="210" y="86"/>
                </a:moveTo>
                <a:cubicBezTo>
                  <a:pt x="198" y="99"/>
                  <a:pt x="198" y="99"/>
                  <a:pt x="198" y="99"/>
                </a:cubicBezTo>
                <a:cubicBezTo>
                  <a:pt x="198" y="97"/>
                  <a:pt x="198" y="96"/>
                  <a:pt x="198" y="94"/>
                </a:cubicBezTo>
                <a:cubicBezTo>
                  <a:pt x="196" y="80"/>
                  <a:pt x="190" y="66"/>
                  <a:pt x="179" y="55"/>
                </a:cubicBezTo>
                <a:cubicBezTo>
                  <a:pt x="167" y="44"/>
                  <a:pt x="151" y="37"/>
                  <a:pt x="136" y="37"/>
                </a:cubicBezTo>
                <a:cubicBezTo>
                  <a:pt x="148" y="24"/>
                  <a:pt x="148" y="24"/>
                  <a:pt x="148" y="24"/>
                </a:cubicBezTo>
                <a:cubicBezTo>
                  <a:pt x="154" y="18"/>
                  <a:pt x="162" y="15"/>
                  <a:pt x="172" y="15"/>
                </a:cubicBezTo>
                <a:cubicBezTo>
                  <a:pt x="183" y="15"/>
                  <a:pt x="196" y="20"/>
                  <a:pt x="205" y="30"/>
                </a:cubicBezTo>
                <a:cubicBezTo>
                  <a:pt x="214" y="38"/>
                  <a:pt x="219" y="49"/>
                  <a:pt x="219" y="60"/>
                </a:cubicBezTo>
                <a:cubicBezTo>
                  <a:pt x="220" y="70"/>
                  <a:pt x="217" y="80"/>
                  <a:pt x="210" y="86"/>
                </a:cubicBezTo>
                <a:close/>
              </a:path>
            </a:pathLst>
          </a:custGeom>
          <a:solidFill>
            <a:schemeClr val="bg1"/>
          </a:solidFill>
          <a:ln>
            <a:noFill/>
          </a:ln>
        </p:spPr>
        <p:txBody>
          <a:bodyPr vert="horz" wrap="square" lIns="182843" tIns="91422" rIns="182843" bIns="91422" numCol="1" anchor="t" anchorCtr="0" compatLnSpc="1">
            <a:prstTxWarp prst="textNoShape">
              <a:avLst/>
            </a:prstTxWarp>
          </a:bodyPr>
          <a:lstStyle/>
          <a:p>
            <a:endParaRPr lang="id-ID"/>
          </a:p>
        </p:txBody>
      </p:sp>
      <p:grpSp>
        <p:nvGrpSpPr>
          <p:cNvPr id="56" name="Group 55"/>
          <p:cNvGrpSpPr/>
          <p:nvPr/>
        </p:nvGrpSpPr>
        <p:grpSpPr>
          <a:xfrm>
            <a:off x="11629560" y="7631285"/>
            <a:ext cx="785969" cy="735086"/>
            <a:chOff x="998489" y="2241774"/>
            <a:chExt cx="256404" cy="239742"/>
          </a:xfrm>
          <a:solidFill>
            <a:schemeClr val="bg1"/>
          </a:solidFill>
        </p:grpSpPr>
        <p:sp>
          <p:nvSpPr>
            <p:cNvPr id="57" name="Freeform 58"/>
            <p:cNvSpPr>
              <a:spLocks noEditPoints="1"/>
            </p:cNvSpPr>
            <p:nvPr/>
          </p:nvSpPr>
          <p:spPr bwMode="auto">
            <a:xfrm>
              <a:off x="998489" y="2241774"/>
              <a:ext cx="256404" cy="239742"/>
            </a:xfrm>
            <a:custGeom>
              <a:avLst/>
              <a:gdLst>
                <a:gd name="T0" fmla="*/ 230 w 234"/>
                <a:gd name="T1" fmla="*/ 48 h 219"/>
                <a:gd name="T2" fmla="*/ 186 w 234"/>
                <a:gd name="T3" fmla="*/ 5 h 219"/>
                <a:gd name="T4" fmla="*/ 176 w 234"/>
                <a:gd name="T5" fmla="*/ 0 h 219"/>
                <a:gd name="T6" fmla="*/ 22 w 234"/>
                <a:gd name="T7" fmla="*/ 0 h 219"/>
                <a:gd name="T8" fmla="*/ 0 w 234"/>
                <a:gd name="T9" fmla="*/ 22 h 219"/>
                <a:gd name="T10" fmla="*/ 0 w 234"/>
                <a:gd name="T11" fmla="*/ 197 h 219"/>
                <a:gd name="T12" fmla="*/ 22 w 234"/>
                <a:gd name="T13" fmla="*/ 219 h 219"/>
                <a:gd name="T14" fmla="*/ 212 w 234"/>
                <a:gd name="T15" fmla="*/ 219 h 219"/>
                <a:gd name="T16" fmla="*/ 234 w 234"/>
                <a:gd name="T17" fmla="*/ 197 h 219"/>
                <a:gd name="T18" fmla="*/ 234 w 234"/>
                <a:gd name="T19" fmla="*/ 59 h 219"/>
                <a:gd name="T20" fmla="*/ 230 w 234"/>
                <a:gd name="T21" fmla="*/ 48 h 219"/>
                <a:gd name="T22" fmla="*/ 220 w 234"/>
                <a:gd name="T23" fmla="*/ 197 h 219"/>
                <a:gd name="T24" fmla="*/ 212 w 234"/>
                <a:gd name="T25" fmla="*/ 205 h 219"/>
                <a:gd name="T26" fmla="*/ 22 w 234"/>
                <a:gd name="T27" fmla="*/ 205 h 219"/>
                <a:gd name="T28" fmla="*/ 15 w 234"/>
                <a:gd name="T29" fmla="*/ 197 h 219"/>
                <a:gd name="T30" fmla="*/ 15 w 234"/>
                <a:gd name="T31" fmla="*/ 22 h 219"/>
                <a:gd name="T32" fmla="*/ 22 w 234"/>
                <a:gd name="T33" fmla="*/ 15 h 219"/>
                <a:gd name="T34" fmla="*/ 168 w 234"/>
                <a:gd name="T35" fmla="*/ 15 h 219"/>
                <a:gd name="T36" fmla="*/ 168 w 234"/>
                <a:gd name="T37" fmla="*/ 44 h 219"/>
                <a:gd name="T38" fmla="*/ 168 w 234"/>
                <a:gd name="T39" fmla="*/ 44 h 219"/>
                <a:gd name="T40" fmla="*/ 190 w 234"/>
                <a:gd name="T41" fmla="*/ 66 h 219"/>
                <a:gd name="T42" fmla="*/ 198 w 234"/>
                <a:gd name="T43" fmla="*/ 66 h 219"/>
                <a:gd name="T44" fmla="*/ 220 w 234"/>
                <a:gd name="T45" fmla="*/ 66 h 219"/>
                <a:gd name="T46" fmla="*/ 220 w 234"/>
                <a:gd name="T47" fmla="*/ 197 h 219"/>
                <a:gd name="T48" fmla="*/ 198 w 234"/>
                <a:gd name="T49" fmla="*/ 59 h 219"/>
                <a:gd name="T50" fmla="*/ 190 w 234"/>
                <a:gd name="T51" fmla="*/ 59 h 219"/>
                <a:gd name="T52" fmla="*/ 176 w 234"/>
                <a:gd name="T53" fmla="*/ 44 h 219"/>
                <a:gd name="T54" fmla="*/ 176 w 234"/>
                <a:gd name="T55" fmla="*/ 44 h 219"/>
                <a:gd name="T56" fmla="*/ 176 w 234"/>
                <a:gd name="T57" fmla="*/ 15 h 219"/>
                <a:gd name="T58" fmla="*/ 220 w 234"/>
                <a:gd name="T59" fmla="*/ 59 h 219"/>
                <a:gd name="T60" fmla="*/ 198 w 234"/>
                <a:gd name="T61" fmla="*/ 5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4" h="219">
                  <a:moveTo>
                    <a:pt x="230" y="48"/>
                  </a:moveTo>
                  <a:cubicBezTo>
                    <a:pt x="186" y="5"/>
                    <a:pt x="186" y="5"/>
                    <a:pt x="186" y="5"/>
                  </a:cubicBezTo>
                  <a:cubicBezTo>
                    <a:pt x="183" y="2"/>
                    <a:pt x="180" y="0"/>
                    <a:pt x="176" y="0"/>
                  </a:cubicBezTo>
                  <a:cubicBezTo>
                    <a:pt x="22" y="0"/>
                    <a:pt x="22" y="0"/>
                    <a:pt x="22" y="0"/>
                  </a:cubicBezTo>
                  <a:cubicBezTo>
                    <a:pt x="10" y="0"/>
                    <a:pt x="0" y="10"/>
                    <a:pt x="0" y="22"/>
                  </a:cubicBezTo>
                  <a:cubicBezTo>
                    <a:pt x="0" y="197"/>
                    <a:pt x="0" y="197"/>
                    <a:pt x="0" y="197"/>
                  </a:cubicBezTo>
                  <a:cubicBezTo>
                    <a:pt x="0" y="210"/>
                    <a:pt x="10" y="219"/>
                    <a:pt x="22" y="219"/>
                  </a:cubicBezTo>
                  <a:cubicBezTo>
                    <a:pt x="212" y="219"/>
                    <a:pt x="212" y="219"/>
                    <a:pt x="212" y="219"/>
                  </a:cubicBezTo>
                  <a:cubicBezTo>
                    <a:pt x="224" y="219"/>
                    <a:pt x="234" y="210"/>
                    <a:pt x="234" y="197"/>
                  </a:cubicBezTo>
                  <a:cubicBezTo>
                    <a:pt x="234" y="59"/>
                    <a:pt x="234" y="59"/>
                    <a:pt x="234" y="59"/>
                  </a:cubicBezTo>
                  <a:cubicBezTo>
                    <a:pt x="234" y="55"/>
                    <a:pt x="233" y="51"/>
                    <a:pt x="230" y="48"/>
                  </a:cubicBezTo>
                  <a:close/>
                  <a:moveTo>
                    <a:pt x="220" y="197"/>
                  </a:moveTo>
                  <a:cubicBezTo>
                    <a:pt x="220" y="202"/>
                    <a:pt x="216" y="205"/>
                    <a:pt x="212" y="205"/>
                  </a:cubicBezTo>
                  <a:cubicBezTo>
                    <a:pt x="22" y="205"/>
                    <a:pt x="22" y="205"/>
                    <a:pt x="22" y="205"/>
                  </a:cubicBezTo>
                  <a:cubicBezTo>
                    <a:pt x="18" y="205"/>
                    <a:pt x="15" y="202"/>
                    <a:pt x="15" y="197"/>
                  </a:cubicBezTo>
                  <a:cubicBezTo>
                    <a:pt x="15" y="22"/>
                    <a:pt x="15" y="22"/>
                    <a:pt x="15" y="22"/>
                  </a:cubicBezTo>
                  <a:cubicBezTo>
                    <a:pt x="15" y="18"/>
                    <a:pt x="18" y="15"/>
                    <a:pt x="22" y="15"/>
                  </a:cubicBezTo>
                  <a:cubicBezTo>
                    <a:pt x="168" y="15"/>
                    <a:pt x="168" y="15"/>
                    <a:pt x="168" y="15"/>
                  </a:cubicBezTo>
                  <a:cubicBezTo>
                    <a:pt x="168" y="44"/>
                    <a:pt x="168" y="44"/>
                    <a:pt x="168" y="44"/>
                  </a:cubicBezTo>
                  <a:cubicBezTo>
                    <a:pt x="168" y="44"/>
                    <a:pt x="168" y="44"/>
                    <a:pt x="168" y="44"/>
                  </a:cubicBezTo>
                  <a:cubicBezTo>
                    <a:pt x="168" y="56"/>
                    <a:pt x="178" y="66"/>
                    <a:pt x="190" y="66"/>
                  </a:cubicBezTo>
                  <a:cubicBezTo>
                    <a:pt x="198" y="66"/>
                    <a:pt x="198" y="66"/>
                    <a:pt x="198" y="66"/>
                  </a:cubicBezTo>
                  <a:cubicBezTo>
                    <a:pt x="220" y="66"/>
                    <a:pt x="220" y="66"/>
                    <a:pt x="220" y="66"/>
                  </a:cubicBezTo>
                  <a:lnTo>
                    <a:pt x="220" y="197"/>
                  </a:lnTo>
                  <a:close/>
                  <a:moveTo>
                    <a:pt x="198" y="59"/>
                  </a:moveTo>
                  <a:cubicBezTo>
                    <a:pt x="190" y="59"/>
                    <a:pt x="190" y="59"/>
                    <a:pt x="190" y="59"/>
                  </a:cubicBezTo>
                  <a:cubicBezTo>
                    <a:pt x="182" y="59"/>
                    <a:pt x="176" y="52"/>
                    <a:pt x="176" y="44"/>
                  </a:cubicBezTo>
                  <a:cubicBezTo>
                    <a:pt x="176" y="44"/>
                    <a:pt x="176" y="44"/>
                    <a:pt x="176" y="44"/>
                  </a:cubicBezTo>
                  <a:cubicBezTo>
                    <a:pt x="176" y="15"/>
                    <a:pt x="176" y="15"/>
                    <a:pt x="176" y="15"/>
                  </a:cubicBezTo>
                  <a:cubicBezTo>
                    <a:pt x="220" y="59"/>
                    <a:pt x="220" y="59"/>
                    <a:pt x="220" y="59"/>
                  </a:cubicBezTo>
                  <a:lnTo>
                    <a:pt x="198" y="5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8" name="Freeform 59"/>
            <p:cNvSpPr>
              <a:spLocks/>
            </p:cNvSpPr>
            <p:nvPr/>
          </p:nvSpPr>
          <p:spPr bwMode="auto">
            <a:xfrm>
              <a:off x="1118823" y="2289908"/>
              <a:ext cx="48597" cy="7868"/>
            </a:xfrm>
            <a:custGeom>
              <a:avLst/>
              <a:gdLst>
                <a:gd name="T0" fmla="*/ 4 w 44"/>
                <a:gd name="T1" fmla="*/ 7 h 7"/>
                <a:gd name="T2" fmla="*/ 40 w 44"/>
                <a:gd name="T3" fmla="*/ 7 h 7"/>
                <a:gd name="T4" fmla="*/ 44 w 44"/>
                <a:gd name="T5" fmla="*/ 4 h 7"/>
                <a:gd name="T6" fmla="*/ 40 w 44"/>
                <a:gd name="T7" fmla="*/ 0 h 7"/>
                <a:gd name="T8" fmla="*/ 4 w 44"/>
                <a:gd name="T9" fmla="*/ 0 h 7"/>
                <a:gd name="T10" fmla="*/ 0 w 44"/>
                <a:gd name="T11" fmla="*/ 4 h 7"/>
                <a:gd name="T12" fmla="*/ 4 w 4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4" h="7">
                  <a:moveTo>
                    <a:pt x="4" y="7"/>
                  </a:moveTo>
                  <a:cubicBezTo>
                    <a:pt x="40" y="7"/>
                    <a:pt x="40" y="7"/>
                    <a:pt x="40" y="7"/>
                  </a:cubicBezTo>
                  <a:cubicBezTo>
                    <a:pt x="42" y="7"/>
                    <a:pt x="44" y="6"/>
                    <a:pt x="44" y="4"/>
                  </a:cubicBezTo>
                  <a:cubicBezTo>
                    <a:pt x="44" y="2"/>
                    <a:pt x="42" y="0"/>
                    <a:pt x="40" y="0"/>
                  </a:cubicBezTo>
                  <a:cubicBezTo>
                    <a:pt x="4" y="0"/>
                    <a:pt x="4" y="0"/>
                    <a:pt x="4" y="0"/>
                  </a:cubicBezTo>
                  <a:cubicBezTo>
                    <a:pt x="2" y="0"/>
                    <a:pt x="0" y="2"/>
                    <a:pt x="0" y="4"/>
                  </a:cubicBezTo>
                  <a:cubicBezTo>
                    <a:pt x="0" y="6"/>
                    <a:pt x="2" y="7"/>
                    <a:pt x="4" y="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9" name="Freeform 60"/>
            <p:cNvSpPr>
              <a:spLocks/>
            </p:cNvSpPr>
            <p:nvPr/>
          </p:nvSpPr>
          <p:spPr bwMode="auto">
            <a:xfrm>
              <a:off x="1118823" y="2313975"/>
              <a:ext cx="48597" cy="7868"/>
            </a:xfrm>
            <a:custGeom>
              <a:avLst/>
              <a:gdLst>
                <a:gd name="T0" fmla="*/ 4 w 44"/>
                <a:gd name="T1" fmla="*/ 7 h 7"/>
                <a:gd name="T2" fmla="*/ 40 w 44"/>
                <a:gd name="T3" fmla="*/ 7 h 7"/>
                <a:gd name="T4" fmla="*/ 44 w 44"/>
                <a:gd name="T5" fmla="*/ 4 h 7"/>
                <a:gd name="T6" fmla="*/ 40 w 44"/>
                <a:gd name="T7" fmla="*/ 0 h 7"/>
                <a:gd name="T8" fmla="*/ 4 w 44"/>
                <a:gd name="T9" fmla="*/ 0 h 7"/>
                <a:gd name="T10" fmla="*/ 0 w 44"/>
                <a:gd name="T11" fmla="*/ 4 h 7"/>
                <a:gd name="T12" fmla="*/ 4 w 4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4" h="7">
                  <a:moveTo>
                    <a:pt x="4" y="7"/>
                  </a:moveTo>
                  <a:cubicBezTo>
                    <a:pt x="40" y="7"/>
                    <a:pt x="40" y="7"/>
                    <a:pt x="40" y="7"/>
                  </a:cubicBezTo>
                  <a:cubicBezTo>
                    <a:pt x="42" y="7"/>
                    <a:pt x="44" y="6"/>
                    <a:pt x="44" y="4"/>
                  </a:cubicBezTo>
                  <a:cubicBezTo>
                    <a:pt x="44" y="2"/>
                    <a:pt x="42" y="0"/>
                    <a:pt x="40" y="0"/>
                  </a:cubicBezTo>
                  <a:cubicBezTo>
                    <a:pt x="4" y="0"/>
                    <a:pt x="4" y="0"/>
                    <a:pt x="4" y="0"/>
                  </a:cubicBezTo>
                  <a:cubicBezTo>
                    <a:pt x="2" y="0"/>
                    <a:pt x="0" y="2"/>
                    <a:pt x="0" y="4"/>
                  </a:cubicBezTo>
                  <a:cubicBezTo>
                    <a:pt x="0" y="6"/>
                    <a:pt x="2" y="7"/>
                    <a:pt x="4" y="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0" name="Freeform 61"/>
            <p:cNvSpPr>
              <a:spLocks/>
            </p:cNvSpPr>
            <p:nvPr/>
          </p:nvSpPr>
          <p:spPr bwMode="auto">
            <a:xfrm>
              <a:off x="1118823" y="2338041"/>
              <a:ext cx="104135" cy="7868"/>
            </a:xfrm>
            <a:custGeom>
              <a:avLst/>
              <a:gdLst>
                <a:gd name="T0" fmla="*/ 0 w 95"/>
                <a:gd name="T1" fmla="*/ 4 h 7"/>
                <a:gd name="T2" fmla="*/ 4 w 95"/>
                <a:gd name="T3" fmla="*/ 7 h 7"/>
                <a:gd name="T4" fmla="*/ 91 w 95"/>
                <a:gd name="T5" fmla="*/ 7 h 7"/>
                <a:gd name="T6" fmla="*/ 95 w 95"/>
                <a:gd name="T7" fmla="*/ 4 h 7"/>
                <a:gd name="T8" fmla="*/ 91 w 95"/>
                <a:gd name="T9" fmla="*/ 0 h 7"/>
                <a:gd name="T10" fmla="*/ 4 w 95"/>
                <a:gd name="T11" fmla="*/ 0 h 7"/>
                <a:gd name="T12" fmla="*/ 0 w 95"/>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95" h="7">
                  <a:moveTo>
                    <a:pt x="0" y="4"/>
                  </a:moveTo>
                  <a:cubicBezTo>
                    <a:pt x="0" y="6"/>
                    <a:pt x="2" y="7"/>
                    <a:pt x="4" y="7"/>
                  </a:cubicBezTo>
                  <a:cubicBezTo>
                    <a:pt x="91" y="7"/>
                    <a:pt x="91" y="7"/>
                    <a:pt x="91" y="7"/>
                  </a:cubicBezTo>
                  <a:cubicBezTo>
                    <a:pt x="93" y="7"/>
                    <a:pt x="95" y="6"/>
                    <a:pt x="95" y="4"/>
                  </a:cubicBezTo>
                  <a:cubicBezTo>
                    <a:pt x="95" y="2"/>
                    <a:pt x="93" y="0"/>
                    <a:pt x="91" y="0"/>
                  </a:cubicBezTo>
                  <a:cubicBezTo>
                    <a:pt x="4" y="0"/>
                    <a:pt x="4" y="0"/>
                    <a:pt x="4" y="0"/>
                  </a:cubicBezTo>
                  <a:cubicBezTo>
                    <a:pt x="2" y="0"/>
                    <a:pt x="0" y="2"/>
                    <a:pt x="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1" name="Freeform 62"/>
            <p:cNvSpPr>
              <a:spLocks/>
            </p:cNvSpPr>
            <p:nvPr/>
          </p:nvSpPr>
          <p:spPr bwMode="auto">
            <a:xfrm>
              <a:off x="1031349" y="2386175"/>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5"/>
                    <a:pt x="1" y="7"/>
                    <a:pt x="3" y="7"/>
                  </a:cubicBezTo>
                  <a:cubicBezTo>
                    <a:pt x="171" y="7"/>
                    <a:pt x="171" y="7"/>
                    <a:pt x="171" y="7"/>
                  </a:cubicBezTo>
                  <a:cubicBezTo>
                    <a:pt x="173" y="7"/>
                    <a:pt x="175" y="5"/>
                    <a:pt x="175" y="3"/>
                  </a:cubicBezTo>
                  <a:cubicBezTo>
                    <a:pt x="175" y="1"/>
                    <a:pt x="173" y="0"/>
                    <a:pt x="17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2" name="Freeform 63"/>
            <p:cNvSpPr>
              <a:spLocks/>
            </p:cNvSpPr>
            <p:nvPr/>
          </p:nvSpPr>
          <p:spPr bwMode="auto">
            <a:xfrm>
              <a:off x="1031349" y="2410242"/>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5"/>
                    <a:pt x="1" y="7"/>
                    <a:pt x="3" y="7"/>
                  </a:cubicBezTo>
                  <a:cubicBezTo>
                    <a:pt x="171" y="7"/>
                    <a:pt x="171" y="7"/>
                    <a:pt x="171" y="7"/>
                  </a:cubicBezTo>
                  <a:cubicBezTo>
                    <a:pt x="173" y="7"/>
                    <a:pt x="175" y="5"/>
                    <a:pt x="175" y="3"/>
                  </a:cubicBezTo>
                  <a:cubicBezTo>
                    <a:pt x="175" y="1"/>
                    <a:pt x="173" y="0"/>
                    <a:pt x="17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3" name="Freeform 64"/>
            <p:cNvSpPr>
              <a:spLocks/>
            </p:cNvSpPr>
            <p:nvPr/>
          </p:nvSpPr>
          <p:spPr bwMode="auto">
            <a:xfrm>
              <a:off x="1031349" y="2434308"/>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5"/>
                    <a:pt x="1" y="7"/>
                    <a:pt x="3" y="7"/>
                  </a:cubicBezTo>
                  <a:cubicBezTo>
                    <a:pt x="171" y="7"/>
                    <a:pt x="171" y="7"/>
                    <a:pt x="171" y="7"/>
                  </a:cubicBezTo>
                  <a:cubicBezTo>
                    <a:pt x="173" y="7"/>
                    <a:pt x="175" y="5"/>
                    <a:pt x="175" y="3"/>
                  </a:cubicBezTo>
                  <a:cubicBezTo>
                    <a:pt x="175" y="1"/>
                    <a:pt x="173" y="0"/>
                    <a:pt x="17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4" name="Freeform 65"/>
            <p:cNvSpPr>
              <a:spLocks/>
            </p:cNvSpPr>
            <p:nvPr/>
          </p:nvSpPr>
          <p:spPr bwMode="auto">
            <a:xfrm>
              <a:off x="1031349" y="2362108"/>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6"/>
                    <a:pt x="1" y="7"/>
                    <a:pt x="3" y="7"/>
                  </a:cubicBezTo>
                  <a:cubicBezTo>
                    <a:pt x="171" y="7"/>
                    <a:pt x="171" y="7"/>
                    <a:pt x="171" y="7"/>
                  </a:cubicBezTo>
                  <a:cubicBezTo>
                    <a:pt x="173" y="7"/>
                    <a:pt x="175" y="6"/>
                    <a:pt x="175" y="3"/>
                  </a:cubicBezTo>
                  <a:cubicBezTo>
                    <a:pt x="175" y="1"/>
                    <a:pt x="173" y="0"/>
                    <a:pt x="17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5" name="Freeform 66"/>
            <p:cNvSpPr>
              <a:spLocks noEditPoints="1"/>
            </p:cNvSpPr>
            <p:nvPr/>
          </p:nvSpPr>
          <p:spPr bwMode="auto">
            <a:xfrm>
              <a:off x="1031349" y="2282040"/>
              <a:ext cx="71275" cy="63870"/>
            </a:xfrm>
            <a:custGeom>
              <a:avLst/>
              <a:gdLst>
                <a:gd name="T0" fmla="*/ 7 w 65"/>
                <a:gd name="T1" fmla="*/ 58 h 58"/>
                <a:gd name="T2" fmla="*/ 58 w 65"/>
                <a:gd name="T3" fmla="*/ 58 h 58"/>
                <a:gd name="T4" fmla="*/ 65 w 65"/>
                <a:gd name="T5" fmla="*/ 51 h 58"/>
                <a:gd name="T6" fmla="*/ 65 w 65"/>
                <a:gd name="T7" fmla="*/ 7 h 58"/>
                <a:gd name="T8" fmla="*/ 58 w 65"/>
                <a:gd name="T9" fmla="*/ 0 h 58"/>
                <a:gd name="T10" fmla="*/ 7 w 65"/>
                <a:gd name="T11" fmla="*/ 0 h 58"/>
                <a:gd name="T12" fmla="*/ 0 w 65"/>
                <a:gd name="T13" fmla="*/ 7 h 58"/>
                <a:gd name="T14" fmla="*/ 0 w 65"/>
                <a:gd name="T15" fmla="*/ 51 h 58"/>
                <a:gd name="T16" fmla="*/ 7 w 65"/>
                <a:gd name="T17" fmla="*/ 58 h 58"/>
                <a:gd name="T18" fmla="*/ 14 w 65"/>
                <a:gd name="T19" fmla="*/ 14 h 58"/>
                <a:gd name="T20" fmla="*/ 51 w 65"/>
                <a:gd name="T21" fmla="*/ 14 h 58"/>
                <a:gd name="T22" fmla="*/ 51 w 65"/>
                <a:gd name="T23" fmla="*/ 44 h 58"/>
                <a:gd name="T24" fmla="*/ 14 w 65"/>
                <a:gd name="T25" fmla="*/ 44 h 58"/>
                <a:gd name="T26" fmla="*/ 14 w 65"/>
                <a:gd name="T27" fmla="*/ 1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58">
                  <a:moveTo>
                    <a:pt x="7" y="58"/>
                  </a:moveTo>
                  <a:cubicBezTo>
                    <a:pt x="58" y="58"/>
                    <a:pt x="58" y="58"/>
                    <a:pt x="58" y="58"/>
                  </a:cubicBezTo>
                  <a:cubicBezTo>
                    <a:pt x="62" y="58"/>
                    <a:pt x="65" y="55"/>
                    <a:pt x="65" y="51"/>
                  </a:cubicBezTo>
                  <a:cubicBezTo>
                    <a:pt x="65" y="7"/>
                    <a:pt x="65" y="7"/>
                    <a:pt x="65" y="7"/>
                  </a:cubicBezTo>
                  <a:cubicBezTo>
                    <a:pt x="65" y="3"/>
                    <a:pt x="62" y="0"/>
                    <a:pt x="58" y="0"/>
                  </a:cubicBezTo>
                  <a:cubicBezTo>
                    <a:pt x="7" y="0"/>
                    <a:pt x="7" y="0"/>
                    <a:pt x="7" y="0"/>
                  </a:cubicBezTo>
                  <a:cubicBezTo>
                    <a:pt x="3" y="0"/>
                    <a:pt x="0" y="3"/>
                    <a:pt x="0" y="7"/>
                  </a:cubicBezTo>
                  <a:cubicBezTo>
                    <a:pt x="0" y="51"/>
                    <a:pt x="0" y="51"/>
                    <a:pt x="0" y="51"/>
                  </a:cubicBezTo>
                  <a:cubicBezTo>
                    <a:pt x="0" y="55"/>
                    <a:pt x="3" y="58"/>
                    <a:pt x="7" y="58"/>
                  </a:cubicBezTo>
                  <a:close/>
                  <a:moveTo>
                    <a:pt x="14" y="14"/>
                  </a:moveTo>
                  <a:cubicBezTo>
                    <a:pt x="51" y="14"/>
                    <a:pt x="51" y="14"/>
                    <a:pt x="51" y="14"/>
                  </a:cubicBezTo>
                  <a:cubicBezTo>
                    <a:pt x="51" y="44"/>
                    <a:pt x="51" y="44"/>
                    <a:pt x="51" y="44"/>
                  </a:cubicBezTo>
                  <a:cubicBezTo>
                    <a:pt x="14" y="44"/>
                    <a:pt x="14" y="44"/>
                    <a:pt x="14" y="44"/>
                  </a:cubicBezTo>
                  <a:lnTo>
                    <a:pt x="14" y="1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67" name="Group 66"/>
          <p:cNvGrpSpPr/>
          <p:nvPr/>
        </p:nvGrpSpPr>
        <p:grpSpPr>
          <a:xfrm>
            <a:off x="2800297" y="483017"/>
            <a:ext cx="18777057" cy="2800749"/>
            <a:chOff x="5988388" y="483017"/>
            <a:chExt cx="12359700" cy="2800749"/>
          </a:xfrm>
        </p:grpSpPr>
        <p:sp>
          <p:nvSpPr>
            <p:cNvPr id="68" name="TextBox 67"/>
            <p:cNvSpPr txBox="1"/>
            <p:nvPr/>
          </p:nvSpPr>
          <p:spPr>
            <a:xfrm>
              <a:off x="5988388" y="483017"/>
              <a:ext cx="12359700" cy="2800749"/>
            </a:xfrm>
            <a:prstGeom prst="rect">
              <a:avLst/>
            </a:prstGeom>
            <a:noFill/>
          </p:spPr>
          <p:txBody>
            <a:bodyPr wrap="square" lIns="91422" tIns="45711" rIns="91422" bIns="45711" rtlCol="0">
              <a:spAutoFit/>
            </a:bodyPr>
            <a:lstStyle/>
            <a:p>
              <a:pPr algn="ctr"/>
              <a:r>
                <a:rPr lang="es-US" sz="8800" b="1" dirty="0">
                  <a:solidFill>
                    <a:schemeClr val="tx2"/>
                  </a:solidFill>
                  <a:latin typeface="Lato Regular"/>
                  <a:cs typeface="Lato Regular"/>
                </a:rPr>
                <a:t>The Agenda </a:t>
              </a:r>
              <a:r>
                <a:rPr lang="es-US" sz="8800" b="1" dirty="0" err="1">
                  <a:solidFill>
                    <a:schemeClr val="tx2"/>
                  </a:solidFill>
                  <a:latin typeface="Lato Regular"/>
                  <a:cs typeface="Lato Regular"/>
                </a:rPr>
                <a:t>for</a:t>
              </a:r>
              <a:r>
                <a:rPr lang="es-US" sz="8800" b="1" dirty="0">
                  <a:solidFill>
                    <a:schemeClr val="tx2"/>
                  </a:solidFill>
                  <a:latin typeface="Lato Regular"/>
                  <a:cs typeface="Lato Regular"/>
                </a:rPr>
                <a:t> </a:t>
              </a:r>
              <a:r>
                <a:rPr lang="es-US" sz="8800" b="1" dirty="0" err="1" smtClean="0">
                  <a:solidFill>
                    <a:schemeClr val="tx2"/>
                  </a:solidFill>
                  <a:latin typeface="Lato Regular"/>
                  <a:cs typeface="Lato Regular"/>
                </a:rPr>
                <a:t>this</a:t>
              </a:r>
              <a:r>
                <a:rPr lang="es-US" sz="8800" b="1" dirty="0" smtClean="0">
                  <a:solidFill>
                    <a:schemeClr val="tx2"/>
                  </a:solidFill>
                  <a:latin typeface="Lato Regular"/>
                  <a:cs typeface="Lato Regular"/>
                </a:rPr>
                <a:t> </a:t>
              </a:r>
              <a:r>
                <a:rPr lang="es-US" sz="8800" b="1" dirty="0" err="1" smtClean="0">
                  <a:solidFill>
                    <a:schemeClr val="tx2"/>
                  </a:solidFill>
                  <a:latin typeface="Lato Regular"/>
                  <a:cs typeface="Lato Regular"/>
                </a:rPr>
                <a:t>Presentation</a:t>
              </a:r>
              <a:endParaRPr lang="id-ID" sz="8800" b="1" dirty="0">
                <a:solidFill>
                  <a:schemeClr val="tx2"/>
                </a:solidFill>
                <a:latin typeface="Lato Regular"/>
                <a:cs typeface="Lato Regular"/>
              </a:endParaRPr>
            </a:p>
          </p:txBody>
        </p:sp>
        <p:sp>
          <p:nvSpPr>
            <p:cNvPr id="69" name="Rectangle 68"/>
            <p:cNvSpPr/>
            <p:nvPr/>
          </p:nvSpPr>
          <p:spPr>
            <a:xfrm>
              <a:off x="11412311" y="2470667"/>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70" name="Subtitle 2"/>
            <p:cNvSpPr txBox="1">
              <a:spLocks/>
            </p:cNvSpPr>
            <p:nvPr/>
          </p:nvSpPr>
          <p:spPr>
            <a:xfrm>
              <a:off x="6361236" y="1634834"/>
              <a:ext cx="11655185"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3100" dirty="0" smtClean="0">
                  <a:latin typeface="Lato Light"/>
                  <a:cs typeface="Lato Light"/>
                </a:rPr>
                <a:t>To be </a:t>
              </a:r>
              <a:r>
                <a:rPr lang="en-US" sz="3100" dirty="0" smtClean="0">
                  <a:solidFill>
                    <a:schemeClr val="accent1"/>
                  </a:solidFill>
                  <a:latin typeface="Lato Light"/>
                  <a:cs typeface="Lato Light"/>
                </a:rPr>
                <a:t>covered</a:t>
              </a:r>
              <a:endParaRPr lang="en-US" sz="3100" dirty="0">
                <a:solidFill>
                  <a:schemeClr val="accent1"/>
                </a:solidFill>
                <a:latin typeface="Lato Light"/>
                <a:cs typeface="Lato Light"/>
              </a:endParaRPr>
            </a:p>
          </p:txBody>
        </p:sp>
      </p:grpSp>
      <p:sp>
        <p:nvSpPr>
          <p:cNvPr id="66" name="TextBox 65"/>
          <p:cNvSpPr txBox="1"/>
          <p:nvPr/>
        </p:nvSpPr>
        <p:spPr>
          <a:xfrm>
            <a:off x="13555355" y="6330287"/>
            <a:ext cx="2294163" cy="1107883"/>
          </a:xfrm>
          <a:prstGeom prst="rect">
            <a:avLst/>
          </a:prstGeom>
          <a:noFill/>
        </p:spPr>
        <p:txBody>
          <a:bodyPr vert="horz" wrap="square" lIns="243731" tIns="121864" rIns="243731" bIns="121864" rtlCol="0">
            <a:spAutoFit/>
          </a:bodyPr>
          <a:lstStyle/>
          <a:p>
            <a:pPr algn="ctr"/>
            <a:r>
              <a:rPr lang="en-US" sz="2800" dirty="0" smtClean="0">
                <a:latin typeface="Lato Regular"/>
                <a:cs typeface="Lato Regular"/>
              </a:rPr>
              <a:t>Program Status</a:t>
            </a:r>
            <a:endParaRPr lang="en-US" sz="2800" dirty="0">
              <a:latin typeface="Lato Regular"/>
              <a:cs typeface="Lato Regular"/>
            </a:endParaRPr>
          </a:p>
        </p:txBody>
      </p:sp>
      <p:sp>
        <p:nvSpPr>
          <p:cNvPr id="71" name="TextBox 70"/>
          <p:cNvSpPr txBox="1"/>
          <p:nvPr/>
        </p:nvSpPr>
        <p:spPr>
          <a:xfrm>
            <a:off x="10795304" y="6190705"/>
            <a:ext cx="2294163" cy="1107883"/>
          </a:xfrm>
          <a:prstGeom prst="rect">
            <a:avLst/>
          </a:prstGeom>
          <a:noFill/>
        </p:spPr>
        <p:txBody>
          <a:bodyPr vert="horz" wrap="square" lIns="243731" tIns="121864" rIns="243731" bIns="121864" rtlCol="0">
            <a:spAutoFit/>
          </a:bodyPr>
          <a:lstStyle/>
          <a:p>
            <a:pPr algn="ctr"/>
            <a:r>
              <a:rPr lang="en-US" sz="2800" dirty="0" smtClean="0">
                <a:latin typeface="Lato Regular"/>
                <a:cs typeface="Lato Regular"/>
              </a:rPr>
              <a:t>Financial resources</a:t>
            </a:r>
            <a:endParaRPr lang="en-US" sz="2800" dirty="0">
              <a:latin typeface="Lato Regular"/>
              <a:cs typeface="Lato Regular"/>
            </a:endParaRPr>
          </a:p>
        </p:txBody>
      </p:sp>
    </p:spTree>
    <p:extLst>
      <p:ext uri="{BB962C8B-B14F-4D97-AF65-F5344CB8AC3E}">
        <p14:creationId xmlns:p14="http://schemas.microsoft.com/office/powerpoint/2010/main" val="294985033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1000"/>
                                        <p:tgtEl>
                                          <p:spTgt spid="67"/>
                                        </p:tgtEl>
                                      </p:cBhvr>
                                    </p:animEffect>
                                    <p:anim calcmode="lin" valueType="num">
                                      <p:cBhvr>
                                        <p:cTn id="8" dur="1000" fill="hold"/>
                                        <p:tgtEl>
                                          <p:spTgt spid="67"/>
                                        </p:tgtEl>
                                        <p:attrNameLst>
                                          <p:attrName>ppt_x</p:attrName>
                                        </p:attrNameLst>
                                      </p:cBhvr>
                                      <p:tavLst>
                                        <p:tav tm="0">
                                          <p:val>
                                            <p:strVal val="#ppt_x"/>
                                          </p:val>
                                        </p:tav>
                                        <p:tav tm="100000">
                                          <p:val>
                                            <p:strVal val="#ppt_x"/>
                                          </p:val>
                                        </p:tav>
                                      </p:tavLst>
                                    </p:anim>
                                    <p:anim calcmode="lin" valueType="num">
                                      <p:cBhvr>
                                        <p:cTn id="9" dur="900" decel="100000" fill="hold"/>
                                        <p:tgtEl>
                                          <p:spTgt spid="6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500"/>
                                        <p:tgtEl>
                                          <p:spTgt spid="31"/>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1"/>
                                        </p:tgtEl>
                                        <p:attrNameLst>
                                          <p:attrName>style.visibility</p:attrName>
                                        </p:attrNameLst>
                                      </p:cBhvr>
                                      <p:to>
                                        <p:strVal val="visible"/>
                                      </p:to>
                                    </p:set>
                                    <p:anim calcmode="lin" valueType="num">
                                      <p:cBhvr>
                                        <p:cTn id="18" dur="500" fill="hold"/>
                                        <p:tgtEl>
                                          <p:spTgt spid="41"/>
                                        </p:tgtEl>
                                        <p:attrNameLst>
                                          <p:attrName>ppt_w</p:attrName>
                                        </p:attrNameLst>
                                      </p:cBhvr>
                                      <p:tavLst>
                                        <p:tav tm="0">
                                          <p:val>
                                            <p:fltVal val="0"/>
                                          </p:val>
                                        </p:tav>
                                        <p:tav tm="100000">
                                          <p:val>
                                            <p:strVal val="#ppt_w"/>
                                          </p:val>
                                        </p:tav>
                                      </p:tavLst>
                                    </p:anim>
                                    <p:anim calcmode="lin" valueType="num">
                                      <p:cBhvr>
                                        <p:cTn id="19" dur="500" fill="hold"/>
                                        <p:tgtEl>
                                          <p:spTgt spid="41"/>
                                        </p:tgtEl>
                                        <p:attrNameLst>
                                          <p:attrName>ppt_h</p:attrName>
                                        </p:attrNameLst>
                                      </p:cBhvr>
                                      <p:tavLst>
                                        <p:tav tm="0">
                                          <p:val>
                                            <p:fltVal val="0"/>
                                          </p:val>
                                        </p:tav>
                                        <p:tav tm="100000">
                                          <p:val>
                                            <p:strVal val="#ppt_h"/>
                                          </p:val>
                                        </p:tav>
                                      </p:tavLst>
                                    </p:anim>
                                    <p:animEffect transition="in" filter="fade">
                                      <p:cBhvr>
                                        <p:cTn id="20" dur="500"/>
                                        <p:tgtEl>
                                          <p:spTgt spid="41"/>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500"/>
                                        <p:tgtEl>
                                          <p:spTgt spid="33"/>
                                        </p:tgtEl>
                                      </p:cBhvr>
                                    </p:animEffect>
                                  </p:childTnLst>
                                </p:cTn>
                              </p:par>
                            </p:childTnLst>
                          </p:cTn>
                        </p:par>
                        <p:par>
                          <p:cTn id="25" fill="hold">
                            <p:stCondLst>
                              <p:cond delay="2500"/>
                            </p:stCondLst>
                            <p:childTnLst>
                              <p:par>
                                <p:cTn id="26" presetID="12" presetClass="entr" presetSubtype="4"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p:tgtEl>
                                          <p:spTgt spid="11"/>
                                        </p:tgtEl>
                                        <p:attrNameLst>
                                          <p:attrName>ppt_y</p:attrName>
                                        </p:attrNameLst>
                                      </p:cBhvr>
                                      <p:tavLst>
                                        <p:tav tm="0">
                                          <p:val>
                                            <p:strVal val="#ppt_y+#ppt_h*1.125000"/>
                                          </p:val>
                                        </p:tav>
                                        <p:tav tm="100000">
                                          <p:val>
                                            <p:strVal val="#ppt_y"/>
                                          </p:val>
                                        </p:tav>
                                      </p:tavLst>
                                    </p:anim>
                                    <p:animEffect transition="in" filter="wipe(up)">
                                      <p:cBhvr>
                                        <p:cTn id="29" dur="500"/>
                                        <p:tgtEl>
                                          <p:spTgt spid="11"/>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p:cTn id="37" dur="500" fill="hold"/>
                                        <p:tgtEl>
                                          <p:spTgt spid="42"/>
                                        </p:tgtEl>
                                        <p:attrNameLst>
                                          <p:attrName>ppt_w</p:attrName>
                                        </p:attrNameLst>
                                      </p:cBhvr>
                                      <p:tavLst>
                                        <p:tav tm="0">
                                          <p:val>
                                            <p:fltVal val="0"/>
                                          </p:val>
                                        </p:tav>
                                        <p:tav tm="100000">
                                          <p:val>
                                            <p:strVal val="#ppt_w"/>
                                          </p:val>
                                        </p:tav>
                                      </p:tavLst>
                                    </p:anim>
                                    <p:anim calcmode="lin" valueType="num">
                                      <p:cBhvr>
                                        <p:cTn id="38" dur="500" fill="hold"/>
                                        <p:tgtEl>
                                          <p:spTgt spid="42"/>
                                        </p:tgtEl>
                                        <p:attrNameLst>
                                          <p:attrName>ppt_h</p:attrName>
                                        </p:attrNameLst>
                                      </p:cBhvr>
                                      <p:tavLst>
                                        <p:tav tm="0">
                                          <p:val>
                                            <p:fltVal val="0"/>
                                          </p:val>
                                        </p:tav>
                                        <p:tav tm="100000">
                                          <p:val>
                                            <p:strVal val="#ppt_h"/>
                                          </p:val>
                                        </p:tav>
                                      </p:tavLst>
                                    </p:anim>
                                    <p:animEffect transition="in" filter="fade">
                                      <p:cBhvr>
                                        <p:cTn id="39" dur="500"/>
                                        <p:tgtEl>
                                          <p:spTgt spid="42"/>
                                        </p:tgtEl>
                                      </p:cBhvr>
                                    </p:animEffect>
                                  </p:childTnLst>
                                </p:cTn>
                              </p:par>
                            </p:childTnLst>
                          </p:cTn>
                        </p:par>
                        <p:par>
                          <p:cTn id="40" fill="hold">
                            <p:stCondLst>
                              <p:cond delay="4000"/>
                            </p:stCondLst>
                            <p:childTnLst>
                              <p:par>
                                <p:cTn id="41" presetID="10" presetClass="entr" presetSubtype="0"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500"/>
                                        <p:tgtEl>
                                          <p:spTgt spid="34"/>
                                        </p:tgtEl>
                                      </p:cBhvr>
                                    </p:animEffect>
                                  </p:childTnLst>
                                </p:cTn>
                              </p:par>
                            </p:childTnLst>
                          </p:cTn>
                        </p:par>
                        <p:par>
                          <p:cTn id="44" fill="hold">
                            <p:stCondLst>
                              <p:cond delay="4500"/>
                            </p:stCondLst>
                            <p:childTnLst>
                              <p:par>
                                <p:cTn id="45" presetID="12" presetClass="entr" presetSubtype="1"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p:tgtEl>
                                          <p:spTgt spid="10"/>
                                        </p:tgtEl>
                                        <p:attrNameLst>
                                          <p:attrName>ppt_y</p:attrName>
                                        </p:attrNameLst>
                                      </p:cBhvr>
                                      <p:tavLst>
                                        <p:tav tm="0">
                                          <p:val>
                                            <p:strVal val="#ppt_y-#ppt_h*1.125000"/>
                                          </p:val>
                                        </p:tav>
                                        <p:tav tm="100000">
                                          <p:val>
                                            <p:strVal val="#ppt_y"/>
                                          </p:val>
                                        </p:tav>
                                      </p:tavLst>
                                    </p:anim>
                                    <p:animEffect transition="in" filter="wipe(down)">
                                      <p:cBhvr>
                                        <p:cTn id="48" dur="500"/>
                                        <p:tgtEl>
                                          <p:spTgt spid="10"/>
                                        </p:tgtEl>
                                      </p:cBhvr>
                                    </p:animEffect>
                                  </p:childTnLst>
                                </p:cTn>
                              </p:par>
                            </p:childTnLst>
                          </p:cTn>
                        </p:par>
                        <p:par>
                          <p:cTn id="49" fill="hold">
                            <p:stCondLst>
                              <p:cond delay="5000"/>
                            </p:stCondLst>
                            <p:childTnLst>
                              <p:par>
                                <p:cTn id="50" presetID="10" presetClass="entr" presetSubtype="0"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 calcmode="lin" valueType="num">
                                      <p:cBhvr>
                                        <p:cTn id="56" dur="500" fill="hold"/>
                                        <p:tgtEl>
                                          <p:spTgt spid="55"/>
                                        </p:tgtEl>
                                        <p:attrNameLst>
                                          <p:attrName>ppt_w</p:attrName>
                                        </p:attrNameLst>
                                      </p:cBhvr>
                                      <p:tavLst>
                                        <p:tav tm="0">
                                          <p:val>
                                            <p:fltVal val="0"/>
                                          </p:val>
                                        </p:tav>
                                        <p:tav tm="100000">
                                          <p:val>
                                            <p:strVal val="#ppt_w"/>
                                          </p:val>
                                        </p:tav>
                                      </p:tavLst>
                                    </p:anim>
                                    <p:anim calcmode="lin" valueType="num">
                                      <p:cBhvr>
                                        <p:cTn id="57" dur="500" fill="hold"/>
                                        <p:tgtEl>
                                          <p:spTgt spid="55"/>
                                        </p:tgtEl>
                                        <p:attrNameLst>
                                          <p:attrName>ppt_h</p:attrName>
                                        </p:attrNameLst>
                                      </p:cBhvr>
                                      <p:tavLst>
                                        <p:tav tm="0">
                                          <p:val>
                                            <p:fltVal val="0"/>
                                          </p:val>
                                        </p:tav>
                                        <p:tav tm="100000">
                                          <p:val>
                                            <p:strVal val="#ppt_h"/>
                                          </p:val>
                                        </p:tav>
                                      </p:tavLst>
                                    </p:anim>
                                    <p:animEffect transition="in" filter="fade">
                                      <p:cBhvr>
                                        <p:cTn id="58" dur="500"/>
                                        <p:tgtEl>
                                          <p:spTgt spid="55"/>
                                        </p:tgtEl>
                                      </p:cBhvr>
                                    </p:animEffect>
                                  </p:childTnLst>
                                </p:cTn>
                              </p:par>
                            </p:childTnLst>
                          </p:cTn>
                        </p:par>
                        <p:par>
                          <p:cTn id="59" fill="hold">
                            <p:stCondLst>
                              <p:cond delay="6000"/>
                            </p:stCondLst>
                            <p:childTnLst>
                              <p:par>
                                <p:cTn id="60" presetID="10"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500"/>
                                        <p:tgtEl>
                                          <p:spTgt spid="36"/>
                                        </p:tgtEl>
                                      </p:cBhvr>
                                    </p:animEffect>
                                  </p:childTnLst>
                                </p:cTn>
                              </p:par>
                            </p:childTnLst>
                          </p:cTn>
                        </p:par>
                        <p:par>
                          <p:cTn id="63" fill="hold">
                            <p:stCondLst>
                              <p:cond delay="6500"/>
                            </p:stCondLst>
                            <p:childTnLst>
                              <p:par>
                                <p:cTn id="64" presetID="12" presetClass="entr" presetSubtype="4"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additive="base">
                                        <p:cTn id="66" dur="500"/>
                                        <p:tgtEl>
                                          <p:spTgt spid="9"/>
                                        </p:tgtEl>
                                        <p:attrNameLst>
                                          <p:attrName>ppt_y</p:attrName>
                                        </p:attrNameLst>
                                      </p:cBhvr>
                                      <p:tavLst>
                                        <p:tav tm="0">
                                          <p:val>
                                            <p:strVal val="#ppt_y+#ppt_h*1.125000"/>
                                          </p:val>
                                        </p:tav>
                                        <p:tav tm="100000">
                                          <p:val>
                                            <p:strVal val="#ppt_y"/>
                                          </p:val>
                                        </p:tav>
                                      </p:tavLst>
                                    </p:anim>
                                    <p:animEffect transition="in" filter="wipe(up)">
                                      <p:cBhvr>
                                        <p:cTn id="67" dur="500"/>
                                        <p:tgtEl>
                                          <p:spTgt spid="9"/>
                                        </p:tgtEl>
                                      </p:cBhvr>
                                    </p:animEffect>
                                  </p:childTnLst>
                                </p:cTn>
                              </p:par>
                            </p:childTnLst>
                          </p:cTn>
                        </p:par>
                        <p:par>
                          <p:cTn id="68" fill="hold">
                            <p:stCondLst>
                              <p:cond delay="7000"/>
                            </p:stCondLst>
                            <p:childTnLst>
                              <p:par>
                                <p:cTn id="69" presetID="10" presetClass="entr" presetSubtype="0"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fade">
                                      <p:cBhvr>
                                        <p:cTn id="71" dur="500"/>
                                        <p:tgtEl>
                                          <p:spTgt spid="19"/>
                                        </p:tgtEl>
                                      </p:cBhvr>
                                    </p:animEffect>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56"/>
                                        </p:tgtEl>
                                        <p:attrNameLst>
                                          <p:attrName>style.visibility</p:attrName>
                                        </p:attrNameLst>
                                      </p:cBhvr>
                                      <p:to>
                                        <p:strVal val="visible"/>
                                      </p:to>
                                    </p:set>
                                    <p:anim calcmode="lin" valueType="num">
                                      <p:cBhvr>
                                        <p:cTn id="75" dur="500" fill="hold"/>
                                        <p:tgtEl>
                                          <p:spTgt spid="56"/>
                                        </p:tgtEl>
                                        <p:attrNameLst>
                                          <p:attrName>ppt_w</p:attrName>
                                        </p:attrNameLst>
                                      </p:cBhvr>
                                      <p:tavLst>
                                        <p:tav tm="0">
                                          <p:val>
                                            <p:fltVal val="0"/>
                                          </p:val>
                                        </p:tav>
                                        <p:tav tm="100000">
                                          <p:val>
                                            <p:strVal val="#ppt_w"/>
                                          </p:val>
                                        </p:tav>
                                      </p:tavLst>
                                    </p:anim>
                                    <p:anim calcmode="lin" valueType="num">
                                      <p:cBhvr>
                                        <p:cTn id="76" dur="500" fill="hold"/>
                                        <p:tgtEl>
                                          <p:spTgt spid="56"/>
                                        </p:tgtEl>
                                        <p:attrNameLst>
                                          <p:attrName>ppt_h</p:attrName>
                                        </p:attrNameLst>
                                      </p:cBhvr>
                                      <p:tavLst>
                                        <p:tav tm="0">
                                          <p:val>
                                            <p:fltVal val="0"/>
                                          </p:val>
                                        </p:tav>
                                        <p:tav tm="100000">
                                          <p:val>
                                            <p:strVal val="#ppt_h"/>
                                          </p:val>
                                        </p:tav>
                                      </p:tavLst>
                                    </p:anim>
                                    <p:animEffect transition="in" filter="fade">
                                      <p:cBhvr>
                                        <p:cTn id="77" dur="500"/>
                                        <p:tgtEl>
                                          <p:spTgt spid="56"/>
                                        </p:tgtEl>
                                      </p:cBhvr>
                                    </p:animEffect>
                                  </p:childTnLst>
                                </p:cTn>
                              </p:par>
                            </p:childTnLst>
                          </p:cTn>
                        </p:par>
                        <p:par>
                          <p:cTn id="78" fill="hold">
                            <p:stCondLst>
                              <p:cond delay="8000"/>
                            </p:stCondLst>
                            <p:childTnLst>
                              <p:par>
                                <p:cTn id="79" presetID="10" presetClass="entr" presetSubtype="0"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fade">
                                      <p:cBhvr>
                                        <p:cTn id="81" dur="500"/>
                                        <p:tgtEl>
                                          <p:spTgt spid="35"/>
                                        </p:tgtEl>
                                      </p:cBhvr>
                                    </p:animEffect>
                                  </p:childTnLst>
                                </p:cTn>
                              </p:par>
                            </p:childTnLst>
                          </p:cTn>
                        </p:par>
                        <p:par>
                          <p:cTn id="82" fill="hold">
                            <p:stCondLst>
                              <p:cond delay="8500"/>
                            </p:stCondLst>
                            <p:childTnLst>
                              <p:par>
                                <p:cTn id="83" presetID="12" presetClass="entr" presetSubtype="1" fill="hold" grpId="0"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additive="base">
                                        <p:cTn id="85" dur="500"/>
                                        <p:tgtEl>
                                          <p:spTgt spid="8"/>
                                        </p:tgtEl>
                                        <p:attrNameLst>
                                          <p:attrName>ppt_y</p:attrName>
                                        </p:attrNameLst>
                                      </p:cBhvr>
                                      <p:tavLst>
                                        <p:tav tm="0">
                                          <p:val>
                                            <p:strVal val="#ppt_y-#ppt_h*1.125000"/>
                                          </p:val>
                                        </p:tav>
                                        <p:tav tm="100000">
                                          <p:val>
                                            <p:strVal val="#ppt_y"/>
                                          </p:val>
                                        </p:tav>
                                      </p:tavLst>
                                    </p:anim>
                                    <p:animEffect transition="in" filter="wipe(down)">
                                      <p:cBhvr>
                                        <p:cTn id="86" dur="500"/>
                                        <p:tgtEl>
                                          <p:spTgt spid="8"/>
                                        </p:tgtEl>
                                      </p:cBhvr>
                                    </p:animEffect>
                                  </p:childTnLst>
                                </p:cTn>
                              </p:par>
                            </p:childTnLst>
                          </p:cTn>
                        </p:par>
                        <p:par>
                          <p:cTn id="87" fill="hold">
                            <p:stCondLst>
                              <p:cond delay="9000"/>
                            </p:stCondLst>
                            <p:childTnLst>
                              <p:par>
                                <p:cTn id="88" presetID="10" presetClass="entr" presetSubtype="0" fill="hold" nodeType="afterEffect">
                                  <p:stCondLst>
                                    <p:cond delay="0"/>
                                  </p:stCondLst>
                                  <p:childTnLst>
                                    <p:set>
                                      <p:cBhvr>
                                        <p:cTn id="89" dur="1" fill="hold">
                                          <p:stCondLst>
                                            <p:cond delay="0"/>
                                          </p:stCondLst>
                                        </p:cTn>
                                        <p:tgtEl>
                                          <p:spTgt spid="21"/>
                                        </p:tgtEl>
                                        <p:attrNameLst>
                                          <p:attrName>style.visibility</p:attrName>
                                        </p:attrNameLst>
                                      </p:cBhvr>
                                      <p:to>
                                        <p:strVal val="visible"/>
                                      </p:to>
                                    </p:set>
                                    <p:animEffect transition="in" filter="fade">
                                      <p:cBhvr>
                                        <p:cTn id="90" dur="500"/>
                                        <p:tgtEl>
                                          <p:spTgt spid="21"/>
                                        </p:tgtEl>
                                      </p:cBhvr>
                                    </p:animEffect>
                                  </p:childTnLst>
                                </p:cTn>
                              </p:par>
                            </p:childTnLst>
                          </p:cTn>
                        </p:par>
                        <p:par>
                          <p:cTn id="91" fill="hold">
                            <p:stCondLst>
                              <p:cond delay="9500"/>
                            </p:stCondLst>
                            <p:childTnLst>
                              <p:par>
                                <p:cTn id="92" presetID="53" presetClass="entr" presetSubtype="16" fill="hold" grpId="0" nodeType="afterEffect">
                                  <p:stCondLst>
                                    <p:cond delay="0"/>
                                  </p:stCondLst>
                                  <p:childTnLst>
                                    <p:set>
                                      <p:cBhvr>
                                        <p:cTn id="93" dur="1" fill="hold">
                                          <p:stCondLst>
                                            <p:cond delay="0"/>
                                          </p:stCondLst>
                                        </p:cTn>
                                        <p:tgtEl>
                                          <p:spTgt spid="40"/>
                                        </p:tgtEl>
                                        <p:attrNameLst>
                                          <p:attrName>style.visibility</p:attrName>
                                        </p:attrNameLst>
                                      </p:cBhvr>
                                      <p:to>
                                        <p:strVal val="visible"/>
                                      </p:to>
                                    </p:set>
                                    <p:anim calcmode="lin" valueType="num">
                                      <p:cBhvr>
                                        <p:cTn id="94" dur="500" fill="hold"/>
                                        <p:tgtEl>
                                          <p:spTgt spid="40"/>
                                        </p:tgtEl>
                                        <p:attrNameLst>
                                          <p:attrName>ppt_w</p:attrName>
                                        </p:attrNameLst>
                                      </p:cBhvr>
                                      <p:tavLst>
                                        <p:tav tm="0">
                                          <p:val>
                                            <p:fltVal val="0"/>
                                          </p:val>
                                        </p:tav>
                                        <p:tav tm="100000">
                                          <p:val>
                                            <p:strVal val="#ppt_w"/>
                                          </p:val>
                                        </p:tav>
                                      </p:tavLst>
                                    </p:anim>
                                    <p:anim calcmode="lin" valueType="num">
                                      <p:cBhvr>
                                        <p:cTn id="95" dur="500" fill="hold"/>
                                        <p:tgtEl>
                                          <p:spTgt spid="40"/>
                                        </p:tgtEl>
                                        <p:attrNameLst>
                                          <p:attrName>ppt_h</p:attrName>
                                        </p:attrNameLst>
                                      </p:cBhvr>
                                      <p:tavLst>
                                        <p:tav tm="0">
                                          <p:val>
                                            <p:fltVal val="0"/>
                                          </p:val>
                                        </p:tav>
                                        <p:tav tm="100000">
                                          <p:val>
                                            <p:strVal val="#ppt_h"/>
                                          </p:val>
                                        </p:tav>
                                      </p:tavLst>
                                    </p:anim>
                                    <p:animEffect transition="in" filter="fade">
                                      <p:cBhvr>
                                        <p:cTn id="96" dur="500"/>
                                        <p:tgtEl>
                                          <p:spTgt spid="40"/>
                                        </p:tgtEl>
                                      </p:cBhvr>
                                    </p:animEffect>
                                  </p:childTnLst>
                                </p:cTn>
                              </p:par>
                            </p:childTnLst>
                          </p:cTn>
                        </p:par>
                        <p:par>
                          <p:cTn id="97" fill="hold">
                            <p:stCondLst>
                              <p:cond delay="10000"/>
                            </p:stCondLst>
                            <p:childTnLst>
                              <p:par>
                                <p:cTn id="98" presetID="10" presetClass="entr" presetSubtype="0" fill="hold" grpId="0" nodeType="afterEffect">
                                  <p:stCondLst>
                                    <p:cond delay="0"/>
                                  </p:stCondLst>
                                  <p:childTnLst>
                                    <p:set>
                                      <p:cBhvr>
                                        <p:cTn id="99" dur="1" fill="hold">
                                          <p:stCondLst>
                                            <p:cond delay="0"/>
                                          </p:stCondLst>
                                        </p:cTn>
                                        <p:tgtEl>
                                          <p:spTgt spid="37"/>
                                        </p:tgtEl>
                                        <p:attrNameLst>
                                          <p:attrName>style.visibility</p:attrName>
                                        </p:attrNameLst>
                                      </p:cBhvr>
                                      <p:to>
                                        <p:strVal val="visible"/>
                                      </p:to>
                                    </p:set>
                                    <p:animEffect transition="in" filter="fade">
                                      <p:cBhvr>
                                        <p:cTn id="100" dur="500"/>
                                        <p:tgtEl>
                                          <p:spTgt spid="37"/>
                                        </p:tgtEl>
                                      </p:cBhvr>
                                    </p:animEffect>
                                  </p:childTnLst>
                                </p:cTn>
                              </p:par>
                            </p:childTnLst>
                          </p:cTn>
                        </p:par>
                        <p:par>
                          <p:cTn id="101" fill="hold">
                            <p:stCondLst>
                              <p:cond delay="10500"/>
                            </p:stCondLst>
                            <p:childTnLst>
                              <p:par>
                                <p:cTn id="102" presetID="12" presetClass="entr" presetSubtype="4"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 calcmode="lin" valueType="num">
                                      <p:cBhvr additive="base">
                                        <p:cTn id="104" dur="500"/>
                                        <p:tgtEl>
                                          <p:spTgt spid="7"/>
                                        </p:tgtEl>
                                        <p:attrNameLst>
                                          <p:attrName>ppt_y</p:attrName>
                                        </p:attrNameLst>
                                      </p:cBhvr>
                                      <p:tavLst>
                                        <p:tav tm="0">
                                          <p:val>
                                            <p:strVal val="#ppt_y+#ppt_h*1.125000"/>
                                          </p:val>
                                        </p:tav>
                                        <p:tav tm="100000">
                                          <p:val>
                                            <p:strVal val="#ppt_y"/>
                                          </p:val>
                                        </p:tav>
                                      </p:tavLst>
                                    </p:anim>
                                    <p:animEffect transition="in" filter="wipe(up)">
                                      <p:cBhvr>
                                        <p:cTn id="105" dur="500"/>
                                        <p:tgtEl>
                                          <p:spTgt spid="7"/>
                                        </p:tgtEl>
                                      </p:cBhvr>
                                    </p:animEffect>
                                  </p:childTnLst>
                                </p:cTn>
                              </p:par>
                            </p:childTnLst>
                          </p:cTn>
                        </p:par>
                        <p:par>
                          <p:cTn id="106" fill="hold">
                            <p:stCondLst>
                              <p:cond delay="11000"/>
                            </p:stCondLst>
                            <p:childTnLst>
                              <p:par>
                                <p:cTn id="107" presetID="10" presetClass="entr" presetSubtype="0" fill="hold" grpId="0" nodeType="afterEffect">
                                  <p:stCondLst>
                                    <p:cond delay="0"/>
                                  </p:stCondLst>
                                  <p:childTnLst>
                                    <p:set>
                                      <p:cBhvr>
                                        <p:cTn id="108" dur="1" fill="hold">
                                          <p:stCondLst>
                                            <p:cond delay="0"/>
                                          </p:stCondLst>
                                        </p:cTn>
                                        <p:tgtEl>
                                          <p:spTgt spid="28"/>
                                        </p:tgtEl>
                                        <p:attrNameLst>
                                          <p:attrName>style.visibility</p:attrName>
                                        </p:attrNameLst>
                                      </p:cBhvr>
                                      <p:to>
                                        <p:strVal val="visible"/>
                                      </p:to>
                                    </p:set>
                                    <p:animEffect transition="in" filter="fade">
                                      <p:cBhvr>
                                        <p:cTn id="109" dur="500"/>
                                        <p:tgtEl>
                                          <p:spTgt spid="28"/>
                                        </p:tgtEl>
                                      </p:cBhvr>
                                    </p:animEffect>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45"/>
                                        </p:tgtEl>
                                        <p:attrNameLst>
                                          <p:attrName>style.visibility</p:attrName>
                                        </p:attrNameLst>
                                      </p:cBhvr>
                                      <p:to>
                                        <p:strVal val="visible"/>
                                      </p:to>
                                    </p:set>
                                    <p:anim calcmode="lin" valueType="num">
                                      <p:cBhvr>
                                        <p:cTn id="113" dur="500" fill="hold"/>
                                        <p:tgtEl>
                                          <p:spTgt spid="45"/>
                                        </p:tgtEl>
                                        <p:attrNameLst>
                                          <p:attrName>ppt_w</p:attrName>
                                        </p:attrNameLst>
                                      </p:cBhvr>
                                      <p:tavLst>
                                        <p:tav tm="0">
                                          <p:val>
                                            <p:fltVal val="0"/>
                                          </p:val>
                                        </p:tav>
                                        <p:tav tm="100000">
                                          <p:val>
                                            <p:strVal val="#ppt_w"/>
                                          </p:val>
                                        </p:tav>
                                      </p:tavLst>
                                    </p:anim>
                                    <p:anim calcmode="lin" valueType="num">
                                      <p:cBhvr>
                                        <p:cTn id="114" dur="500" fill="hold"/>
                                        <p:tgtEl>
                                          <p:spTgt spid="45"/>
                                        </p:tgtEl>
                                        <p:attrNameLst>
                                          <p:attrName>ppt_h</p:attrName>
                                        </p:attrNameLst>
                                      </p:cBhvr>
                                      <p:tavLst>
                                        <p:tav tm="0">
                                          <p:val>
                                            <p:fltVal val="0"/>
                                          </p:val>
                                        </p:tav>
                                        <p:tav tm="100000">
                                          <p:val>
                                            <p:strVal val="#ppt_h"/>
                                          </p:val>
                                        </p:tav>
                                      </p:tavLst>
                                    </p:anim>
                                    <p:animEffect transition="in" filter="fade">
                                      <p:cBhvr>
                                        <p:cTn id="115" dur="500"/>
                                        <p:tgtEl>
                                          <p:spTgt spid="45"/>
                                        </p:tgtEl>
                                      </p:cBhvr>
                                    </p:animEffect>
                                  </p:childTnLst>
                                </p:cTn>
                              </p:par>
                            </p:childTnLst>
                          </p:cTn>
                        </p:par>
                        <p:par>
                          <p:cTn id="116" fill="hold">
                            <p:stCondLst>
                              <p:cond delay="12000"/>
                            </p:stCondLst>
                            <p:childTnLst>
                              <p:par>
                                <p:cTn id="117" presetID="12" presetClass="entr" presetSubtype="4" fill="hold" grpId="0" nodeType="afterEffect">
                                  <p:stCondLst>
                                    <p:cond delay="0"/>
                                  </p:stCondLst>
                                  <p:childTnLst>
                                    <p:set>
                                      <p:cBhvr>
                                        <p:cTn id="118" dur="1" fill="hold">
                                          <p:stCondLst>
                                            <p:cond delay="0"/>
                                          </p:stCondLst>
                                        </p:cTn>
                                        <p:tgtEl>
                                          <p:spTgt spid="6"/>
                                        </p:tgtEl>
                                        <p:attrNameLst>
                                          <p:attrName>style.visibility</p:attrName>
                                        </p:attrNameLst>
                                      </p:cBhvr>
                                      <p:to>
                                        <p:strVal val="visible"/>
                                      </p:to>
                                    </p:set>
                                    <p:anim calcmode="lin" valueType="num">
                                      <p:cBhvr additive="base">
                                        <p:cTn id="119" dur="500"/>
                                        <p:tgtEl>
                                          <p:spTgt spid="6"/>
                                        </p:tgtEl>
                                        <p:attrNameLst>
                                          <p:attrName>ppt_y</p:attrName>
                                        </p:attrNameLst>
                                      </p:cBhvr>
                                      <p:tavLst>
                                        <p:tav tm="0">
                                          <p:val>
                                            <p:strVal val="#ppt_y+#ppt_h*1.125000"/>
                                          </p:val>
                                        </p:tav>
                                        <p:tav tm="100000">
                                          <p:val>
                                            <p:strVal val="#ppt_y"/>
                                          </p:val>
                                        </p:tav>
                                      </p:tavLst>
                                    </p:anim>
                                    <p:animEffect transition="in" filter="wipe(up)">
                                      <p:cBhvr>
                                        <p:cTn id="120" dur="500"/>
                                        <p:tgtEl>
                                          <p:spTgt spid="6"/>
                                        </p:tgtEl>
                                      </p:cBhvr>
                                    </p:animEffect>
                                  </p:childTnLst>
                                </p:cTn>
                              </p:par>
                            </p:childTnLst>
                          </p:cTn>
                        </p:par>
                        <p:par>
                          <p:cTn id="121" fill="hold">
                            <p:stCondLst>
                              <p:cond delay="12500"/>
                            </p:stCondLst>
                            <p:childTnLst>
                              <p:par>
                                <p:cTn id="122" presetID="10" presetClass="entr" presetSubtype="0" fill="hold" grpId="0" nodeType="afterEffect">
                                  <p:stCondLst>
                                    <p:cond delay="0"/>
                                  </p:stCondLst>
                                  <p:childTnLst>
                                    <p:set>
                                      <p:cBhvr>
                                        <p:cTn id="123" dur="1" fill="hold">
                                          <p:stCondLst>
                                            <p:cond delay="0"/>
                                          </p:stCondLst>
                                        </p:cTn>
                                        <p:tgtEl>
                                          <p:spTgt spid="25"/>
                                        </p:tgtEl>
                                        <p:attrNameLst>
                                          <p:attrName>style.visibility</p:attrName>
                                        </p:attrNameLst>
                                      </p:cBhvr>
                                      <p:to>
                                        <p:strVal val="visible"/>
                                      </p:to>
                                    </p:set>
                                    <p:animEffect transition="in" filter="fade">
                                      <p:cBhvr>
                                        <p:cTn id="124" dur="500"/>
                                        <p:tgtEl>
                                          <p:spTgt spid="25"/>
                                        </p:tgtEl>
                                      </p:cBhvr>
                                    </p:animEffect>
                                  </p:childTnLst>
                                </p:cTn>
                              </p:par>
                            </p:childTnLst>
                          </p:cTn>
                        </p:par>
                        <p:par>
                          <p:cTn id="125" fill="hold">
                            <p:stCondLst>
                              <p:cond delay="130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3500"/>
                            </p:stCondLst>
                            <p:childTnLst>
                              <p:par>
                                <p:cTn id="132" presetID="10" presetClass="entr" presetSubtype="0" fill="hold" grpId="0" nodeType="afterEffect">
                                  <p:stCondLst>
                                    <p:cond delay="0"/>
                                  </p:stCondLst>
                                  <p:childTnLst>
                                    <p:set>
                                      <p:cBhvr>
                                        <p:cTn id="133" dur="1" fill="hold">
                                          <p:stCondLst>
                                            <p:cond delay="0"/>
                                          </p:stCondLst>
                                        </p:cTn>
                                        <p:tgtEl>
                                          <p:spTgt spid="66"/>
                                        </p:tgtEl>
                                        <p:attrNameLst>
                                          <p:attrName>style.visibility</p:attrName>
                                        </p:attrNameLst>
                                      </p:cBhvr>
                                      <p:to>
                                        <p:strVal val="visible"/>
                                      </p:to>
                                    </p:set>
                                    <p:animEffect transition="in" filter="fade">
                                      <p:cBhvr>
                                        <p:cTn id="134" dur="500"/>
                                        <p:tgtEl>
                                          <p:spTgt spid="66"/>
                                        </p:tgtEl>
                                      </p:cBhvr>
                                    </p:animEffect>
                                  </p:childTnLst>
                                </p:cTn>
                              </p:par>
                            </p:childTnLst>
                          </p:cTn>
                        </p:par>
                        <p:par>
                          <p:cTn id="135" fill="hold">
                            <p:stCondLst>
                              <p:cond delay="14000"/>
                            </p:stCondLst>
                            <p:childTnLst>
                              <p:par>
                                <p:cTn id="136" presetID="10" presetClass="entr" presetSubtype="0" fill="hold" grpId="0" nodeType="afterEffect">
                                  <p:stCondLst>
                                    <p:cond delay="0"/>
                                  </p:stCondLst>
                                  <p:childTnLst>
                                    <p:set>
                                      <p:cBhvr>
                                        <p:cTn id="137" dur="1" fill="hold">
                                          <p:stCondLst>
                                            <p:cond delay="0"/>
                                          </p:stCondLst>
                                        </p:cTn>
                                        <p:tgtEl>
                                          <p:spTgt spid="71"/>
                                        </p:tgtEl>
                                        <p:attrNameLst>
                                          <p:attrName>style.visibility</p:attrName>
                                        </p:attrNameLst>
                                      </p:cBhvr>
                                      <p:to>
                                        <p:strVal val="visible"/>
                                      </p:to>
                                    </p:set>
                                    <p:animEffect transition="in" filter="fade">
                                      <p:cBhvr>
                                        <p:cTn id="138"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3" grpId="0" animBg="1"/>
      <p:bldP spid="16" grpId="0" animBg="1"/>
      <p:bldP spid="19" grpId="0" animBg="1"/>
      <p:bldP spid="25" grpId="0" animBg="1"/>
      <p:bldP spid="28" grpId="0" animBg="1"/>
      <p:bldP spid="31" grpId="0" animBg="1"/>
      <p:bldP spid="33" grpId="0"/>
      <p:bldP spid="34" grpId="0"/>
      <p:bldP spid="35" grpId="0"/>
      <p:bldP spid="36" grpId="0"/>
      <p:bldP spid="37" grpId="0"/>
      <p:bldP spid="40" grpId="0" animBg="1"/>
      <p:bldP spid="41" grpId="0" animBg="1"/>
      <p:bldP spid="42" grpId="0" animBg="1"/>
      <p:bldP spid="44" grpId="0" animBg="1"/>
      <p:bldP spid="55" grpId="0" animBg="1"/>
      <p:bldP spid="66" grpId="0"/>
      <p:bldP spid="7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p:nvPr/>
        </p:nvSpPr>
        <p:spPr>
          <a:xfrm>
            <a:off x="-3878" y="2977144"/>
            <a:ext cx="24407572" cy="3243545"/>
          </a:xfrm>
          <a:prstGeom prst="rect">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243785" tIns="121892" rIns="243785" bIns="121892" rtlCol="0" anchor="ctr"/>
          <a:lstStyle/>
          <a:p>
            <a:pPr algn="ctr"/>
            <a:endParaRPr lang="en-US" dirty="0"/>
          </a:p>
        </p:txBody>
      </p:sp>
      <p:sp>
        <p:nvSpPr>
          <p:cNvPr id="51" name="Rectangle 50"/>
          <p:cNvSpPr/>
          <p:nvPr/>
        </p:nvSpPr>
        <p:spPr>
          <a:xfrm>
            <a:off x="-3878" y="10325870"/>
            <a:ext cx="24407572" cy="3413220"/>
          </a:xfrm>
          <a:prstGeom prst="rect">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243785" tIns="121892" rIns="243785" bIns="121892" rtlCol="0" anchor="ctr"/>
          <a:lstStyle/>
          <a:p>
            <a:pPr algn="ctr"/>
            <a:endParaRPr lang="en-US" dirty="0"/>
          </a:p>
        </p:txBody>
      </p:sp>
      <p:grpSp>
        <p:nvGrpSpPr>
          <p:cNvPr id="72" name="Group 71"/>
          <p:cNvGrpSpPr/>
          <p:nvPr/>
        </p:nvGrpSpPr>
        <p:grpSpPr>
          <a:xfrm>
            <a:off x="4815735" y="483017"/>
            <a:ext cx="14746180" cy="2079087"/>
            <a:chOff x="4795148" y="483017"/>
            <a:chExt cx="14746180" cy="2079087"/>
          </a:xfrm>
        </p:grpSpPr>
        <p:sp>
          <p:nvSpPr>
            <p:cNvPr id="77" name="TextBox 76"/>
            <p:cNvSpPr txBox="1"/>
            <p:nvPr/>
          </p:nvSpPr>
          <p:spPr>
            <a:xfrm>
              <a:off x="4795148" y="483017"/>
              <a:ext cx="14746180" cy="1446532"/>
            </a:xfrm>
            <a:prstGeom prst="rect">
              <a:avLst/>
            </a:prstGeom>
            <a:noFill/>
          </p:spPr>
          <p:txBody>
            <a:bodyPr wrap="square" lIns="91422" tIns="45711" rIns="91422" bIns="45711" rtlCol="0">
              <a:spAutoFit/>
            </a:bodyPr>
            <a:lstStyle/>
            <a:p>
              <a:pPr algn="ctr"/>
              <a:r>
                <a:rPr lang="es-US" sz="8800" b="1" dirty="0" smtClean="0">
                  <a:solidFill>
                    <a:schemeClr val="tx2"/>
                  </a:solidFill>
                  <a:latin typeface="Lato Regular"/>
                  <a:cs typeface="Lato Regular"/>
                </a:rPr>
                <a:t>Web </a:t>
              </a:r>
              <a:r>
                <a:rPr lang="es-US" sz="8800" b="1" dirty="0" err="1" smtClean="0">
                  <a:solidFill>
                    <a:schemeClr val="tx2"/>
                  </a:solidFill>
                  <a:latin typeface="Lato Regular"/>
                  <a:cs typeface="Lato Regular"/>
                </a:rPr>
                <a:t>presence</a:t>
              </a:r>
              <a:r>
                <a:rPr lang="es-US" sz="8800" b="1" dirty="0">
                  <a:solidFill>
                    <a:schemeClr val="tx2"/>
                  </a:solidFill>
                  <a:latin typeface="Lato Regular"/>
                  <a:cs typeface="Lato Regular"/>
                </a:rPr>
                <a:t> </a:t>
              </a:r>
              <a:r>
                <a:rPr lang="es-US" sz="8800" b="1" dirty="0" smtClean="0">
                  <a:solidFill>
                    <a:schemeClr val="tx2"/>
                  </a:solidFill>
                  <a:latin typeface="Lato Regular"/>
                  <a:cs typeface="Lato Regular"/>
                </a:rPr>
                <a:t>and </a:t>
              </a:r>
              <a:r>
                <a:rPr lang="es-US" sz="8800" b="1" dirty="0" err="1" smtClean="0">
                  <a:solidFill>
                    <a:schemeClr val="tx2"/>
                  </a:solidFill>
                  <a:latin typeface="Lato Regular"/>
                  <a:cs typeface="Lato Regular"/>
                </a:rPr>
                <a:t>tools</a:t>
              </a:r>
              <a:endParaRPr lang="id-ID" sz="8800" b="1" dirty="0" smtClean="0">
                <a:solidFill>
                  <a:schemeClr val="tx2"/>
                </a:solidFill>
                <a:latin typeface="Lato Regular"/>
                <a:cs typeface="Lato Regular"/>
              </a:endParaRPr>
            </a:p>
          </p:txBody>
        </p:sp>
        <p:sp>
          <p:nvSpPr>
            <p:cNvPr id="78" name="Rectangle 77"/>
            <p:cNvSpPr/>
            <p:nvPr/>
          </p:nvSpPr>
          <p:spPr>
            <a:xfrm>
              <a:off x="11412311" y="2470667"/>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79" name="Subtitle 2"/>
            <p:cNvSpPr txBox="1">
              <a:spLocks/>
            </p:cNvSpPr>
            <p:nvPr/>
          </p:nvSpPr>
          <p:spPr>
            <a:xfrm>
              <a:off x="6361236" y="1634834"/>
              <a:ext cx="11655185"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3100" dirty="0" smtClean="0">
                  <a:latin typeface="Lato Light"/>
                  <a:cs typeface="Lato Light"/>
                </a:rPr>
                <a:t>ESI </a:t>
              </a:r>
              <a:r>
                <a:rPr lang="en-US" sz="3100" dirty="0" smtClean="0">
                  <a:solidFill>
                    <a:schemeClr val="accent1"/>
                  </a:solidFill>
                  <a:latin typeface="Lato Light"/>
                  <a:cs typeface="Lato Light"/>
                </a:rPr>
                <a:t>Web Platform</a:t>
              </a:r>
              <a:endParaRPr lang="en-US" sz="3100" dirty="0">
                <a:solidFill>
                  <a:schemeClr val="accent1"/>
                </a:solidFill>
                <a:latin typeface="Lato Light"/>
                <a:cs typeface="Lato Light"/>
              </a:endParaRPr>
            </a:p>
          </p:txBody>
        </p:sp>
      </p:gr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5135" y="3000235"/>
            <a:ext cx="13023352" cy="7325635"/>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011604" y="6197600"/>
            <a:ext cx="13366045" cy="7518400"/>
          </a:xfrm>
          <a:prstGeom prst="rect">
            <a:avLst/>
          </a:prstGeom>
        </p:spPr>
      </p:pic>
      <p:sp>
        <p:nvSpPr>
          <p:cNvPr id="5" name="Rectangle 4"/>
          <p:cNvSpPr/>
          <p:nvPr/>
        </p:nvSpPr>
        <p:spPr>
          <a:xfrm>
            <a:off x="13486740" y="4096143"/>
            <a:ext cx="9763869" cy="1107996"/>
          </a:xfrm>
          <a:prstGeom prst="rect">
            <a:avLst/>
          </a:prstGeom>
        </p:spPr>
        <p:txBody>
          <a:bodyPr wrap="square">
            <a:spAutoFit/>
          </a:bodyPr>
          <a:lstStyle/>
          <a:p>
            <a:r>
              <a:rPr lang="es-US" sz="6600" dirty="0">
                <a:solidFill>
                  <a:schemeClr val="accent2">
                    <a:lumMod val="75000"/>
                  </a:schemeClr>
                </a:solidFill>
              </a:rPr>
              <a:t>http://greenfinancelac.org</a:t>
            </a:r>
          </a:p>
        </p:txBody>
      </p:sp>
      <p:sp>
        <p:nvSpPr>
          <p:cNvPr id="7" name="Rectangle 6"/>
          <p:cNvSpPr/>
          <p:nvPr/>
        </p:nvSpPr>
        <p:spPr>
          <a:xfrm>
            <a:off x="170175" y="11570815"/>
            <a:ext cx="10841429" cy="923330"/>
          </a:xfrm>
          <a:prstGeom prst="rect">
            <a:avLst/>
          </a:prstGeom>
        </p:spPr>
        <p:txBody>
          <a:bodyPr wrap="none">
            <a:spAutoFit/>
          </a:bodyPr>
          <a:lstStyle/>
          <a:p>
            <a:r>
              <a:rPr lang="es-US" sz="5400" dirty="0">
                <a:solidFill>
                  <a:schemeClr val="accent2">
                    <a:lumMod val="75000"/>
                  </a:schemeClr>
                </a:solidFill>
              </a:rPr>
              <a:t>https://intranet.greenfinancelac.org</a:t>
            </a:r>
          </a:p>
        </p:txBody>
      </p:sp>
    </p:spTree>
    <p:extLst>
      <p:ext uri="{BB962C8B-B14F-4D97-AF65-F5344CB8AC3E}">
        <p14:creationId xmlns:p14="http://schemas.microsoft.com/office/powerpoint/2010/main" val="821120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1000"/>
                                        <p:tgtEl>
                                          <p:spTgt spid="72"/>
                                        </p:tgtEl>
                                      </p:cBhvr>
                                    </p:animEffect>
                                    <p:anim calcmode="lin" valueType="num">
                                      <p:cBhvr>
                                        <p:cTn id="8" dur="1000" fill="hold"/>
                                        <p:tgtEl>
                                          <p:spTgt spid="72"/>
                                        </p:tgtEl>
                                        <p:attrNameLst>
                                          <p:attrName>ppt_x</p:attrName>
                                        </p:attrNameLst>
                                      </p:cBhvr>
                                      <p:tavLst>
                                        <p:tav tm="0">
                                          <p:val>
                                            <p:strVal val="#ppt_x"/>
                                          </p:val>
                                        </p:tav>
                                        <p:tav tm="100000">
                                          <p:val>
                                            <p:strVal val="#ppt_x"/>
                                          </p:val>
                                        </p:tav>
                                      </p:tavLst>
                                    </p:anim>
                                    <p:anim calcmode="lin" valueType="num">
                                      <p:cBhvr>
                                        <p:cTn id="9" dur="1000" fill="hold"/>
                                        <p:tgtEl>
                                          <p:spTgt spid="7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500"/>
                                        <p:tgtEl>
                                          <p:spTgt spid="51"/>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childTnLst>
                                </p:cTn>
                              </p:par>
                            </p:childTnLst>
                          </p:cTn>
                        </p:par>
                        <p:par>
                          <p:cTn id="18" fill="hold">
                            <p:stCondLst>
                              <p:cond delay="2000"/>
                            </p:stCondLst>
                            <p:childTnLst>
                              <p:par>
                                <p:cTn id="19" presetID="16" presetClass="entr" presetSubtype="21"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par>
                          <p:cTn id="26" fill="hold">
                            <p:stCondLst>
                              <p:cond delay="3000"/>
                            </p:stCondLst>
                            <p:childTnLst>
                              <p:par>
                                <p:cTn id="27" presetID="21" presetClass="entr" presetSubtype="1"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heel(1)">
                                      <p:cBhvr>
                                        <p:cTn id="29" dur="2000"/>
                                        <p:tgtEl>
                                          <p:spTgt spid="3"/>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1" grpId="0" animBg="1"/>
      <p:bldP spid="5"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p:nvPr/>
        </p:nvSpPr>
        <p:spPr>
          <a:xfrm>
            <a:off x="-3878" y="2977144"/>
            <a:ext cx="24407572" cy="3243545"/>
          </a:xfrm>
          <a:prstGeom prst="rect">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243785" tIns="121892" rIns="243785" bIns="121892" rtlCol="0" anchor="ctr"/>
          <a:lstStyle/>
          <a:p>
            <a:pPr algn="ctr"/>
            <a:endParaRPr lang="en-US" dirty="0"/>
          </a:p>
        </p:txBody>
      </p:sp>
      <p:sp>
        <p:nvSpPr>
          <p:cNvPr id="51" name="Rectangle 50"/>
          <p:cNvSpPr/>
          <p:nvPr/>
        </p:nvSpPr>
        <p:spPr>
          <a:xfrm>
            <a:off x="-3878" y="10325870"/>
            <a:ext cx="24407572" cy="3413220"/>
          </a:xfrm>
          <a:prstGeom prst="rect">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243785" tIns="121892" rIns="243785" bIns="121892" rtlCol="0" anchor="ctr"/>
          <a:lstStyle/>
          <a:p>
            <a:pPr algn="ctr"/>
            <a:endParaRPr lang="en-US" dirty="0"/>
          </a:p>
        </p:txBody>
      </p:sp>
      <p:grpSp>
        <p:nvGrpSpPr>
          <p:cNvPr id="72" name="Group 71"/>
          <p:cNvGrpSpPr/>
          <p:nvPr/>
        </p:nvGrpSpPr>
        <p:grpSpPr>
          <a:xfrm>
            <a:off x="4203260" y="483017"/>
            <a:ext cx="15971131" cy="2800749"/>
            <a:chOff x="5988388" y="483017"/>
            <a:chExt cx="12359700" cy="2800749"/>
          </a:xfrm>
        </p:grpSpPr>
        <p:sp>
          <p:nvSpPr>
            <p:cNvPr id="77" name="TextBox 76"/>
            <p:cNvSpPr txBox="1"/>
            <p:nvPr/>
          </p:nvSpPr>
          <p:spPr>
            <a:xfrm>
              <a:off x="5988388" y="483017"/>
              <a:ext cx="12359700" cy="2800749"/>
            </a:xfrm>
            <a:prstGeom prst="rect">
              <a:avLst/>
            </a:prstGeom>
            <a:noFill/>
          </p:spPr>
          <p:txBody>
            <a:bodyPr wrap="square" lIns="91422" tIns="45711" rIns="91422" bIns="45711" rtlCol="0">
              <a:spAutoFit/>
            </a:bodyPr>
            <a:lstStyle/>
            <a:p>
              <a:pPr algn="ctr"/>
              <a:r>
                <a:rPr lang="es-US" sz="8800" b="1" dirty="0">
                  <a:solidFill>
                    <a:schemeClr val="tx2"/>
                  </a:solidFill>
                  <a:latin typeface="Lato Regular"/>
                  <a:cs typeface="Lato Regular"/>
                </a:rPr>
                <a:t>Web </a:t>
              </a:r>
              <a:r>
                <a:rPr lang="es-US" sz="8800" b="1" dirty="0" err="1">
                  <a:solidFill>
                    <a:schemeClr val="tx2"/>
                  </a:solidFill>
                  <a:latin typeface="Lato Regular"/>
                  <a:cs typeface="Lato Regular"/>
                </a:rPr>
                <a:t>presence</a:t>
              </a:r>
              <a:r>
                <a:rPr lang="es-US" sz="8800" b="1" dirty="0">
                  <a:solidFill>
                    <a:schemeClr val="tx2"/>
                  </a:solidFill>
                  <a:latin typeface="Lato Regular"/>
                  <a:cs typeface="Lato Regular"/>
                </a:rPr>
                <a:t> and </a:t>
              </a:r>
              <a:r>
                <a:rPr lang="es-US" sz="8800" b="1" dirty="0" err="1">
                  <a:solidFill>
                    <a:schemeClr val="tx2"/>
                  </a:solidFill>
                  <a:latin typeface="Lato Regular"/>
                  <a:cs typeface="Lato Regular"/>
                </a:rPr>
                <a:t>tools</a:t>
              </a:r>
              <a:endParaRPr lang="id-ID" sz="8800" b="1" dirty="0">
                <a:solidFill>
                  <a:schemeClr val="tx2"/>
                </a:solidFill>
                <a:latin typeface="Lato Regular"/>
                <a:cs typeface="Lato Regular"/>
              </a:endParaRPr>
            </a:p>
          </p:txBody>
        </p:sp>
        <p:sp>
          <p:nvSpPr>
            <p:cNvPr id="78" name="Rectangle 77"/>
            <p:cNvSpPr/>
            <p:nvPr/>
          </p:nvSpPr>
          <p:spPr>
            <a:xfrm>
              <a:off x="11412311" y="2470667"/>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79" name="Subtitle 2"/>
            <p:cNvSpPr txBox="1">
              <a:spLocks/>
            </p:cNvSpPr>
            <p:nvPr/>
          </p:nvSpPr>
          <p:spPr>
            <a:xfrm>
              <a:off x="6361236" y="1634834"/>
              <a:ext cx="11655185"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3100" dirty="0" smtClean="0">
                  <a:latin typeface="Lato Light"/>
                  <a:cs typeface="Lato Light"/>
                </a:rPr>
                <a:t>ESI </a:t>
              </a:r>
              <a:r>
                <a:rPr lang="en-US" sz="3100" dirty="0" smtClean="0">
                  <a:solidFill>
                    <a:schemeClr val="accent1"/>
                  </a:solidFill>
                  <a:latin typeface="Lato Light"/>
                  <a:cs typeface="Lato Light"/>
                </a:rPr>
                <a:t>Web Platform</a:t>
              </a:r>
              <a:endParaRPr lang="en-US" sz="3100" dirty="0">
                <a:solidFill>
                  <a:schemeClr val="accent1"/>
                </a:solidFill>
                <a:latin typeface="Lato Light"/>
                <a:cs typeface="Lato Light"/>
              </a:endParaRPr>
            </a:p>
          </p:txBody>
        </p:sp>
      </p:grpSp>
      <p:sp>
        <p:nvSpPr>
          <p:cNvPr id="5" name="Rectangle 4"/>
          <p:cNvSpPr/>
          <p:nvPr/>
        </p:nvSpPr>
        <p:spPr>
          <a:xfrm>
            <a:off x="-3878" y="10480307"/>
            <a:ext cx="4139257" cy="1107996"/>
          </a:xfrm>
          <a:prstGeom prst="rect">
            <a:avLst/>
          </a:prstGeom>
        </p:spPr>
        <p:txBody>
          <a:bodyPr wrap="square">
            <a:spAutoFit/>
          </a:bodyPr>
          <a:lstStyle/>
          <a:p>
            <a:r>
              <a:rPr lang="es-US" sz="6600" dirty="0" err="1" smtClean="0">
                <a:solidFill>
                  <a:schemeClr val="accent2">
                    <a:lumMod val="75000"/>
                  </a:schemeClr>
                </a:solidFill>
              </a:rPr>
              <a:t>Webinars</a:t>
            </a:r>
            <a:endParaRPr lang="es-US" sz="6600" dirty="0">
              <a:solidFill>
                <a:schemeClr val="accent2">
                  <a:lumMod val="75000"/>
                </a:schemeClr>
              </a:solidFill>
            </a:endParaRPr>
          </a:p>
        </p:txBody>
      </p:sp>
      <p:sp>
        <p:nvSpPr>
          <p:cNvPr id="6" name="Rectangle 5"/>
          <p:cNvSpPr/>
          <p:nvPr/>
        </p:nvSpPr>
        <p:spPr>
          <a:xfrm>
            <a:off x="18038078" y="3129346"/>
            <a:ext cx="10013048" cy="1015663"/>
          </a:xfrm>
          <a:prstGeom prst="rect">
            <a:avLst/>
          </a:prstGeom>
        </p:spPr>
        <p:txBody>
          <a:bodyPr wrap="square">
            <a:spAutoFit/>
          </a:bodyPr>
          <a:lstStyle/>
          <a:p>
            <a:r>
              <a:rPr lang="en-US" sz="6000" dirty="0" smtClean="0">
                <a:solidFill>
                  <a:schemeClr val="accent2">
                    <a:lumMod val="75000"/>
                  </a:schemeClr>
                </a:solidFill>
                <a:cs typeface="Lato Light"/>
              </a:rPr>
              <a:t>Publications</a:t>
            </a:r>
            <a:endParaRPr lang="en-US" sz="6000" dirty="0">
              <a:solidFill>
                <a:schemeClr val="accent2">
                  <a:lumMod val="75000"/>
                </a:schemeClr>
              </a:solidFill>
              <a:cs typeface="Lato Light"/>
            </a:endParaRPr>
          </a:p>
        </p:txBody>
      </p:sp>
      <p:pic>
        <p:nvPicPr>
          <p:cNvPr id="12" name="Picture 11"/>
          <p:cNvPicPr/>
          <p:nvPr/>
        </p:nvPicPr>
        <p:blipFill>
          <a:blip r:embed="rId2" cstate="email">
            <a:extLst>
              <a:ext uri="{28A0092B-C50C-407E-A947-70E740481C1C}">
                <a14:useLocalDpi xmlns:a14="http://schemas.microsoft.com/office/drawing/2010/main" val="0"/>
              </a:ext>
            </a:extLst>
          </a:blip>
          <a:stretch>
            <a:fillRect/>
          </a:stretch>
        </p:blipFill>
        <p:spPr>
          <a:xfrm>
            <a:off x="414408" y="3000235"/>
            <a:ext cx="9107964" cy="6550629"/>
          </a:xfrm>
          <a:prstGeom prst="rect">
            <a:avLst/>
          </a:prstGeom>
        </p:spPr>
      </p:pic>
      <p:pic>
        <p:nvPicPr>
          <p:cNvPr id="13" name="Picture 12"/>
          <p:cNvPicPr/>
          <p:nvPr/>
        </p:nvPicPr>
        <p:blipFill>
          <a:blip r:embed="rId3" cstate="email">
            <a:extLst>
              <a:ext uri="{28A0092B-C50C-407E-A947-70E740481C1C}">
                <a14:useLocalDpi xmlns:a14="http://schemas.microsoft.com/office/drawing/2010/main" val="0"/>
              </a:ext>
            </a:extLst>
          </a:blip>
          <a:stretch>
            <a:fillRect/>
          </a:stretch>
        </p:blipFill>
        <p:spPr>
          <a:xfrm>
            <a:off x="16283836" y="4211471"/>
            <a:ext cx="8093814" cy="6822834"/>
          </a:xfrm>
          <a:prstGeom prst="rect">
            <a:avLst/>
          </a:prstGeom>
        </p:spPr>
      </p:pic>
      <p:pic>
        <p:nvPicPr>
          <p:cNvPr id="14" name="Picture 13"/>
          <p:cNvPicPr/>
          <p:nvPr/>
        </p:nvPicPr>
        <p:blipFill>
          <a:blip r:embed="rId4" cstate="email">
            <a:extLst>
              <a:ext uri="{28A0092B-C50C-407E-A947-70E740481C1C}">
                <a14:useLocalDpi xmlns:a14="http://schemas.microsoft.com/office/drawing/2010/main" val="0"/>
              </a:ext>
            </a:extLst>
          </a:blip>
          <a:stretch>
            <a:fillRect/>
          </a:stretch>
        </p:blipFill>
        <p:spPr>
          <a:xfrm>
            <a:off x="8503716" y="5521244"/>
            <a:ext cx="8488592" cy="6511236"/>
          </a:xfrm>
          <a:prstGeom prst="rect">
            <a:avLst/>
          </a:prstGeom>
        </p:spPr>
      </p:pic>
      <p:sp>
        <p:nvSpPr>
          <p:cNvPr id="15" name="Rectangle 14"/>
          <p:cNvSpPr/>
          <p:nvPr/>
        </p:nvSpPr>
        <p:spPr>
          <a:xfrm>
            <a:off x="1869718" y="12090171"/>
            <a:ext cx="4139257" cy="1107996"/>
          </a:xfrm>
          <a:prstGeom prst="rect">
            <a:avLst/>
          </a:prstGeom>
        </p:spPr>
        <p:txBody>
          <a:bodyPr wrap="square">
            <a:spAutoFit/>
          </a:bodyPr>
          <a:lstStyle/>
          <a:p>
            <a:r>
              <a:rPr lang="es-US" sz="6600" dirty="0" err="1" smtClean="0">
                <a:solidFill>
                  <a:schemeClr val="accent2">
                    <a:lumMod val="75000"/>
                  </a:schemeClr>
                </a:solidFill>
              </a:rPr>
              <a:t>Events</a:t>
            </a:r>
            <a:endParaRPr lang="es-US" sz="6600" dirty="0">
              <a:solidFill>
                <a:schemeClr val="accent2">
                  <a:lumMod val="75000"/>
                </a:schemeClr>
              </a:solidFill>
            </a:endParaRPr>
          </a:p>
        </p:txBody>
      </p:sp>
      <p:sp>
        <p:nvSpPr>
          <p:cNvPr id="16" name="Rectangle 15"/>
          <p:cNvSpPr/>
          <p:nvPr/>
        </p:nvSpPr>
        <p:spPr>
          <a:xfrm>
            <a:off x="21195767" y="12120369"/>
            <a:ext cx="2891468" cy="1107996"/>
          </a:xfrm>
          <a:prstGeom prst="rect">
            <a:avLst/>
          </a:prstGeom>
        </p:spPr>
        <p:txBody>
          <a:bodyPr wrap="square">
            <a:spAutoFit/>
          </a:bodyPr>
          <a:lstStyle/>
          <a:p>
            <a:r>
              <a:rPr lang="es-US" sz="6600" dirty="0" smtClean="0">
                <a:solidFill>
                  <a:schemeClr val="accent2">
                    <a:lumMod val="75000"/>
                  </a:schemeClr>
                </a:solidFill>
              </a:rPr>
              <a:t>Videos</a:t>
            </a:r>
            <a:endParaRPr lang="es-US" sz="6600" dirty="0">
              <a:solidFill>
                <a:schemeClr val="accent2">
                  <a:lumMod val="75000"/>
                </a:schemeClr>
              </a:solidFill>
            </a:endParaRPr>
          </a:p>
        </p:txBody>
      </p:sp>
      <p:sp>
        <p:nvSpPr>
          <p:cNvPr id="17" name="Rectangle 16"/>
          <p:cNvSpPr/>
          <p:nvPr/>
        </p:nvSpPr>
        <p:spPr>
          <a:xfrm>
            <a:off x="5566451" y="11600547"/>
            <a:ext cx="2891468" cy="1107996"/>
          </a:xfrm>
          <a:prstGeom prst="rect">
            <a:avLst/>
          </a:prstGeom>
        </p:spPr>
        <p:txBody>
          <a:bodyPr wrap="square">
            <a:spAutoFit/>
          </a:bodyPr>
          <a:lstStyle/>
          <a:p>
            <a:r>
              <a:rPr lang="es-US" sz="6600" dirty="0" smtClean="0">
                <a:solidFill>
                  <a:schemeClr val="accent2">
                    <a:lumMod val="75000"/>
                  </a:schemeClr>
                </a:solidFill>
              </a:rPr>
              <a:t>News</a:t>
            </a:r>
            <a:endParaRPr lang="es-US" sz="6600" dirty="0">
              <a:solidFill>
                <a:schemeClr val="accent2">
                  <a:lumMod val="75000"/>
                </a:schemeClr>
              </a:solidFill>
            </a:endParaRPr>
          </a:p>
        </p:txBody>
      </p:sp>
      <p:sp>
        <p:nvSpPr>
          <p:cNvPr id="19" name="Rectangle 18"/>
          <p:cNvSpPr/>
          <p:nvPr/>
        </p:nvSpPr>
        <p:spPr>
          <a:xfrm>
            <a:off x="16330344" y="12154545"/>
            <a:ext cx="3415469" cy="1107996"/>
          </a:xfrm>
          <a:prstGeom prst="rect">
            <a:avLst/>
          </a:prstGeom>
        </p:spPr>
        <p:txBody>
          <a:bodyPr wrap="square">
            <a:spAutoFit/>
          </a:bodyPr>
          <a:lstStyle/>
          <a:p>
            <a:r>
              <a:rPr lang="es-US" sz="6600" dirty="0" smtClean="0">
                <a:solidFill>
                  <a:schemeClr val="accent2">
                    <a:lumMod val="75000"/>
                  </a:schemeClr>
                </a:solidFill>
              </a:rPr>
              <a:t>Intranet</a:t>
            </a:r>
            <a:endParaRPr lang="es-US" sz="6600" dirty="0">
              <a:solidFill>
                <a:schemeClr val="accent2">
                  <a:lumMod val="75000"/>
                </a:schemeClr>
              </a:solidFill>
            </a:endParaRPr>
          </a:p>
        </p:txBody>
      </p:sp>
      <p:sp>
        <p:nvSpPr>
          <p:cNvPr id="20" name="Rectangle 19"/>
          <p:cNvSpPr/>
          <p:nvPr/>
        </p:nvSpPr>
        <p:spPr>
          <a:xfrm>
            <a:off x="10593768" y="3817463"/>
            <a:ext cx="4784335" cy="1015663"/>
          </a:xfrm>
          <a:prstGeom prst="rect">
            <a:avLst/>
          </a:prstGeom>
        </p:spPr>
        <p:txBody>
          <a:bodyPr wrap="square">
            <a:spAutoFit/>
          </a:bodyPr>
          <a:lstStyle/>
          <a:p>
            <a:r>
              <a:rPr lang="en-US" sz="6000" dirty="0" smtClean="0">
                <a:solidFill>
                  <a:schemeClr val="accent2">
                    <a:lumMod val="75000"/>
                  </a:schemeClr>
                </a:solidFill>
                <a:cs typeface="Lato Light"/>
              </a:rPr>
              <a:t>Program Info</a:t>
            </a:r>
            <a:endParaRPr lang="en-US" sz="6000" dirty="0">
              <a:solidFill>
                <a:schemeClr val="accent2">
                  <a:lumMod val="75000"/>
                </a:schemeClr>
              </a:solidFill>
              <a:cs typeface="Lato Light"/>
            </a:endParaRPr>
          </a:p>
        </p:txBody>
      </p:sp>
      <p:sp>
        <p:nvSpPr>
          <p:cNvPr id="21" name="Rectangle 20"/>
          <p:cNvSpPr/>
          <p:nvPr/>
        </p:nvSpPr>
        <p:spPr>
          <a:xfrm>
            <a:off x="10186901" y="12399533"/>
            <a:ext cx="3415469" cy="1107996"/>
          </a:xfrm>
          <a:prstGeom prst="rect">
            <a:avLst/>
          </a:prstGeom>
        </p:spPr>
        <p:txBody>
          <a:bodyPr wrap="square">
            <a:spAutoFit/>
          </a:bodyPr>
          <a:lstStyle/>
          <a:p>
            <a:r>
              <a:rPr lang="es-US" sz="6600" dirty="0" err="1" smtClean="0">
                <a:solidFill>
                  <a:schemeClr val="accent2">
                    <a:lumMod val="75000"/>
                  </a:schemeClr>
                </a:solidFill>
              </a:rPr>
              <a:t>Finance</a:t>
            </a:r>
            <a:endParaRPr lang="es-US" sz="6600" dirty="0">
              <a:solidFill>
                <a:schemeClr val="accent2">
                  <a:lumMod val="75000"/>
                </a:schemeClr>
              </a:solidFill>
            </a:endParaRPr>
          </a:p>
        </p:txBody>
      </p:sp>
    </p:spTree>
    <p:extLst>
      <p:ext uri="{BB962C8B-B14F-4D97-AF65-F5344CB8AC3E}">
        <p14:creationId xmlns:p14="http://schemas.microsoft.com/office/powerpoint/2010/main" val="2644883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1000"/>
                                        <p:tgtEl>
                                          <p:spTgt spid="72"/>
                                        </p:tgtEl>
                                      </p:cBhvr>
                                    </p:animEffect>
                                    <p:anim calcmode="lin" valueType="num">
                                      <p:cBhvr>
                                        <p:cTn id="8" dur="1000" fill="hold"/>
                                        <p:tgtEl>
                                          <p:spTgt spid="72"/>
                                        </p:tgtEl>
                                        <p:attrNameLst>
                                          <p:attrName>ppt_x</p:attrName>
                                        </p:attrNameLst>
                                      </p:cBhvr>
                                      <p:tavLst>
                                        <p:tav tm="0">
                                          <p:val>
                                            <p:strVal val="#ppt_x"/>
                                          </p:val>
                                        </p:tav>
                                        <p:tav tm="100000">
                                          <p:val>
                                            <p:strVal val="#ppt_x"/>
                                          </p:val>
                                        </p:tav>
                                      </p:tavLst>
                                    </p:anim>
                                    <p:anim calcmode="lin" valueType="num">
                                      <p:cBhvr>
                                        <p:cTn id="9" dur="1000" fill="hold"/>
                                        <p:tgtEl>
                                          <p:spTgt spid="7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 calcmode="lin" valueType="num">
                                      <p:cBhvr>
                                        <p:cTn id="15" dur="1000" fill="hold"/>
                                        <p:tgtEl>
                                          <p:spTgt spid="12"/>
                                        </p:tgtEl>
                                        <p:attrNameLst>
                                          <p:attrName>style.rotation</p:attrName>
                                        </p:attrNameLst>
                                      </p:cBhvr>
                                      <p:tavLst>
                                        <p:tav tm="0">
                                          <p:val>
                                            <p:fltVal val="90"/>
                                          </p:val>
                                        </p:tav>
                                        <p:tav tm="100000">
                                          <p:val>
                                            <p:fltVal val="0"/>
                                          </p:val>
                                        </p:tav>
                                      </p:tavLst>
                                    </p:anim>
                                    <p:animEffect transition="in" filter="fade">
                                      <p:cBhvr>
                                        <p:cTn id="16" dur="1000"/>
                                        <p:tgtEl>
                                          <p:spTgt spid="12"/>
                                        </p:tgtEl>
                                      </p:cBhvr>
                                    </p:animEffect>
                                  </p:childTnLst>
                                </p:cTn>
                              </p:par>
                              <p:par>
                                <p:cTn id="17" presetID="3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1000" fill="hold"/>
                                        <p:tgtEl>
                                          <p:spTgt spid="14"/>
                                        </p:tgtEl>
                                        <p:attrNameLst>
                                          <p:attrName>ppt_w</p:attrName>
                                        </p:attrNameLst>
                                      </p:cBhvr>
                                      <p:tavLst>
                                        <p:tav tm="0">
                                          <p:val>
                                            <p:fltVal val="0"/>
                                          </p:val>
                                        </p:tav>
                                        <p:tav tm="100000">
                                          <p:val>
                                            <p:strVal val="#ppt_w"/>
                                          </p:val>
                                        </p:tav>
                                      </p:tavLst>
                                    </p:anim>
                                    <p:anim calcmode="lin" valueType="num">
                                      <p:cBhvr>
                                        <p:cTn id="20" dur="1000" fill="hold"/>
                                        <p:tgtEl>
                                          <p:spTgt spid="14"/>
                                        </p:tgtEl>
                                        <p:attrNameLst>
                                          <p:attrName>ppt_h</p:attrName>
                                        </p:attrNameLst>
                                      </p:cBhvr>
                                      <p:tavLst>
                                        <p:tav tm="0">
                                          <p:val>
                                            <p:fltVal val="0"/>
                                          </p:val>
                                        </p:tav>
                                        <p:tav tm="100000">
                                          <p:val>
                                            <p:strVal val="#ppt_h"/>
                                          </p:val>
                                        </p:tav>
                                      </p:tavLst>
                                    </p:anim>
                                    <p:anim calcmode="lin" valueType="num">
                                      <p:cBhvr>
                                        <p:cTn id="21" dur="1000" fill="hold"/>
                                        <p:tgtEl>
                                          <p:spTgt spid="14"/>
                                        </p:tgtEl>
                                        <p:attrNameLst>
                                          <p:attrName>style.rotation</p:attrName>
                                        </p:attrNameLst>
                                      </p:cBhvr>
                                      <p:tavLst>
                                        <p:tav tm="0">
                                          <p:val>
                                            <p:fltVal val="90"/>
                                          </p:val>
                                        </p:tav>
                                        <p:tav tm="100000">
                                          <p:val>
                                            <p:fltVal val="0"/>
                                          </p:val>
                                        </p:tav>
                                      </p:tavLst>
                                    </p:anim>
                                    <p:animEffect transition="in" filter="fade">
                                      <p:cBhvr>
                                        <p:cTn id="22" dur="1000"/>
                                        <p:tgtEl>
                                          <p:spTgt spid="14"/>
                                        </p:tgtEl>
                                      </p:cBhvr>
                                    </p:animEffect>
                                  </p:childTnLst>
                                </p:cTn>
                              </p:par>
                              <p:par>
                                <p:cTn id="23" presetID="3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1000" fill="hold"/>
                                        <p:tgtEl>
                                          <p:spTgt spid="13"/>
                                        </p:tgtEl>
                                        <p:attrNameLst>
                                          <p:attrName>ppt_w</p:attrName>
                                        </p:attrNameLst>
                                      </p:cBhvr>
                                      <p:tavLst>
                                        <p:tav tm="0">
                                          <p:val>
                                            <p:fltVal val="0"/>
                                          </p:val>
                                        </p:tav>
                                        <p:tav tm="100000">
                                          <p:val>
                                            <p:strVal val="#ppt_w"/>
                                          </p:val>
                                        </p:tav>
                                      </p:tavLst>
                                    </p:anim>
                                    <p:anim calcmode="lin" valueType="num">
                                      <p:cBhvr>
                                        <p:cTn id="26" dur="1000" fill="hold"/>
                                        <p:tgtEl>
                                          <p:spTgt spid="13"/>
                                        </p:tgtEl>
                                        <p:attrNameLst>
                                          <p:attrName>ppt_h</p:attrName>
                                        </p:attrNameLst>
                                      </p:cBhvr>
                                      <p:tavLst>
                                        <p:tav tm="0">
                                          <p:val>
                                            <p:fltVal val="0"/>
                                          </p:val>
                                        </p:tav>
                                        <p:tav tm="100000">
                                          <p:val>
                                            <p:strVal val="#ppt_h"/>
                                          </p:val>
                                        </p:tav>
                                      </p:tavLst>
                                    </p:anim>
                                    <p:anim calcmode="lin" valueType="num">
                                      <p:cBhvr>
                                        <p:cTn id="27" dur="1000" fill="hold"/>
                                        <p:tgtEl>
                                          <p:spTgt spid="13"/>
                                        </p:tgtEl>
                                        <p:attrNameLst>
                                          <p:attrName>style.rotation</p:attrName>
                                        </p:attrNameLst>
                                      </p:cBhvr>
                                      <p:tavLst>
                                        <p:tav tm="0">
                                          <p:val>
                                            <p:fltVal val="90"/>
                                          </p:val>
                                        </p:tav>
                                        <p:tav tm="100000">
                                          <p:val>
                                            <p:fltVal val="0"/>
                                          </p:val>
                                        </p:tav>
                                      </p:tavLst>
                                    </p:anim>
                                    <p:animEffect transition="in" filter="fade">
                                      <p:cBhvr>
                                        <p:cTn id="28" dur="10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fade">
                                      <p:cBhvr>
                                        <p:cTn id="31" dur="500"/>
                                        <p:tgtEl>
                                          <p:spTgt spid="5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500"/>
                                        <p:tgtEl>
                                          <p:spTgt spid="45"/>
                                        </p:tgtEl>
                                      </p:cBhvr>
                                    </p:animEffect>
                                  </p:childTnLst>
                                </p:cTn>
                              </p:par>
                            </p:childTnLst>
                          </p:cTn>
                        </p:par>
                        <p:par>
                          <p:cTn id="35" fill="hold">
                            <p:stCondLst>
                              <p:cond delay="2000"/>
                            </p:stCondLst>
                            <p:childTnLst>
                              <p:par>
                                <p:cTn id="36" presetID="2" presetClass="entr" presetSubtype="4"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additive="base">
                                        <p:cTn id="38" dur="500" fill="hold"/>
                                        <p:tgtEl>
                                          <p:spTgt spid="20"/>
                                        </p:tgtEl>
                                        <p:attrNameLst>
                                          <p:attrName>ppt_x</p:attrName>
                                        </p:attrNameLst>
                                      </p:cBhvr>
                                      <p:tavLst>
                                        <p:tav tm="0">
                                          <p:val>
                                            <p:strVal val="#ppt_x"/>
                                          </p:val>
                                        </p:tav>
                                        <p:tav tm="100000">
                                          <p:val>
                                            <p:strVal val="#ppt_x"/>
                                          </p:val>
                                        </p:tav>
                                      </p:tavLst>
                                    </p:anim>
                                    <p:anim calcmode="lin" valueType="num">
                                      <p:cBhvr additive="base">
                                        <p:cTn id="39" dur="500" fill="hold"/>
                                        <p:tgtEl>
                                          <p:spTgt spid="20"/>
                                        </p:tgtEl>
                                        <p:attrNameLst>
                                          <p:attrName>ppt_y</p:attrName>
                                        </p:attrNameLst>
                                      </p:cBhvr>
                                      <p:tavLst>
                                        <p:tav tm="0">
                                          <p:val>
                                            <p:strVal val="1+#ppt_h/2"/>
                                          </p:val>
                                        </p:tav>
                                        <p:tav tm="100000">
                                          <p:val>
                                            <p:strVal val="#ppt_y"/>
                                          </p:val>
                                        </p:tav>
                                      </p:tavLst>
                                    </p:anim>
                                  </p:childTnLst>
                                </p:cTn>
                              </p:par>
                            </p:childTnLst>
                          </p:cTn>
                        </p:par>
                        <p:par>
                          <p:cTn id="40" fill="hold">
                            <p:stCondLst>
                              <p:cond delay="2500"/>
                            </p:stCondLst>
                            <p:childTnLst>
                              <p:par>
                                <p:cTn id="41" presetID="2" presetClass="entr" presetSubtype="4" fill="hold" grpId="0" nodeType="after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par>
                          <p:cTn id="45" fill="hold">
                            <p:stCondLst>
                              <p:cond delay="3000"/>
                            </p:stCondLst>
                            <p:childTnLst>
                              <p:par>
                                <p:cTn id="46" presetID="2" presetClass="entr" presetSubtype="4"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500" fill="hold"/>
                                        <p:tgtEl>
                                          <p:spTgt spid="21"/>
                                        </p:tgtEl>
                                        <p:attrNameLst>
                                          <p:attrName>ppt_x</p:attrName>
                                        </p:attrNameLst>
                                      </p:cBhvr>
                                      <p:tavLst>
                                        <p:tav tm="0">
                                          <p:val>
                                            <p:strVal val="#ppt_x"/>
                                          </p:val>
                                        </p:tav>
                                        <p:tav tm="100000">
                                          <p:val>
                                            <p:strVal val="#ppt_x"/>
                                          </p:val>
                                        </p:tav>
                                      </p:tavLst>
                                    </p:anim>
                                    <p:anim calcmode="lin" valueType="num">
                                      <p:cBhvr additive="base">
                                        <p:cTn id="49" dur="500" fill="hold"/>
                                        <p:tgtEl>
                                          <p:spTgt spid="21"/>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500" fill="hold"/>
                                        <p:tgtEl>
                                          <p:spTgt spid="16"/>
                                        </p:tgtEl>
                                        <p:attrNameLst>
                                          <p:attrName>ppt_x</p:attrName>
                                        </p:attrNameLst>
                                      </p:cBhvr>
                                      <p:tavLst>
                                        <p:tav tm="0">
                                          <p:val>
                                            <p:strVal val="#ppt_x"/>
                                          </p:val>
                                        </p:tav>
                                        <p:tav tm="100000">
                                          <p:val>
                                            <p:strVal val="#ppt_x"/>
                                          </p:val>
                                        </p:tav>
                                      </p:tavLst>
                                    </p:anim>
                                    <p:anim calcmode="lin" valueType="num">
                                      <p:cBhvr additive="base">
                                        <p:cTn id="54" dur="500" fill="hold"/>
                                        <p:tgtEl>
                                          <p:spTgt spid="16"/>
                                        </p:tgtEl>
                                        <p:attrNameLst>
                                          <p:attrName>ppt_y</p:attrName>
                                        </p:attrNameLst>
                                      </p:cBhvr>
                                      <p:tavLst>
                                        <p:tav tm="0">
                                          <p:val>
                                            <p:strVal val="1+#ppt_h/2"/>
                                          </p:val>
                                        </p:tav>
                                        <p:tav tm="100000">
                                          <p:val>
                                            <p:strVal val="#ppt_y"/>
                                          </p:val>
                                        </p:tav>
                                      </p:tavLst>
                                    </p:anim>
                                  </p:childTnLst>
                                </p:cTn>
                              </p:par>
                            </p:childTnLst>
                          </p:cTn>
                        </p:par>
                        <p:par>
                          <p:cTn id="55" fill="hold">
                            <p:stCondLst>
                              <p:cond delay="4000"/>
                            </p:stCondLst>
                            <p:childTnLst>
                              <p:par>
                                <p:cTn id="56" presetID="2" presetClass="entr" presetSubtype="4" fill="hold" grpId="0" nodeType="afterEffect">
                                  <p:stCondLst>
                                    <p:cond delay="0"/>
                                  </p:stCondLst>
                                  <p:childTnLst>
                                    <p:set>
                                      <p:cBhvr>
                                        <p:cTn id="57" dur="1" fill="hold">
                                          <p:stCondLst>
                                            <p:cond delay="0"/>
                                          </p:stCondLst>
                                        </p:cTn>
                                        <p:tgtEl>
                                          <p:spTgt spid="6"/>
                                        </p:tgtEl>
                                        <p:attrNameLst>
                                          <p:attrName>style.visibility</p:attrName>
                                        </p:attrNameLst>
                                      </p:cBhvr>
                                      <p:to>
                                        <p:strVal val="visible"/>
                                      </p:to>
                                    </p:set>
                                    <p:anim calcmode="lin" valueType="num">
                                      <p:cBhvr additive="base">
                                        <p:cTn id="58" dur="500" fill="hold"/>
                                        <p:tgtEl>
                                          <p:spTgt spid="6"/>
                                        </p:tgtEl>
                                        <p:attrNameLst>
                                          <p:attrName>ppt_x</p:attrName>
                                        </p:attrNameLst>
                                      </p:cBhvr>
                                      <p:tavLst>
                                        <p:tav tm="0">
                                          <p:val>
                                            <p:strVal val="#ppt_x"/>
                                          </p:val>
                                        </p:tav>
                                        <p:tav tm="100000">
                                          <p:val>
                                            <p:strVal val="#ppt_x"/>
                                          </p:val>
                                        </p:tav>
                                      </p:tavLst>
                                    </p:anim>
                                    <p:anim calcmode="lin" valueType="num">
                                      <p:cBhvr additive="base">
                                        <p:cTn id="59" dur="500" fill="hold"/>
                                        <p:tgtEl>
                                          <p:spTgt spid="6"/>
                                        </p:tgtEl>
                                        <p:attrNameLst>
                                          <p:attrName>ppt_y</p:attrName>
                                        </p:attrNameLst>
                                      </p:cBhvr>
                                      <p:tavLst>
                                        <p:tav tm="0">
                                          <p:val>
                                            <p:strVal val="1+#ppt_h/2"/>
                                          </p:val>
                                        </p:tav>
                                        <p:tav tm="100000">
                                          <p:val>
                                            <p:strVal val="#ppt_y"/>
                                          </p:val>
                                        </p:tav>
                                      </p:tavLst>
                                    </p:anim>
                                  </p:childTnLst>
                                </p:cTn>
                              </p:par>
                            </p:childTnLst>
                          </p:cTn>
                        </p:par>
                        <p:par>
                          <p:cTn id="60" fill="hold">
                            <p:stCondLst>
                              <p:cond delay="4500"/>
                            </p:stCondLst>
                            <p:childTnLst>
                              <p:par>
                                <p:cTn id="61" presetID="2" presetClass="entr" presetSubtype="4"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additive="base">
                                        <p:cTn id="63" dur="500" fill="hold"/>
                                        <p:tgtEl>
                                          <p:spTgt spid="17"/>
                                        </p:tgtEl>
                                        <p:attrNameLst>
                                          <p:attrName>ppt_x</p:attrName>
                                        </p:attrNameLst>
                                      </p:cBhvr>
                                      <p:tavLst>
                                        <p:tav tm="0">
                                          <p:val>
                                            <p:strVal val="#ppt_x"/>
                                          </p:val>
                                        </p:tav>
                                        <p:tav tm="100000">
                                          <p:val>
                                            <p:strVal val="#ppt_x"/>
                                          </p:val>
                                        </p:tav>
                                      </p:tavLst>
                                    </p:anim>
                                    <p:anim calcmode="lin" valueType="num">
                                      <p:cBhvr additive="base">
                                        <p:cTn id="64" dur="500" fill="hold"/>
                                        <p:tgtEl>
                                          <p:spTgt spid="17"/>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 calcmode="lin" valueType="num">
                                      <p:cBhvr additive="base">
                                        <p:cTn id="68" dur="500" fill="hold"/>
                                        <p:tgtEl>
                                          <p:spTgt spid="15"/>
                                        </p:tgtEl>
                                        <p:attrNameLst>
                                          <p:attrName>ppt_x</p:attrName>
                                        </p:attrNameLst>
                                      </p:cBhvr>
                                      <p:tavLst>
                                        <p:tav tm="0">
                                          <p:val>
                                            <p:strVal val="#ppt_x"/>
                                          </p:val>
                                        </p:tav>
                                        <p:tav tm="100000">
                                          <p:val>
                                            <p:strVal val="#ppt_x"/>
                                          </p:val>
                                        </p:tav>
                                      </p:tavLst>
                                    </p:anim>
                                    <p:anim calcmode="lin" valueType="num">
                                      <p:cBhvr additive="base">
                                        <p:cTn id="69" dur="500" fill="hold"/>
                                        <p:tgtEl>
                                          <p:spTgt spid="15"/>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2" presetClass="entr" presetSubtype="4"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additive="base">
                                        <p:cTn id="73" dur="500" fill="hold"/>
                                        <p:tgtEl>
                                          <p:spTgt spid="19"/>
                                        </p:tgtEl>
                                        <p:attrNameLst>
                                          <p:attrName>ppt_x</p:attrName>
                                        </p:attrNameLst>
                                      </p:cBhvr>
                                      <p:tavLst>
                                        <p:tav tm="0">
                                          <p:val>
                                            <p:strVal val="#ppt_x"/>
                                          </p:val>
                                        </p:tav>
                                        <p:tav tm="100000">
                                          <p:val>
                                            <p:strVal val="#ppt_x"/>
                                          </p:val>
                                        </p:tav>
                                      </p:tavLst>
                                    </p:anim>
                                    <p:anim calcmode="lin" valueType="num">
                                      <p:cBhvr additive="base">
                                        <p:cTn id="7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1" grpId="0" animBg="1"/>
      <p:bldP spid="5" grpId="0"/>
      <p:bldP spid="6" grpId="0"/>
      <p:bldP spid="15" grpId="0"/>
      <p:bldP spid="16" grpId="0"/>
      <p:bldP spid="17" grpId="0"/>
      <p:bldP spid="19"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tretch>
            <a:fillRect/>
          </a:stretch>
        </p:blipFill>
        <p:spPr>
          <a:xfrm>
            <a:off x="0" y="0"/>
            <a:ext cx="24377650" cy="13708312"/>
          </a:xfrm>
        </p:spPr>
      </p:pic>
      <p:sp>
        <p:nvSpPr>
          <p:cNvPr id="28" name="Rectangle 27"/>
          <p:cNvSpPr/>
          <p:nvPr/>
        </p:nvSpPr>
        <p:spPr>
          <a:xfrm flipH="1">
            <a:off x="0" y="-7689"/>
            <a:ext cx="24377650" cy="13716000"/>
          </a:xfrm>
          <a:prstGeom prst="rect">
            <a:avLst/>
          </a:prstGeom>
          <a:solidFill>
            <a:schemeClr val="accent3">
              <a:lumMod val="5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43797" tIns="121899" rIns="243797" bIns="121899" rtlCol="0" anchor="ctr"/>
          <a:lstStyle/>
          <a:p>
            <a:pPr algn="ctr"/>
            <a:endParaRPr lang="en-US" dirty="0">
              <a:solidFill>
                <a:prstClr val="white"/>
              </a:solidFill>
            </a:endParaRPr>
          </a:p>
        </p:txBody>
      </p:sp>
      <p:grpSp>
        <p:nvGrpSpPr>
          <p:cNvPr id="48" name="Group 47"/>
          <p:cNvGrpSpPr/>
          <p:nvPr/>
        </p:nvGrpSpPr>
        <p:grpSpPr>
          <a:xfrm>
            <a:off x="1733587" y="4249020"/>
            <a:ext cx="20962938" cy="2908562"/>
            <a:chOff x="1713018" y="204054"/>
            <a:chExt cx="20962938" cy="2908562"/>
          </a:xfrm>
        </p:grpSpPr>
        <p:sp>
          <p:nvSpPr>
            <p:cNvPr id="49" name="TextBox 48"/>
            <p:cNvSpPr txBox="1"/>
            <p:nvPr/>
          </p:nvSpPr>
          <p:spPr>
            <a:xfrm>
              <a:off x="1713018" y="204054"/>
              <a:ext cx="20962938" cy="1569642"/>
            </a:xfrm>
            <a:prstGeom prst="rect">
              <a:avLst/>
            </a:prstGeom>
            <a:noFill/>
          </p:spPr>
          <p:txBody>
            <a:bodyPr wrap="square" lIns="91422" tIns="45711" rIns="91422" bIns="45711" rtlCol="0">
              <a:spAutoFit/>
            </a:bodyPr>
            <a:lstStyle/>
            <a:p>
              <a:pPr algn="ctr"/>
              <a:r>
                <a:rPr lang="en-US" sz="9600" b="1" dirty="0" smtClean="0">
                  <a:solidFill>
                    <a:prstClr val="white"/>
                  </a:solidFill>
                  <a:latin typeface="Lato Regular"/>
                  <a:cs typeface="Lato Regular"/>
                </a:rPr>
                <a:t>Thank you</a:t>
              </a:r>
              <a:endParaRPr lang="id-ID" sz="9600" b="1" dirty="0" smtClean="0">
                <a:solidFill>
                  <a:prstClr val="white"/>
                </a:solidFill>
                <a:latin typeface="Lato Regular"/>
                <a:cs typeface="Lato Regular"/>
              </a:endParaRPr>
            </a:p>
          </p:txBody>
        </p:sp>
        <p:sp>
          <p:nvSpPr>
            <p:cNvPr id="51" name="Subtitle 2"/>
            <p:cNvSpPr txBox="1">
              <a:spLocks/>
            </p:cNvSpPr>
            <p:nvPr/>
          </p:nvSpPr>
          <p:spPr>
            <a:xfrm>
              <a:off x="6361236" y="2273500"/>
              <a:ext cx="11655185" cy="839116"/>
            </a:xfrm>
            <a:prstGeom prst="rect">
              <a:avLst/>
            </a:prstGeom>
          </p:spPr>
          <p:txBody>
            <a:bodyPr vert="horz" lIns="217490" tIns="108745" rIns="217490" bIns="108745" rtlCol="0">
              <a:normAutofit fontScale="92500" lnSpcReduction="20000"/>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4300" dirty="0" smtClean="0">
                  <a:solidFill>
                    <a:prstClr val="white"/>
                  </a:solidFill>
                  <a:latin typeface="Lato Light"/>
                  <a:cs typeface="Lato Light"/>
                </a:rPr>
                <a:t>esi@iadb.org   /   jsuarez@iadb.org</a:t>
              </a:r>
            </a:p>
            <a:p>
              <a:endParaRPr lang="en-US" sz="3100" dirty="0">
                <a:solidFill>
                  <a:prstClr val="white"/>
                </a:solidFill>
                <a:latin typeface="Lato Light"/>
                <a:cs typeface="Lato Light"/>
              </a:endParaRPr>
            </a:p>
          </p:txBody>
        </p:sp>
      </p:grpSp>
      <p:sp>
        <p:nvSpPr>
          <p:cNvPr id="53" name="Subtitle 2"/>
          <p:cNvSpPr txBox="1">
            <a:spLocks/>
          </p:cNvSpPr>
          <p:nvPr/>
        </p:nvSpPr>
        <p:spPr>
          <a:xfrm>
            <a:off x="8339343" y="8721719"/>
            <a:ext cx="7698964" cy="2749824"/>
          </a:xfrm>
          <a:prstGeom prst="rect">
            <a:avLst/>
          </a:prstGeom>
        </p:spPr>
        <p:txBody>
          <a:bodyPr vert="horz" lIns="243797" tIns="121899" rIns="243797" bIns="121899"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b="1" dirty="0" smtClean="0">
                <a:solidFill>
                  <a:srgbClr val="3891DE"/>
                </a:solidFill>
                <a:latin typeface="Lato Regular"/>
                <a:cs typeface="Lato Regular"/>
              </a:rPr>
              <a:t>Inter-American Development Bank</a:t>
            </a:r>
            <a:endParaRPr lang="en-US" sz="2700" b="1" dirty="0">
              <a:solidFill>
                <a:srgbClr val="3891DE"/>
              </a:solidFill>
              <a:latin typeface="Lato Regular"/>
              <a:cs typeface="Lato Regular"/>
            </a:endParaRPr>
          </a:p>
          <a:p>
            <a:pPr marL="0" indent="0" algn="ctr">
              <a:buFont typeface="Arial"/>
              <a:buNone/>
            </a:pPr>
            <a:r>
              <a:rPr lang="en-US" sz="2700" dirty="0">
                <a:solidFill>
                  <a:prstClr val="white"/>
                </a:solidFill>
                <a:cs typeface="Lato Light"/>
              </a:rPr>
              <a:t>1300 New York Avenue, N.W.</a:t>
            </a:r>
          </a:p>
          <a:p>
            <a:pPr marL="0" indent="0" algn="ctr">
              <a:buFont typeface="Arial"/>
              <a:buNone/>
            </a:pPr>
            <a:r>
              <a:rPr lang="en-US" sz="2700" dirty="0">
                <a:solidFill>
                  <a:prstClr val="white"/>
                </a:solidFill>
                <a:cs typeface="Lato Light"/>
              </a:rPr>
              <a:t>Washington, D.C. 20577, USA.</a:t>
            </a:r>
          </a:p>
        </p:txBody>
      </p:sp>
      <p:sp>
        <p:nvSpPr>
          <p:cNvPr id="11" name="Subtitle 2"/>
          <p:cNvSpPr txBox="1">
            <a:spLocks/>
          </p:cNvSpPr>
          <p:nvPr/>
        </p:nvSpPr>
        <p:spPr>
          <a:xfrm>
            <a:off x="8339343" y="11365587"/>
            <a:ext cx="7698964" cy="1224339"/>
          </a:xfrm>
          <a:prstGeom prst="rect">
            <a:avLst/>
          </a:prstGeom>
        </p:spPr>
        <p:txBody>
          <a:bodyPr vert="horz" lIns="243797" tIns="121899" rIns="243797" bIns="121899"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3600" dirty="0" smtClean="0">
                <a:solidFill>
                  <a:schemeClr val="accent2"/>
                </a:solidFill>
                <a:cs typeface="Lato Light"/>
              </a:rPr>
              <a:t>www.greenfinancelac.org/esi</a:t>
            </a:r>
            <a:endParaRPr lang="en-US" dirty="0">
              <a:solidFill>
                <a:schemeClr val="accent2"/>
              </a:solidFill>
              <a:cs typeface="Lato Light"/>
            </a:endParaRPr>
          </a:p>
        </p:txBody>
      </p:sp>
      <p:sp>
        <p:nvSpPr>
          <p:cNvPr id="12" name="Rectangle 11"/>
          <p:cNvSpPr/>
          <p:nvPr/>
        </p:nvSpPr>
        <p:spPr>
          <a:xfrm>
            <a:off x="7801804" y="7478728"/>
            <a:ext cx="8774042" cy="178657"/>
          </a:xfrm>
          <a:prstGeom prst="rect">
            <a:avLst/>
          </a:prstGeom>
          <a:solidFill>
            <a:srgbClr val="2CCCCF">
              <a:lumMod val="75000"/>
            </a:srgbClr>
          </a:solidFill>
          <a:ln w="6350" cap="flat" cmpd="sng" algn="ctr">
            <a:noFill/>
            <a:prstDash val="solid"/>
            <a:miter lim="800000"/>
          </a:ln>
          <a:effectLst/>
        </p:spPr>
        <p:txBody>
          <a:bodyPr lIns="91339" tIns="45672" rIns="91339" bIns="45672"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42456C">
                  <a:lumMod val="75000"/>
                </a:srgbClr>
              </a:solidFill>
              <a:effectLst/>
              <a:uLnTx/>
              <a:uFillTx/>
              <a:latin typeface="Open Sans Light"/>
              <a:ea typeface="+mn-ea"/>
              <a:cs typeface="+mn-cs"/>
            </a:endParaRPr>
          </a:p>
        </p:txBody>
      </p:sp>
    </p:spTree>
    <p:extLst>
      <p:ext uri="{BB962C8B-B14F-4D97-AF65-F5344CB8AC3E}">
        <p14:creationId xmlns:p14="http://schemas.microsoft.com/office/powerpoint/2010/main" val="301153511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500"/>
                                        <p:tgtEl>
                                          <p:spTgt spid="5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ountains.png"/>
          <p:cNvPicPr>
            <a:picLocks noChangeAspect="1"/>
          </p:cNvPicPr>
          <p:nvPr/>
        </p:nvPicPr>
        <p:blipFill>
          <a:blip r:embed="rId3">
            <a:alphaModFix amt="86000"/>
            <a:extLst>
              <a:ext uri="{28A0092B-C50C-407E-A947-70E740481C1C}">
                <a14:useLocalDpi xmlns:a14="http://schemas.microsoft.com/office/drawing/2010/main" val="0"/>
              </a:ext>
            </a:extLst>
          </a:blip>
          <a:stretch>
            <a:fillRect/>
          </a:stretch>
        </p:blipFill>
        <p:spPr>
          <a:xfrm>
            <a:off x="0" y="8736480"/>
            <a:ext cx="24377650" cy="4957990"/>
          </a:xfrm>
          <a:prstGeom prst="rect">
            <a:avLst/>
          </a:prstGeom>
        </p:spPr>
      </p:pic>
      <p:cxnSp>
        <p:nvCxnSpPr>
          <p:cNvPr id="7" name="Straight Connector 6"/>
          <p:cNvCxnSpPr/>
          <p:nvPr/>
        </p:nvCxnSpPr>
        <p:spPr>
          <a:xfrm flipV="1">
            <a:off x="3444571" y="6101110"/>
            <a:ext cx="0" cy="4197436"/>
          </a:xfrm>
          <a:prstGeom prst="line">
            <a:avLst/>
          </a:prstGeom>
          <a:ln w="9525" cmpd="sng">
            <a:solidFill>
              <a:srgbClr val="D1D1D1"/>
            </a:solidFill>
            <a:tailEnd type="ova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3201107" y="6834911"/>
            <a:ext cx="492302" cy="800210"/>
          </a:xfrm>
          <a:prstGeom prst="rect">
            <a:avLst/>
          </a:prstGeom>
          <a:noFill/>
        </p:spPr>
        <p:txBody>
          <a:bodyPr wrap="none" lIns="243785" tIns="121892" rIns="243785" bIns="121892" rtlCol="0">
            <a:spAutoFit/>
          </a:bodyPr>
          <a:lstStyle/>
          <a:p>
            <a:endParaRPr lang="en-US" dirty="0"/>
          </a:p>
        </p:txBody>
      </p:sp>
      <p:grpSp>
        <p:nvGrpSpPr>
          <p:cNvPr id="9" name="Group 8"/>
          <p:cNvGrpSpPr/>
          <p:nvPr/>
        </p:nvGrpSpPr>
        <p:grpSpPr>
          <a:xfrm>
            <a:off x="1251079" y="3607570"/>
            <a:ext cx="4386983" cy="1990797"/>
            <a:chOff x="772079" y="3606394"/>
            <a:chExt cx="1645547" cy="746549"/>
          </a:xfrm>
        </p:grpSpPr>
        <p:sp>
          <p:nvSpPr>
            <p:cNvPr id="10" name="Title 20"/>
            <p:cNvSpPr txBox="1">
              <a:spLocks/>
            </p:cNvSpPr>
            <p:nvPr/>
          </p:nvSpPr>
          <p:spPr>
            <a:xfrm>
              <a:off x="903845" y="3606394"/>
              <a:ext cx="1362728" cy="201978"/>
            </a:xfrm>
            <a:prstGeom prst="rect">
              <a:avLst/>
            </a:prstGeom>
          </p:spPr>
          <p:txBody>
            <a:bodyPr vert="horz" wrap="square" lIns="91440" tIns="0" rIns="91440" bIns="45720" rtlCol="0" anchor="t"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3200" b="1" dirty="0" smtClean="0">
                  <a:solidFill>
                    <a:schemeClr val="tx2"/>
                  </a:solidFill>
                  <a:latin typeface="Lato Regular"/>
                  <a:cs typeface="Lato Regular"/>
                </a:rPr>
                <a:t>Lack of Finance</a:t>
              </a:r>
            </a:p>
          </p:txBody>
        </p:sp>
        <p:sp>
          <p:nvSpPr>
            <p:cNvPr id="11" name="Title 20"/>
            <p:cNvSpPr txBox="1">
              <a:spLocks/>
            </p:cNvSpPr>
            <p:nvPr/>
          </p:nvSpPr>
          <p:spPr>
            <a:xfrm>
              <a:off x="772079" y="3857808"/>
              <a:ext cx="1645547" cy="495135"/>
            </a:xfrm>
            <a:prstGeom prst="rect">
              <a:avLst/>
            </a:prstGeom>
          </p:spPr>
          <p:txBody>
            <a:bodyPr vert="horz" wrap="square" lIns="91440" tIns="0" rIns="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30000"/>
                </a:lnSpc>
              </a:pPr>
              <a:r>
                <a:rPr lang="pt-BR" sz="2200" dirty="0" smtClean="0">
                  <a:solidFill>
                    <a:schemeClr val="tx1"/>
                  </a:solidFill>
                  <a:latin typeface="Lato Light"/>
                  <a:cs typeface="Lato Light"/>
                </a:rPr>
                <a:t>Scarcity of products to finance energy efficiency and greener technologies.</a:t>
              </a:r>
              <a:endParaRPr lang="en-US" sz="2200" dirty="0">
                <a:solidFill>
                  <a:schemeClr val="tx1"/>
                </a:solidFill>
                <a:latin typeface="Lato Light"/>
                <a:cs typeface="Lato Light"/>
              </a:endParaRPr>
            </a:p>
          </p:txBody>
        </p:sp>
      </p:grpSp>
      <p:cxnSp>
        <p:nvCxnSpPr>
          <p:cNvPr id="12" name="Straight Connector 11"/>
          <p:cNvCxnSpPr/>
          <p:nvPr/>
        </p:nvCxnSpPr>
        <p:spPr>
          <a:xfrm flipV="1">
            <a:off x="7729948" y="4305694"/>
            <a:ext cx="0" cy="1779234"/>
          </a:xfrm>
          <a:prstGeom prst="line">
            <a:avLst/>
          </a:prstGeom>
          <a:ln w="9525" cmpd="sng">
            <a:solidFill>
              <a:srgbClr val="D1D1D1"/>
            </a:solidFill>
            <a:tailEnd type="oval"/>
          </a:ln>
          <a:effectLst/>
        </p:spPr>
        <p:style>
          <a:lnRef idx="2">
            <a:schemeClr val="accent1"/>
          </a:lnRef>
          <a:fillRef idx="0">
            <a:schemeClr val="accent1"/>
          </a:fillRef>
          <a:effectRef idx="1">
            <a:schemeClr val="accent1"/>
          </a:effectRef>
          <a:fontRef idx="minor">
            <a:schemeClr val="tx1"/>
          </a:fontRef>
        </p:style>
      </p:cxnSp>
      <p:grpSp>
        <p:nvGrpSpPr>
          <p:cNvPr id="13" name="Group 12"/>
          <p:cNvGrpSpPr/>
          <p:nvPr/>
        </p:nvGrpSpPr>
        <p:grpSpPr>
          <a:xfrm>
            <a:off x="5536459" y="5921574"/>
            <a:ext cx="4386983" cy="1990797"/>
            <a:chOff x="772079" y="3606394"/>
            <a:chExt cx="1645547" cy="746549"/>
          </a:xfrm>
        </p:grpSpPr>
        <p:sp>
          <p:nvSpPr>
            <p:cNvPr id="14" name="Title 20"/>
            <p:cNvSpPr txBox="1">
              <a:spLocks/>
            </p:cNvSpPr>
            <p:nvPr/>
          </p:nvSpPr>
          <p:spPr>
            <a:xfrm>
              <a:off x="890414" y="3606394"/>
              <a:ext cx="1426971" cy="201978"/>
            </a:xfrm>
            <a:prstGeom prst="rect">
              <a:avLst/>
            </a:prstGeom>
          </p:spPr>
          <p:txBody>
            <a:bodyPr vert="horz" wrap="square" lIns="91440" tIns="0" rIns="91440" bIns="45720" rtlCol="0" anchor="t"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3200" b="1" dirty="0" smtClean="0">
                  <a:solidFill>
                    <a:schemeClr val="tx2"/>
                  </a:solidFill>
                  <a:latin typeface="Lato Regular"/>
                  <a:cs typeface="Lato Regular"/>
                </a:rPr>
                <a:t>Information Faults</a:t>
              </a:r>
              <a:endParaRPr lang="en-US" sz="3200" b="1" dirty="0">
                <a:solidFill>
                  <a:schemeClr val="tx2"/>
                </a:solidFill>
                <a:latin typeface="Lato Regular"/>
                <a:cs typeface="Lato Regular"/>
              </a:endParaRPr>
            </a:p>
          </p:txBody>
        </p:sp>
        <p:sp>
          <p:nvSpPr>
            <p:cNvPr id="15" name="Title 20"/>
            <p:cNvSpPr txBox="1">
              <a:spLocks/>
            </p:cNvSpPr>
            <p:nvPr/>
          </p:nvSpPr>
          <p:spPr>
            <a:xfrm>
              <a:off x="772079" y="3857808"/>
              <a:ext cx="1645547" cy="495135"/>
            </a:xfrm>
            <a:prstGeom prst="rect">
              <a:avLst/>
            </a:prstGeom>
          </p:spPr>
          <p:txBody>
            <a:bodyPr vert="horz" wrap="square" lIns="91440" tIns="0" rIns="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30000"/>
                </a:lnSpc>
              </a:pPr>
              <a:r>
                <a:rPr lang="pt-BR" sz="2200" dirty="0" smtClean="0">
                  <a:solidFill>
                    <a:schemeClr val="tx1"/>
                  </a:solidFill>
                  <a:latin typeface="Lato Light"/>
                  <a:cs typeface="Lato Light"/>
                </a:rPr>
                <a:t>Assymetric and imperfect information send erroneous signals to potential stakeholders.</a:t>
              </a:r>
              <a:endParaRPr lang="en-US" sz="2200" dirty="0">
                <a:solidFill>
                  <a:schemeClr val="tx1"/>
                </a:solidFill>
                <a:latin typeface="Lato Light"/>
                <a:cs typeface="Lato Light"/>
              </a:endParaRPr>
            </a:p>
          </p:txBody>
        </p:sp>
      </p:grpSp>
      <p:cxnSp>
        <p:nvCxnSpPr>
          <p:cNvPr id="16" name="Straight Connector 15"/>
          <p:cNvCxnSpPr/>
          <p:nvPr/>
        </p:nvCxnSpPr>
        <p:spPr>
          <a:xfrm flipH="1" flipV="1">
            <a:off x="12686274" y="6069815"/>
            <a:ext cx="56629" cy="4598186"/>
          </a:xfrm>
          <a:prstGeom prst="line">
            <a:avLst/>
          </a:prstGeom>
          <a:ln w="9525" cmpd="sng">
            <a:solidFill>
              <a:srgbClr val="D1D1D1"/>
            </a:solidFill>
            <a:tailEnd type="ova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15070811" y="6734339"/>
            <a:ext cx="492302" cy="800210"/>
          </a:xfrm>
          <a:prstGeom prst="rect">
            <a:avLst/>
          </a:prstGeom>
          <a:noFill/>
        </p:spPr>
        <p:txBody>
          <a:bodyPr wrap="none" lIns="243785" tIns="121892" rIns="243785" bIns="121892" rtlCol="0">
            <a:spAutoFit/>
          </a:bodyPr>
          <a:lstStyle/>
          <a:p>
            <a:endParaRPr lang="en-US" dirty="0"/>
          </a:p>
        </p:txBody>
      </p:sp>
      <p:grpSp>
        <p:nvGrpSpPr>
          <p:cNvPr id="18" name="Group 17"/>
          <p:cNvGrpSpPr/>
          <p:nvPr/>
        </p:nvGrpSpPr>
        <p:grpSpPr>
          <a:xfrm>
            <a:off x="10492780" y="3576270"/>
            <a:ext cx="4386983" cy="1990797"/>
            <a:chOff x="772079" y="3606394"/>
            <a:chExt cx="1645547" cy="746549"/>
          </a:xfrm>
        </p:grpSpPr>
        <p:sp>
          <p:nvSpPr>
            <p:cNvPr id="19" name="Title 20"/>
            <p:cNvSpPr txBox="1">
              <a:spLocks/>
            </p:cNvSpPr>
            <p:nvPr/>
          </p:nvSpPr>
          <p:spPr>
            <a:xfrm>
              <a:off x="772079" y="3606394"/>
              <a:ext cx="1645547" cy="201978"/>
            </a:xfrm>
            <a:prstGeom prst="rect">
              <a:avLst/>
            </a:prstGeom>
          </p:spPr>
          <p:txBody>
            <a:bodyPr vert="horz" wrap="square" lIns="91440" tIns="0" rIns="91440" bIns="45720" rtlCol="0" anchor="t"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3200" b="1" dirty="0" smtClean="0">
                  <a:solidFill>
                    <a:schemeClr val="tx2"/>
                  </a:solidFill>
                  <a:latin typeface="Lato Regular"/>
                  <a:cs typeface="Lato Regular"/>
                </a:rPr>
                <a:t>High Risk Perception</a:t>
              </a:r>
              <a:endParaRPr lang="en-US" sz="3200" b="1" dirty="0">
                <a:solidFill>
                  <a:schemeClr val="tx2"/>
                </a:solidFill>
                <a:latin typeface="Lato Regular"/>
                <a:cs typeface="Lato Regular"/>
              </a:endParaRPr>
            </a:p>
          </p:txBody>
        </p:sp>
        <p:sp>
          <p:nvSpPr>
            <p:cNvPr id="20" name="Title 20"/>
            <p:cNvSpPr txBox="1">
              <a:spLocks/>
            </p:cNvSpPr>
            <p:nvPr/>
          </p:nvSpPr>
          <p:spPr>
            <a:xfrm>
              <a:off x="772079" y="3857808"/>
              <a:ext cx="1645547" cy="495135"/>
            </a:xfrm>
            <a:prstGeom prst="rect">
              <a:avLst/>
            </a:prstGeom>
          </p:spPr>
          <p:txBody>
            <a:bodyPr vert="horz" wrap="square" lIns="91440" tIns="0" rIns="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30000"/>
                </a:lnSpc>
              </a:pPr>
              <a:r>
                <a:rPr lang="pt-BR" sz="2200" dirty="0" smtClean="0">
                  <a:solidFill>
                    <a:schemeClr val="tx1"/>
                  </a:solidFill>
                  <a:latin typeface="Lato Light"/>
                  <a:cs typeface="Lato Light"/>
                </a:rPr>
                <a:t>Performance risk, technical risk and uncertain returns among others. </a:t>
              </a:r>
              <a:endParaRPr lang="en-US" sz="2200" dirty="0">
                <a:solidFill>
                  <a:schemeClr val="tx1"/>
                </a:solidFill>
                <a:latin typeface="Lato Light"/>
                <a:cs typeface="Lato Light"/>
              </a:endParaRPr>
            </a:p>
          </p:txBody>
        </p:sp>
      </p:grpSp>
      <p:cxnSp>
        <p:nvCxnSpPr>
          <p:cNvPr id="21" name="Straight Connector 20"/>
          <p:cNvCxnSpPr/>
          <p:nvPr/>
        </p:nvCxnSpPr>
        <p:spPr>
          <a:xfrm flipV="1">
            <a:off x="20799960" y="8058225"/>
            <a:ext cx="0" cy="1674630"/>
          </a:xfrm>
          <a:prstGeom prst="line">
            <a:avLst/>
          </a:prstGeom>
          <a:ln w="9525" cmpd="sng">
            <a:solidFill>
              <a:srgbClr val="D1D1D1"/>
            </a:solidFill>
            <a:tailEnd type="oval"/>
          </a:ln>
          <a:effectLst/>
        </p:spPr>
        <p:style>
          <a:lnRef idx="2">
            <a:schemeClr val="accent1"/>
          </a:lnRef>
          <a:fillRef idx="0">
            <a:schemeClr val="accent1"/>
          </a:fillRef>
          <a:effectRef idx="1">
            <a:schemeClr val="accent1"/>
          </a:effectRef>
          <a:fontRef idx="minor">
            <a:schemeClr val="tx1"/>
          </a:fontRef>
        </p:style>
      </p:cxnSp>
      <p:grpSp>
        <p:nvGrpSpPr>
          <p:cNvPr id="22" name="Group 21"/>
          <p:cNvGrpSpPr/>
          <p:nvPr/>
        </p:nvGrpSpPr>
        <p:grpSpPr>
          <a:xfrm>
            <a:off x="18617182" y="6534238"/>
            <a:ext cx="4386983" cy="1471728"/>
            <a:chOff x="776097" y="3606394"/>
            <a:chExt cx="1645547" cy="551898"/>
          </a:xfrm>
        </p:grpSpPr>
        <p:sp>
          <p:nvSpPr>
            <p:cNvPr id="23" name="Title 20"/>
            <p:cNvSpPr txBox="1">
              <a:spLocks/>
            </p:cNvSpPr>
            <p:nvPr/>
          </p:nvSpPr>
          <p:spPr>
            <a:xfrm>
              <a:off x="903845" y="3606394"/>
              <a:ext cx="1362728" cy="201978"/>
            </a:xfrm>
            <a:prstGeom prst="rect">
              <a:avLst/>
            </a:prstGeom>
          </p:spPr>
          <p:txBody>
            <a:bodyPr vert="horz" wrap="square" lIns="91440" tIns="0" rIns="91440" bIns="45720" rtlCol="0" anchor="t"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3200" b="1" dirty="0" smtClean="0">
                  <a:solidFill>
                    <a:schemeClr val="tx2"/>
                  </a:solidFill>
                  <a:latin typeface="Lato Regular"/>
                  <a:cs typeface="Lato Regular"/>
                </a:rPr>
                <a:t>Low Demand</a:t>
              </a:r>
              <a:endParaRPr lang="en-US" sz="3200" b="1" dirty="0">
                <a:solidFill>
                  <a:schemeClr val="tx2"/>
                </a:solidFill>
                <a:latin typeface="Lato Regular"/>
                <a:cs typeface="Lato Regular"/>
              </a:endParaRPr>
            </a:p>
          </p:txBody>
        </p:sp>
        <p:sp>
          <p:nvSpPr>
            <p:cNvPr id="24" name="Title 20"/>
            <p:cNvSpPr txBox="1">
              <a:spLocks/>
            </p:cNvSpPr>
            <p:nvPr/>
          </p:nvSpPr>
          <p:spPr>
            <a:xfrm>
              <a:off x="776097" y="3828202"/>
              <a:ext cx="1645547" cy="330090"/>
            </a:xfrm>
            <a:prstGeom prst="rect">
              <a:avLst/>
            </a:prstGeom>
          </p:spPr>
          <p:txBody>
            <a:bodyPr vert="horz" wrap="square" lIns="91440" tIns="0" rIns="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30000"/>
                </a:lnSpc>
              </a:pPr>
              <a:r>
                <a:rPr lang="pt-BR" sz="2200" dirty="0" smtClean="0">
                  <a:solidFill>
                    <a:schemeClr val="tx1"/>
                  </a:solidFill>
                  <a:latin typeface="Lato Light"/>
                  <a:cs typeface="Lato Light"/>
                </a:rPr>
                <a:t>No interest or low priority on EE on the demand side.</a:t>
              </a:r>
              <a:endParaRPr lang="en-US" sz="2200" dirty="0">
                <a:solidFill>
                  <a:schemeClr val="tx1"/>
                </a:solidFill>
                <a:latin typeface="Lato Light"/>
                <a:cs typeface="Lato Light"/>
              </a:endParaRPr>
            </a:p>
          </p:txBody>
        </p:sp>
      </p:grpSp>
      <p:cxnSp>
        <p:nvCxnSpPr>
          <p:cNvPr id="25" name="Straight Connector 24"/>
          <p:cNvCxnSpPr/>
          <p:nvPr/>
        </p:nvCxnSpPr>
        <p:spPr>
          <a:xfrm flipV="1">
            <a:off x="16334565" y="7534549"/>
            <a:ext cx="0" cy="2495841"/>
          </a:xfrm>
          <a:prstGeom prst="line">
            <a:avLst/>
          </a:prstGeom>
          <a:ln w="9525" cmpd="sng">
            <a:solidFill>
              <a:srgbClr val="D1D1D1"/>
            </a:solidFill>
            <a:tailEnd type="oval"/>
          </a:ln>
          <a:effectLst/>
        </p:spPr>
        <p:style>
          <a:lnRef idx="2">
            <a:schemeClr val="accent1"/>
          </a:lnRef>
          <a:fillRef idx="0">
            <a:schemeClr val="accent1"/>
          </a:fillRef>
          <a:effectRef idx="1">
            <a:schemeClr val="accent1"/>
          </a:effectRef>
          <a:fontRef idx="minor">
            <a:schemeClr val="tx1"/>
          </a:fontRef>
        </p:style>
      </p:cxnSp>
      <p:grpSp>
        <p:nvGrpSpPr>
          <p:cNvPr id="26" name="Group 25"/>
          <p:cNvGrpSpPr/>
          <p:nvPr/>
        </p:nvGrpSpPr>
        <p:grpSpPr>
          <a:xfrm>
            <a:off x="14141076" y="5820674"/>
            <a:ext cx="4386983" cy="1491557"/>
            <a:chOff x="772079" y="3606394"/>
            <a:chExt cx="1645547" cy="559334"/>
          </a:xfrm>
        </p:grpSpPr>
        <p:sp>
          <p:nvSpPr>
            <p:cNvPr id="27" name="Title 20"/>
            <p:cNvSpPr txBox="1">
              <a:spLocks/>
            </p:cNvSpPr>
            <p:nvPr/>
          </p:nvSpPr>
          <p:spPr>
            <a:xfrm>
              <a:off x="802220" y="3606394"/>
              <a:ext cx="1523906" cy="201978"/>
            </a:xfrm>
            <a:prstGeom prst="rect">
              <a:avLst/>
            </a:prstGeom>
          </p:spPr>
          <p:txBody>
            <a:bodyPr vert="horz" wrap="square" lIns="91440" tIns="0" rIns="91440" bIns="45720" rtlCol="0" anchor="t"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3200" b="1" dirty="0" smtClean="0">
                  <a:solidFill>
                    <a:schemeClr val="tx2"/>
                  </a:solidFill>
                  <a:latin typeface="Lato Regular"/>
                  <a:cs typeface="Lato Regular"/>
                </a:rPr>
                <a:t>No EE Experience</a:t>
              </a:r>
              <a:endParaRPr lang="en-US" sz="3200" b="1" dirty="0">
                <a:solidFill>
                  <a:schemeClr val="tx2"/>
                </a:solidFill>
                <a:latin typeface="Lato Regular"/>
                <a:cs typeface="Lato Regular"/>
              </a:endParaRPr>
            </a:p>
          </p:txBody>
        </p:sp>
        <p:sp>
          <p:nvSpPr>
            <p:cNvPr id="28" name="Title 20"/>
            <p:cNvSpPr txBox="1">
              <a:spLocks/>
            </p:cNvSpPr>
            <p:nvPr/>
          </p:nvSpPr>
          <p:spPr>
            <a:xfrm>
              <a:off x="772079" y="3835638"/>
              <a:ext cx="1645547" cy="330090"/>
            </a:xfrm>
            <a:prstGeom prst="rect">
              <a:avLst/>
            </a:prstGeom>
          </p:spPr>
          <p:txBody>
            <a:bodyPr vert="horz" wrap="square" lIns="91440" tIns="0" rIns="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30000"/>
                </a:lnSpc>
              </a:pPr>
              <a:r>
                <a:rPr lang="pt-BR" sz="2200" dirty="0" smtClean="0">
                  <a:solidFill>
                    <a:schemeClr val="tx1"/>
                  </a:solidFill>
                  <a:latin typeface="Lato Light"/>
                  <a:cs typeface="Lato Light"/>
                </a:rPr>
                <a:t>Lack of experience in the implementation of EE projects.</a:t>
              </a:r>
              <a:endParaRPr lang="en-US" sz="2200" dirty="0">
                <a:solidFill>
                  <a:schemeClr val="tx1"/>
                </a:solidFill>
                <a:latin typeface="Lato Light"/>
                <a:cs typeface="Lato Light"/>
              </a:endParaRPr>
            </a:p>
          </p:txBody>
        </p:sp>
      </p:grpSp>
      <p:sp>
        <p:nvSpPr>
          <p:cNvPr id="29" name="Freeform 1"/>
          <p:cNvSpPr>
            <a:spLocks noChangeArrowheads="1"/>
          </p:cNvSpPr>
          <p:nvPr/>
        </p:nvSpPr>
        <p:spPr bwMode="auto">
          <a:xfrm>
            <a:off x="5536087" y="3688032"/>
            <a:ext cx="1925552" cy="1032122"/>
          </a:xfrm>
          <a:custGeom>
            <a:avLst/>
            <a:gdLst>
              <a:gd name="T0" fmla="*/ 13499 w 14813"/>
              <a:gd name="T1" fmla="*/ 3719 h 7938"/>
              <a:gd name="T2" fmla="*/ 13499 w 14813"/>
              <a:gd name="T3" fmla="*/ 3719 h 7938"/>
              <a:gd name="T4" fmla="*/ 12874 w 14813"/>
              <a:gd name="T5" fmla="*/ 3876 h 7938"/>
              <a:gd name="T6" fmla="*/ 12874 w 14813"/>
              <a:gd name="T7" fmla="*/ 3782 h 7938"/>
              <a:gd name="T8" fmla="*/ 10718 w 14813"/>
              <a:gd name="T9" fmla="*/ 1657 h 7938"/>
              <a:gd name="T10" fmla="*/ 10499 w 14813"/>
              <a:gd name="T11" fmla="*/ 1657 h 7938"/>
              <a:gd name="T12" fmla="*/ 8499 w 14813"/>
              <a:gd name="T13" fmla="*/ 0 h 7938"/>
              <a:gd name="T14" fmla="*/ 6563 w 14813"/>
              <a:gd name="T15" fmla="*/ 1563 h 7938"/>
              <a:gd name="T16" fmla="*/ 6156 w 14813"/>
              <a:gd name="T17" fmla="*/ 1501 h 7938"/>
              <a:gd name="T18" fmla="*/ 5031 w 14813"/>
              <a:gd name="T19" fmla="*/ 2376 h 7938"/>
              <a:gd name="T20" fmla="*/ 4594 w 14813"/>
              <a:gd name="T21" fmla="*/ 2532 h 7938"/>
              <a:gd name="T22" fmla="*/ 3594 w 14813"/>
              <a:gd name="T23" fmla="*/ 2001 h 7938"/>
              <a:gd name="T24" fmla="*/ 2438 w 14813"/>
              <a:gd name="T25" fmla="*/ 3157 h 7938"/>
              <a:gd name="T26" fmla="*/ 2438 w 14813"/>
              <a:gd name="T27" fmla="*/ 3313 h 7938"/>
              <a:gd name="T28" fmla="*/ 1688 w 14813"/>
              <a:gd name="T29" fmla="*/ 4031 h 7938"/>
              <a:gd name="T30" fmla="*/ 1188 w 14813"/>
              <a:gd name="T31" fmla="*/ 3938 h 7938"/>
              <a:gd name="T32" fmla="*/ 0 w 14813"/>
              <a:gd name="T33" fmla="*/ 5093 h 7938"/>
              <a:gd name="T34" fmla="*/ 1156 w 14813"/>
              <a:gd name="T35" fmla="*/ 6281 h 7938"/>
              <a:gd name="T36" fmla="*/ 2281 w 14813"/>
              <a:gd name="T37" fmla="*/ 7125 h 7938"/>
              <a:gd name="T38" fmla="*/ 3125 w 14813"/>
              <a:gd name="T39" fmla="*/ 6781 h 7938"/>
              <a:gd name="T40" fmla="*/ 4719 w 14813"/>
              <a:gd name="T41" fmla="*/ 7656 h 7938"/>
              <a:gd name="T42" fmla="*/ 6000 w 14813"/>
              <a:gd name="T43" fmla="*/ 7156 h 7938"/>
              <a:gd name="T44" fmla="*/ 7624 w 14813"/>
              <a:gd name="T45" fmla="*/ 7937 h 7938"/>
              <a:gd name="T46" fmla="*/ 9405 w 14813"/>
              <a:gd name="T47" fmla="*/ 6937 h 7938"/>
              <a:gd name="T48" fmla="*/ 10937 w 14813"/>
              <a:gd name="T49" fmla="*/ 7812 h 7938"/>
              <a:gd name="T50" fmla="*/ 12718 w 14813"/>
              <a:gd name="T51" fmla="*/ 6093 h 7938"/>
              <a:gd name="T52" fmla="*/ 13499 w 14813"/>
              <a:gd name="T53" fmla="*/ 6343 h 7938"/>
              <a:gd name="T54" fmla="*/ 14812 w 14813"/>
              <a:gd name="T55" fmla="*/ 5031 h 7938"/>
              <a:gd name="T56" fmla="*/ 13499 w 14813"/>
              <a:gd name="T57" fmla="*/ 3719 h 7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813" h="7938">
                <a:moveTo>
                  <a:pt x="13499" y="3719"/>
                </a:moveTo>
                <a:lnTo>
                  <a:pt x="13499" y="3719"/>
                </a:lnTo>
                <a:cubicBezTo>
                  <a:pt x="13280" y="3719"/>
                  <a:pt x="13062" y="3782"/>
                  <a:pt x="12874" y="3876"/>
                </a:cubicBezTo>
                <a:cubicBezTo>
                  <a:pt x="12874" y="3844"/>
                  <a:pt x="12874" y="3813"/>
                  <a:pt x="12874" y="3782"/>
                </a:cubicBezTo>
                <a:cubicBezTo>
                  <a:pt x="12874" y="2594"/>
                  <a:pt x="11905" y="1657"/>
                  <a:pt x="10718" y="1657"/>
                </a:cubicBezTo>
                <a:cubicBezTo>
                  <a:pt x="10655" y="1657"/>
                  <a:pt x="10561" y="1657"/>
                  <a:pt x="10499" y="1657"/>
                </a:cubicBezTo>
                <a:cubicBezTo>
                  <a:pt x="10343" y="719"/>
                  <a:pt x="9499" y="0"/>
                  <a:pt x="8499" y="0"/>
                </a:cubicBezTo>
                <a:cubicBezTo>
                  <a:pt x="7562" y="0"/>
                  <a:pt x="6750" y="657"/>
                  <a:pt x="6563" y="1563"/>
                </a:cubicBezTo>
                <a:cubicBezTo>
                  <a:pt x="6438" y="1532"/>
                  <a:pt x="6313" y="1501"/>
                  <a:pt x="6156" y="1501"/>
                </a:cubicBezTo>
                <a:cubicBezTo>
                  <a:pt x="5625" y="1501"/>
                  <a:pt x="5156" y="1876"/>
                  <a:pt x="5031" y="2376"/>
                </a:cubicBezTo>
                <a:cubicBezTo>
                  <a:pt x="4875" y="2407"/>
                  <a:pt x="4719" y="2469"/>
                  <a:pt x="4594" y="2532"/>
                </a:cubicBezTo>
                <a:cubicBezTo>
                  <a:pt x="4375" y="2219"/>
                  <a:pt x="4031" y="2001"/>
                  <a:pt x="3594" y="2001"/>
                </a:cubicBezTo>
                <a:cubicBezTo>
                  <a:pt x="2969" y="2001"/>
                  <a:pt x="2438" y="2532"/>
                  <a:pt x="2438" y="3157"/>
                </a:cubicBezTo>
                <a:cubicBezTo>
                  <a:pt x="2438" y="3219"/>
                  <a:pt x="2438" y="3282"/>
                  <a:pt x="2438" y="3313"/>
                </a:cubicBezTo>
                <a:cubicBezTo>
                  <a:pt x="2125" y="3469"/>
                  <a:pt x="1844" y="3719"/>
                  <a:pt x="1688" y="4031"/>
                </a:cubicBezTo>
                <a:cubicBezTo>
                  <a:pt x="1531" y="3969"/>
                  <a:pt x="1375" y="3938"/>
                  <a:pt x="1188" y="3938"/>
                </a:cubicBezTo>
                <a:cubicBezTo>
                  <a:pt x="531" y="3938"/>
                  <a:pt x="0" y="4468"/>
                  <a:pt x="0" y="5093"/>
                </a:cubicBezTo>
                <a:cubicBezTo>
                  <a:pt x="0" y="5750"/>
                  <a:pt x="531" y="6281"/>
                  <a:pt x="1156" y="6281"/>
                </a:cubicBezTo>
                <a:cubicBezTo>
                  <a:pt x="1313" y="6750"/>
                  <a:pt x="1750" y="7125"/>
                  <a:pt x="2281" y="7125"/>
                </a:cubicBezTo>
                <a:cubicBezTo>
                  <a:pt x="2625" y="7125"/>
                  <a:pt x="2906" y="6968"/>
                  <a:pt x="3125" y="6781"/>
                </a:cubicBezTo>
                <a:cubicBezTo>
                  <a:pt x="3438" y="7312"/>
                  <a:pt x="4031" y="7656"/>
                  <a:pt x="4719" y="7656"/>
                </a:cubicBezTo>
                <a:cubicBezTo>
                  <a:pt x="5219" y="7656"/>
                  <a:pt x="5656" y="7468"/>
                  <a:pt x="6000" y="7156"/>
                </a:cubicBezTo>
                <a:cubicBezTo>
                  <a:pt x="6375" y="7625"/>
                  <a:pt x="6969" y="7937"/>
                  <a:pt x="7624" y="7937"/>
                </a:cubicBezTo>
                <a:cubicBezTo>
                  <a:pt x="8374" y="7937"/>
                  <a:pt x="9030" y="7531"/>
                  <a:pt x="9405" y="6937"/>
                </a:cubicBezTo>
                <a:cubicBezTo>
                  <a:pt x="9718" y="7468"/>
                  <a:pt x="10280" y="7812"/>
                  <a:pt x="10937" y="7812"/>
                </a:cubicBezTo>
                <a:cubicBezTo>
                  <a:pt x="11905" y="7812"/>
                  <a:pt x="12687" y="7062"/>
                  <a:pt x="12718" y="6093"/>
                </a:cubicBezTo>
                <a:cubicBezTo>
                  <a:pt x="12937" y="6250"/>
                  <a:pt x="13218" y="6343"/>
                  <a:pt x="13499" y="6343"/>
                </a:cubicBezTo>
                <a:cubicBezTo>
                  <a:pt x="14218" y="6343"/>
                  <a:pt x="14812" y="5750"/>
                  <a:pt x="14812" y="5031"/>
                </a:cubicBezTo>
                <a:cubicBezTo>
                  <a:pt x="14812" y="4312"/>
                  <a:pt x="14218" y="3719"/>
                  <a:pt x="13499" y="3719"/>
                </a:cubicBezTo>
              </a:path>
            </a:pathLst>
          </a:custGeom>
          <a:solidFill>
            <a:schemeClr val="accent1">
              <a:lumMod val="60000"/>
              <a:lumOff val="40000"/>
            </a:schemeClr>
          </a:solidFill>
          <a:ln>
            <a:noFill/>
          </a:ln>
          <a:effectLst/>
        </p:spPr>
        <p:txBody>
          <a:bodyPr wrap="none" lIns="243785" tIns="121892" rIns="243785" bIns="121892" anchor="ctr"/>
          <a:lstStyle/>
          <a:p>
            <a:endParaRPr lang="en-US" dirty="0"/>
          </a:p>
        </p:txBody>
      </p:sp>
      <p:sp>
        <p:nvSpPr>
          <p:cNvPr id="30" name="Freeform 1"/>
          <p:cNvSpPr>
            <a:spLocks noChangeArrowheads="1"/>
          </p:cNvSpPr>
          <p:nvPr/>
        </p:nvSpPr>
        <p:spPr bwMode="auto">
          <a:xfrm>
            <a:off x="10425725" y="5283526"/>
            <a:ext cx="1513091" cy="895982"/>
          </a:xfrm>
          <a:custGeom>
            <a:avLst/>
            <a:gdLst>
              <a:gd name="T0" fmla="*/ 13499 w 14813"/>
              <a:gd name="T1" fmla="*/ 3719 h 7938"/>
              <a:gd name="T2" fmla="*/ 13499 w 14813"/>
              <a:gd name="T3" fmla="*/ 3719 h 7938"/>
              <a:gd name="T4" fmla="*/ 12874 w 14813"/>
              <a:gd name="T5" fmla="*/ 3876 h 7938"/>
              <a:gd name="T6" fmla="*/ 12874 w 14813"/>
              <a:gd name="T7" fmla="*/ 3782 h 7938"/>
              <a:gd name="T8" fmla="*/ 10718 w 14813"/>
              <a:gd name="T9" fmla="*/ 1657 h 7938"/>
              <a:gd name="T10" fmla="*/ 10499 w 14813"/>
              <a:gd name="T11" fmla="*/ 1657 h 7938"/>
              <a:gd name="T12" fmla="*/ 8499 w 14813"/>
              <a:gd name="T13" fmla="*/ 0 h 7938"/>
              <a:gd name="T14" fmla="*/ 6563 w 14813"/>
              <a:gd name="T15" fmla="*/ 1563 h 7938"/>
              <a:gd name="T16" fmla="*/ 6156 w 14813"/>
              <a:gd name="T17" fmla="*/ 1501 h 7938"/>
              <a:gd name="T18" fmla="*/ 5031 w 14813"/>
              <a:gd name="T19" fmla="*/ 2376 h 7938"/>
              <a:gd name="T20" fmla="*/ 4594 w 14813"/>
              <a:gd name="T21" fmla="*/ 2532 h 7938"/>
              <a:gd name="T22" fmla="*/ 3594 w 14813"/>
              <a:gd name="T23" fmla="*/ 2001 h 7938"/>
              <a:gd name="T24" fmla="*/ 2438 w 14813"/>
              <a:gd name="T25" fmla="*/ 3157 h 7938"/>
              <a:gd name="T26" fmla="*/ 2438 w 14813"/>
              <a:gd name="T27" fmla="*/ 3313 h 7938"/>
              <a:gd name="T28" fmla="*/ 1688 w 14813"/>
              <a:gd name="T29" fmla="*/ 4031 h 7938"/>
              <a:gd name="T30" fmla="*/ 1188 w 14813"/>
              <a:gd name="T31" fmla="*/ 3938 h 7938"/>
              <a:gd name="T32" fmla="*/ 0 w 14813"/>
              <a:gd name="T33" fmla="*/ 5093 h 7938"/>
              <a:gd name="T34" fmla="*/ 1156 w 14813"/>
              <a:gd name="T35" fmla="*/ 6281 h 7938"/>
              <a:gd name="T36" fmla="*/ 2281 w 14813"/>
              <a:gd name="T37" fmla="*/ 7125 h 7938"/>
              <a:gd name="T38" fmla="*/ 3125 w 14813"/>
              <a:gd name="T39" fmla="*/ 6781 h 7938"/>
              <a:gd name="T40" fmla="*/ 4719 w 14813"/>
              <a:gd name="T41" fmla="*/ 7656 h 7938"/>
              <a:gd name="T42" fmla="*/ 6000 w 14813"/>
              <a:gd name="T43" fmla="*/ 7156 h 7938"/>
              <a:gd name="T44" fmla="*/ 7624 w 14813"/>
              <a:gd name="T45" fmla="*/ 7937 h 7938"/>
              <a:gd name="T46" fmla="*/ 9405 w 14813"/>
              <a:gd name="T47" fmla="*/ 6937 h 7938"/>
              <a:gd name="T48" fmla="*/ 10937 w 14813"/>
              <a:gd name="T49" fmla="*/ 7812 h 7938"/>
              <a:gd name="T50" fmla="*/ 12718 w 14813"/>
              <a:gd name="T51" fmla="*/ 6093 h 7938"/>
              <a:gd name="T52" fmla="*/ 13499 w 14813"/>
              <a:gd name="T53" fmla="*/ 6343 h 7938"/>
              <a:gd name="T54" fmla="*/ 14812 w 14813"/>
              <a:gd name="T55" fmla="*/ 5031 h 7938"/>
              <a:gd name="T56" fmla="*/ 13499 w 14813"/>
              <a:gd name="T57" fmla="*/ 3719 h 7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813" h="7938">
                <a:moveTo>
                  <a:pt x="13499" y="3719"/>
                </a:moveTo>
                <a:lnTo>
                  <a:pt x="13499" y="3719"/>
                </a:lnTo>
                <a:cubicBezTo>
                  <a:pt x="13280" y="3719"/>
                  <a:pt x="13062" y="3782"/>
                  <a:pt x="12874" y="3876"/>
                </a:cubicBezTo>
                <a:cubicBezTo>
                  <a:pt x="12874" y="3844"/>
                  <a:pt x="12874" y="3813"/>
                  <a:pt x="12874" y="3782"/>
                </a:cubicBezTo>
                <a:cubicBezTo>
                  <a:pt x="12874" y="2594"/>
                  <a:pt x="11905" y="1657"/>
                  <a:pt x="10718" y="1657"/>
                </a:cubicBezTo>
                <a:cubicBezTo>
                  <a:pt x="10655" y="1657"/>
                  <a:pt x="10561" y="1657"/>
                  <a:pt x="10499" y="1657"/>
                </a:cubicBezTo>
                <a:cubicBezTo>
                  <a:pt x="10343" y="719"/>
                  <a:pt x="9499" y="0"/>
                  <a:pt x="8499" y="0"/>
                </a:cubicBezTo>
                <a:cubicBezTo>
                  <a:pt x="7562" y="0"/>
                  <a:pt x="6750" y="657"/>
                  <a:pt x="6563" y="1563"/>
                </a:cubicBezTo>
                <a:cubicBezTo>
                  <a:pt x="6438" y="1532"/>
                  <a:pt x="6313" y="1501"/>
                  <a:pt x="6156" y="1501"/>
                </a:cubicBezTo>
                <a:cubicBezTo>
                  <a:pt x="5625" y="1501"/>
                  <a:pt x="5156" y="1876"/>
                  <a:pt x="5031" y="2376"/>
                </a:cubicBezTo>
                <a:cubicBezTo>
                  <a:pt x="4875" y="2407"/>
                  <a:pt x="4719" y="2469"/>
                  <a:pt x="4594" y="2532"/>
                </a:cubicBezTo>
                <a:cubicBezTo>
                  <a:pt x="4375" y="2219"/>
                  <a:pt x="4031" y="2001"/>
                  <a:pt x="3594" y="2001"/>
                </a:cubicBezTo>
                <a:cubicBezTo>
                  <a:pt x="2969" y="2001"/>
                  <a:pt x="2438" y="2532"/>
                  <a:pt x="2438" y="3157"/>
                </a:cubicBezTo>
                <a:cubicBezTo>
                  <a:pt x="2438" y="3219"/>
                  <a:pt x="2438" y="3282"/>
                  <a:pt x="2438" y="3313"/>
                </a:cubicBezTo>
                <a:cubicBezTo>
                  <a:pt x="2125" y="3469"/>
                  <a:pt x="1844" y="3719"/>
                  <a:pt x="1688" y="4031"/>
                </a:cubicBezTo>
                <a:cubicBezTo>
                  <a:pt x="1531" y="3969"/>
                  <a:pt x="1375" y="3938"/>
                  <a:pt x="1188" y="3938"/>
                </a:cubicBezTo>
                <a:cubicBezTo>
                  <a:pt x="531" y="3938"/>
                  <a:pt x="0" y="4468"/>
                  <a:pt x="0" y="5093"/>
                </a:cubicBezTo>
                <a:cubicBezTo>
                  <a:pt x="0" y="5750"/>
                  <a:pt x="531" y="6281"/>
                  <a:pt x="1156" y="6281"/>
                </a:cubicBezTo>
                <a:cubicBezTo>
                  <a:pt x="1313" y="6750"/>
                  <a:pt x="1750" y="7125"/>
                  <a:pt x="2281" y="7125"/>
                </a:cubicBezTo>
                <a:cubicBezTo>
                  <a:pt x="2625" y="7125"/>
                  <a:pt x="2906" y="6968"/>
                  <a:pt x="3125" y="6781"/>
                </a:cubicBezTo>
                <a:cubicBezTo>
                  <a:pt x="3438" y="7312"/>
                  <a:pt x="4031" y="7656"/>
                  <a:pt x="4719" y="7656"/>
                </a:cubicBezTo>
                <a:cubicBezTo>
                  <a:pt x="5219" y="7656"/>
                  <a:pt x="5656" y="7468"/>
                  <a:pt x="6000" y="7156"/>
                </a:cubicBezTo>
                <a:cubicBezTo>
                  <a:pt x="6375" y="7625"/>
                  <a:pt x="6969" y="7937"/>
                  <a:pt x="7624" y="7937"/>
                </a:cubicBezTo>
                <a:cubicBezTo>
                  <a:pt x="8374" y="7937"/>
                  <a:pt x="9030" y="7531"/>
                  <a:pt x="9405" y="6937"/>
                </a:cubicBezTo>
                <a:cubicBezTo>
                  <a:pt x="9718" y="7468"/>
                  <a:pt x="10280" y="7812"/>
                  <a:pt x="10937" y="7812"/>
                </a:cubicBezTo>
                <a:cubicBezTo>
                  <a:pt x="11905" y="7812"/>
                  <a:pt x="12687" y="7062"/>
                  <a:pt x="12718" y="6093"/>
                </a:cubicBezTo>
                <a:cubicBezTo>
                  <a:pt x="12937" y="6250"/>
                  <a:pt x="13218" y="6343"/>
                  <a:pt x="13499" y="6343"/>
                </a:cubicBezTo>
                <a:cubicBezTo>
                  <a:pt x="14218" y="6343"/>
                  <a:pt x="14812" y="5750"/>
                  <a:pt x="14812" y="5031"/>
                </a:cubicBezTo>
                <a:cubicBezTo>
                  <a:pt x="14812" y="4312"/>
                  <a:pt x="14218" y="3719"/>
                  <a:pt x="13499" y="3719"/>
                </a:cubicBezTo>
              </a:path>
            </a:pathLst>
          </a:custGeom>
          <a:solidFill>
            <a:schemeClr val="accent2">
              <a:lumMod val="60000"/>
              <a:lumOff val="40000"/>
            </a:schemeClr>
          </a:solidFill>
          <a:ln>
            <a:noFill/>
          </a:ln>
          <a:effectLst/>
        </p:spPr>
        <p:txBody>
          <a:bodyPr wrap="none" lIns="243785" tIns="121892" rIns="243785" bIns="121892" anchor="ctr"/>
          <a:lstStyle/>
          <a:p>
            <a:endParaRPr lang="en-US" dirty="0"/>
          </a:p>
        </p:txBody>
      </p:sp>
      <p:sp>
        <p:nvSpPr>
          <p:cNvPr id="31" name="Freeform 1"/>
          <p:cNvSpPr>
            <a:spLocks noChangeArrowheads="1"/>
          </p:cNvSpPr>
          <p:nvPr/>
        </p:nvSpPr>
        <p:spPr bwMode="auto">
          <a:xfrm>
            <a:off x="14362166" y="7358277"/>
            <a:ext cx="1558346" cy="835294"/>
          </a:xfrm>
          <a:custGeom>
            <a:avLst/>
            <a:gdLst>
              <a:gd name="T0" fmla="*/ 13499 w 14813"/>
              <a:gd name="T1" fmla="*/ 3719 h 7938"/>
              <a:gd name="T2" fmla="*/ 13499 w 14813"/>
              <a:gd name="T3" fmla="*/ 3719 h 7938"/>
              <a:gd name="T4" fmla="*/ 12874 w 14813"/>
              <a:gd name="T5" fmla="*/ 3876 h 7938"/>
              <a:gd name="T6" fmla="*/ 12874 w 14813"/>
              <a:gd name="T7" fmla="*/ 3782 h 7938"/>
              <a:gd name="T8" fmla="*/ 10718 w 14813"/>
              <a:gd name="T9" fmla="*/ 1657 h 7938"/>
              <a:gd name="T10" fmla="*/ 10499 w 14813"/>
              <a:gd name="T11" fmla="*/ 1657 h 7938"/>
              <a:gd name="T12" fmla="*/ 8499 w 14813"/>
              <a:gd name="T13" fmla="*/ 0 h 7938"/>
              <a:gd name="T14" fmla="*/ 6563 w 14813"/>
              <a:gd name="T15" fmla="*/ 1563 h 7938"/>
              <a:gd name="T16" fmla="*/ 6156 w 14813"/>
              <a:gd name="T17" fmla="*/ 1501 h 7938"/>
              <a:gd name="T18" fmla="*/ 5031 w 14813"/>
              <a:gd name="T19" fmla="*/ 2376 h 7938"/>
              <a:gd name="T20" fmla="*/ 4594 w 14813"/>
              <a:gd name="T21" fmla="*/ 2532 h 7938"/>
              <a:gd name="T22" fmla="*/ 3594 w 14813"/>
              <a:gd name="T23" fmla="*/ 2001 h 7938"/>
              <a:gd name="T24" fmla="*/ 2438 w 14813"/>
              <a:gd name="T25" fmla="*/ 3157 h 7938"/>
              <a:gd name="T26" fmla="*/ 2438 w 14813"/>
              <a:gd name="T27" fmla="*/ 3313 h 7938"/>
              <a:gd name="T28" fmla="*/ 1688 w 14813"/>
              <a:gd name="T29" fmla="*/ 4031 h 7938"/>
              <a:gd name="T30" fmla="*/ 1188 w 14813"/>
              <a:gd name="T31" fmla="*/ 3938 h 7938"/>
              <a:gd name="T32" fmla="*/ 0 w 14813"/>
              <a:gd name="T33" fmla="*/ 5093 h 7938"/>
              <a:gd name="T34" fmla="*/ 1156 w 14813"/>
              <a:gd name="T35" fmla="*/ 6281 h 7938"/>
              <a:gd name="T36" fmla="*/ 2281 w 14813"/>
              <a:gd name="T37" fmla="*/ 7125 h 7938"/>
              <a:gd name="T38" fmla="*/ 3125 w 14813"/>
              <a:gd name="T39" fmla="*/ 6781 h 7938"/>
              <a:gd name="T40" fmla="*/ 4719 w 14813"/>
              <a:gd name="T41" fmla="*/ 7656 h 7938"/>
              <a:gd name="T42" fmla="*/ 6000 w 14813"/>
              <a:gd name="T43" fmla="*/ 7156 h 7938"/>
              <a:gd name="T44" fmla="*/ 7624 w 14813"/>
              <a:gd name="T45" fmla="*/ 7937 h 7938"/>
              <a:gd name="T46" fmla="*/ 9405 w 14813"/>
              <a:gd name="T47" fmla="*/ 6937 h 7938"/>
              <a:gd name="T48" fmla="*/ 10937 w 14813"/>
              <a:gd name="T49" fmla="*/ 7812 h 7938"/>
              <a:gd name="T50" fmla="*/ 12718 w 14813"/>
              <a:gd name="T51" fmla="*/ 6093 h 7938"/>
              <a:gd name="T52" fmla="*/ 13499 w 14813"/>
              <a:gd name="T53" fmla="*/ 6343 h 7938"/>
              <a:gd name="T54" fmla="*/ 14812 w 14813"/>
              <a:gd name="T55" fmla="*/ 5031 h 7938"/>
              <a:gd name="T56" fmla="*/ 13499 w 14813"/>
              <a:gd name="T57" fmla="*/ 3719 h 7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813" h="7938">
                <a:moveTo>
                  <a:pt x="13499" y="3719"/>
                </a:moveTo>
                <a:lnTo>
                  <a:pt x="13499" y="3719"/>
                </a:lnTo>
                <a:cubicBezTo>
                  <a:pt x="13280" y="3719"/>
                  <a:pt x="13062" y="3782"/>
                  <a:pt x="12874" y="3876"/>
                </a:cubicBezTo>
                <a:cubicBezTo>
                  <a:pt x="12874" y="3844"/>
                  <a:pt x="12874" y="3813"/>
                  <a:pt x="12874" y="3782"/>
                </a:cubicBezTo>
                <a:cubicBezTo>
                  <a:pt x="12874" y="2594"/>
                  <a:pt x="11905" y="1657"/>
                  <a:pt x="10718" y="1657"/>
                </a:cubicBezTo>
                <a:cubicBezTo>
                  <a:pt x="10655" y="1657"/>
                  <a:pt x="10561" y="1657"/>
                  <a:pt x="10499" y="1657"/>
                </a:cubicBezTo>
                <a:cubicBezTo>
                  <a:pt x="10343" y="719"/>
                  <a:pt x="9499" y="0"/>
                  <a:pt x="8499" y="0"/>
                </a:cubicBezTo>
                <a:cubicBezTo>
                  <a:pt x="7562" y="0"/>
                  <a:pt x="6750" y="657"/>
                  <a:pt x="6563" y="1563"/>
                </a:cubicBezTo>
                <a:cubicBezTo>
                  <a:pt x="6438" y="1532"/>
                  <a:pt x="6313" y="1501"/>
                  <a:pt x="6156" y="1501"/>
                </a:cubicBezTo>
                <a:cubicBezTo>
                  <a:pt x="5625" y="1501"/>
                  <a:pt x="5156" y="1876"/>
                  <a:pt x="5031" y="2376"/>
                </a:cubicBezTo>
                <a:cubicBezTo>
                  <a:pt x="4875" y="2407"/>
                  <a:pt x="4719" y="2469"/>
                  <a:pt x="4594" y="2532"/>
                </a:cubicBezTo>
                <a:cubicBezTo>
                  <a:pt x="4375" y="2219"/>
                  <a:pt x="4031" y="2001"/>
                  <a:pt x="3594" y="2001"/>
                </a:cubicBezTo>
                <a:cubicBezTo>
                  <a:pt x="2969" y="2001"/>
                  <a:pt x="2438" y="2532"/>
                  <a:pt x="2438" y="3157"/>
                </a:cubicBezTo>
                <a:cubicBezTo>
                  <a:pt x="2438" y="3219"/>
                  <a:pt x="2438" y="3282"/>
                  <a:pt x="2438" y="3313"/>
                </a:cubicBezTo>
                <a:cubicBezTo>
                  <a:pt x="2125" y="3469"/>
                  <a:pt x="1844" y="3719"/>
                  <a:pt x="1688" y="4031"/>
                </a:cubicBezTo>
                <a:cubicBezTo>
                  <a:pt x="1531" y="3969"/>
                  <a:pt x="1375" y="3938"/>
                  <a:pt x="1188" y="3938"/>
                </a:cubicBezTo>
                <a:cubicBezTo>
                  <a:pt x="531" y="3938"/>
                  <a:pt x="0" y="4468"/>
                  <a:pt x="0" y="5093"/>
                </a:cubicBezTo>
                <a:cubicBezTo>
                  <a:pt x="0" y="5750"/>
                  <a:pt x="531" y="6281"/>
                  <a:pt x="1156" y="6281"/>
                </a:cubicBezTo>
                <a:cubicBezTo>
                  <a:pt x="1313" y="6750"/>
                  <a:pt x="1750" y="7125"/>
                  <a:pt x="2281" y="7125"/>
                </a:cubicBezTo>
                <a:cubicBezTo>
                  <a:pt x="2625" y="7125"/>
                  <a:pt x="2906" y="6968"/>
                  <a:pt x="3125" y="6781"/>
                </a:cubicBezTo>
                <a:cubicBezTo>
                  <a:pt x="3438" y="7312"/>
                  <a:pt x="4031" y="7656"/>
                  <a:pt x="4719" y="7656"/>
                </a:cubicBezTo>
                <a:cubicBezTo>
                  <a:pt x="5219" y="7656"/>
                  <a:pt x="5656" y="7468"/>
                  <a:pt x="6000" y="7156"/>
                </a:cubicBezTo>
                <a:cubicBezTo>
                  <a:pt x="6375" y="7625"/>
                  <a:pt x="6969" y="7937"/>
                  <a:pt x="7624" y="7937"/>
                </a:cubicBezTo>
                <a:cubicBezTo>
                  <a:pt x="8374" y="7937"/>
                  <a:pt x="9030" y="7531"/>
                  <a:pt x="9405" y="6937"/>
                </a:cubicBezTo>
                <a:cubicBezTo>
                  <a:pt x="9718" y="7468"/>
                  <a:pt x="10280" y="7812"/>
                  <a:pt x="10937" y="7812"/>
                </a:cubicBezTo>
                <a:cubicBezTo>
                  <a:pt x="11905" y="7812"/>
                  <a:pt x="12687" y="7062"/>
                  <a:pt x="12718" y="6093"/>
                </a:cubicBezTo>
                <a:cubicBezTo>
                  <a:pt x="12937" y="6250"/>
                  <a:pt x="13218" y="6343"/>
                  <a:pt x="13499" y="6343"/>
                </a:cubicBezTo>
                <a:cubicBezTo>
                  <a:pt x="14218" y="6343"/>
                  <a:pt x="14812" y="5750"/>
                  <a:pt x="14812" y="5031"/>
                </a:cubicBezTo>
                <a:cubicBezTo>
                  <a:pt x="14812" y="4312"/>
                  <a:pt x="14218" y="3719"/>
                  <a:pt x="13499" y="3719"/>
                </a:cubicBezTo>
              </a:path>
            </a:pathLst>
          </a:custGeom>
          <a:solidFill>
            <a:schemeClr val="accent3">
              <a:lumMod val="60000"/>
              <a:lumOff val="40000"/>
            </a:schemeClr>
          </a:solidFill>
          <a:ln>
            <a:noFill/>
          </a:ln>
          <a:effectLst/>
        </p:spPr>
        <p:txBody>
          <a:bodyPr wrap="none" lIns="243785" tIns="121892" rIns="243785" bIns="121892" anchor="ctr"/>
          <a:lstStyle/>
          <a:p>
            <a:endParaRPr lang="en-US" dirty="0"/>
          </a:p>
        </p:txBody>
      </p:sp>
      <p:sp>
        <p:nvSpPr>
          <p:cNvPr id="32" name="Freeform 1"/>
          <p:cNvSpPr>
            <a:spLocks noChangeArrowheads="1"/>
          </p:cNvSpPr>
          <p:nvPr/>
        </p:nvSpPr>
        <p:spPr bwMode="auto">
          <a:xfrm>
            <a:off x="19015858" y="5653296"/>
            <a:ext cx="1315263" cy="704998"/>
          </a:xfrm>
          <a:custGeom>
            <a:avLst/>
            <a:gdLst>
              <a:gd name="T0" fmla="*/ 13499 w 14813"/>
              <a:gd name="T1" fmla="*/ 3719 h 7938"/>
              <a:gd name="T2" fmla="*/ 13499 w 14813"/>
              <a:gd name="T3" fmla="*/ 3719 h 7938"/>
              <a:gd name="T4" fmla="*/ 12874 w 14813"/>
              <a:gd name="T5" fmla="*/ 3876 h 7938"/>
              <a:gd name="T6" fmla="*/ 12874 w 14813"/>
              <a:gd name="T7" fmla="*/ 3782 h 7938"/>
              <a:gd name="T8" fmla="*/ 10718 w 14813"/>
              <a:gd name="T9" fmla="*/ 1657 h 7938"/>
              <a:gd name="T10" fmla="*/ 10499 w 14813"/>
              <a:gd name="T11" fmla="*/ 1657 h 7938"/>
              <a:gd name="T12" fmla="*/ 8499 w 14813"/>
              <a:gd name="T13" fmla="*/ 0 h 7938"/>
              <a:gd name="T14" fmla="*/ 6563 w 14813"/>
              <a:gd name="T15" fmla="*/ 1563 h 7938"/>
              <a:gd name="T16" fmla="*/ 6156 w 14813"/>
              <a:gd name="T17" fmla="*/ 1501 h 7938"/>
              <a:gd name="T18" fmla="*/ 5031 w 14813"/>
              <a:gd name="T19" fmla="*/ 2376 h 7938"/>
              <a:gd name="T20" fmla="*/ 4594 w 14813"/>
              <a:gd name="T21" fmla="*/ 2532 h 7938"/>
              <a:gd name="T22" fmla="*/ 3594 w 14813"/>
              <a:gd name="T23" fmla="*/ 2001 h 7938"/>
              <a:gd name="T24" fmla="*/ 2438 w 14813"/>
              <a:gd name="T25" fmla="*/ 3157 h 7938"/>
              <a:gd name="T26" fmla="*/ 2438 w 14813"/>
              <a:gd name="T27" fmla="*/ 3313 h 7938"/>
              <a:gd name="T28" fmla="*/ 1688 w 14813"/>
              <a:gd name="T29" fmla="*/ 4031 h 7938"/>
              <a:gd name="T30" fmla="*/ 1188 w 14813"/>
              <a:gd name="T31" fmla="*/ 3938 h 7938"/>
              <a:gd name="T32" fmla="*/ 0 w 14813"/>
              <a:gd name="T33" fmla="*/ 5093 h 7938"/>
              <a:gd name="T34" fmla="*/ 1156 w 14813"/>
              <a:gd name="T35" fmla="*/ 6281 h 7938"/>
              <a:gd name="T36" fmla="*/ 2281 w 14813"/>
              <a:gd name="T37" fmla="*/ 7125 h 7938"/>
              <a:gd name="T38" fmla="*/ 3125 w 14813"/>
              <a:gd name="T39" fmla="*/ 6781 h 7938"/>
              <a:gd name="T40" fmla="*/ 4719 w 14813"/>
              <a:gd name="T41" fmla="*/ 7656 h 7938"/>
              <a:gd name="T42" fmla="*/ 6000 w 14813"/>
              <a:gd name="T43" fmla="*/ 7156 h 7938"/>
              <a:gd name="T44" fmla="*/ 7624 w 14813"/>
              <a:gd name="T45" fmla="*/ 7937 h 7938"/>
              <a:gd name="T46" fmla="*/ 9405 w 14813"/>
              <a:gd name="T47" fmla="*/ 6937 h 7938"/>
              <a:gd name="T48" fmla="*/ 10937 w 14813"/>
              <a:gd name="T49" fmla="*/ 7812 h 7938"/>
              <a:gd name="T50" fmla="*/ 12718 w 14813"/>
              <a:gd name="T51" fmla="*/ 6093 h 7938"/>
              <a:gd name="T52" fmla="*/ 13499 w 14813"/>
              <a:gd name="T53" fmla="*/ 6343 h 7938"/>
              <a:gd name="T54" fmla="*/ 14812 w 14813"/>
              <a:gd name="T55" fmla="*/ 5031 h 7938"/>
              <a:gd name="T56" fmla="*/ 13499 w 14813"/>
              <a:gd name="T57" fmla="*/ 3719 h 7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813" h="7938">
                <a:moveTo>
                  <a:pt x="13499" y="3719"/>
                </a:moveTo>
                <a:lnTo>
                  <a:pt x="13499" y="3719"/>
                </a:lnTo>
                <a:cubicBezTo>
                  <a:pt x="13280" y="3719"/>
                  <a:pt x="13062" y="3782"/>
                  <a:pt x="12874" y="3876"/>
                </a:cubicBezTo>
                <a:cubicBezTo>
                  <a:pt x="12874" y="3844"/>
                  <a:pt x="12874" y="3813"/>
                  <a:pt x="12874" y="3782"/>
                </a:cubicBezTo>
                <a:cubicBezTo>
                  <a:pt x="12874" y="2594"/>
                  <a:pt x="11905" y="1657"/>
                  <a:pt x="10718" y="1657"/>
                </a:cubicBezTo>
                <a:cubicBezTo>
                  <a:pt x="10655" y="1657"/>
                  <a:pt x="10561" y="1657"/>
                  <a:pt x="10499" y="1657"/>
                </a:cubicBezTo>
                <a:cubicBezTo>
                  <a:pt x="10343" y="719"/>
                  <a:pt x="9499" y="0"/>
                  <a:pt x="8499" y="0"/>
                </a:cubicBezTo>
                <a:cubicBezTo>
                  <a:pt x="7562" y="0"/>
                  <a:pt x="6750" y="657"/>
                  <a:pt x="6563" y="1563"/>
                </a:cubicBezTo>
                <a:cubicBezTo>
                  <a:pt x="6438" y="1532"/>
                  <a:pt x="6313" y="1501"/>
                  <a:pt x="6156" y="1501"/>
                </a:cubicBezTo>
                <a:cubicBezTo>
                  <a:pt x="5625" y="1501"/>
                  <a:pt x="5156" y="1876"/>
                  <a:pt x="5031" y="2376"/>
                </a:cubicBezTo>
                <a:cubicBezTo>
                  <a:pt x="4875" y="2407"/>
                  <a:pt x="4719" y="2469"/>
                  <a:pt x="4594" y="2532"/>
                </a:cubicBezTo>
                <a:cubicBezTo>
                  <a:pt x="4375" y="2219"/>
                  <a:pt x="4031" y="2001"/>
                  <a:pt x="3594" y="2001"/>
                </a:cubicBezTo>
                <a:cubicBezTo>
                  <a:pt x="2969" y="2001"/>
                  <a:pt x="2438" y="2532"/>
                  <a:pt x="2438" y="3157"/>
                </a:cubicBezTo>
                <a:cubicBezTo>
                  <a:pt x="2438" y="3219"/>
                  <a:pt x="2438" y="3282"/>
                  <a:pt x="2438" y="3313"/>
                </a:cubicBezTo>
                <a:cubicBezTo>
                  <a:pt x="2125" y="3469"/>
                  <a:pt x="1844" y="3719"/>
                  <a:pt x="1688" y="4031"/>
                </a:cubicBezTo>
                <a:cubicBezTo>
                  <a:pt x="1531" y="3969"/>
                  <a:pt x="1375" y="3938"/>
                  <a:pt x="1188" y="3938"/>
                </a:cubicBezTo>
                <a:cubicBezTo>
                  <a:pt x="531" y="3938"/>
                  <a:pt x="0" y="4468"/>
                  <a:pt x="0" y="5093"/>
                </a:cubicBezTo>
                <a:cubicBezTo>
                  <a:pt x="0" y="5750"/>
                  <a:pt x="531" y="6281"/>
                  <a:pt x="1156" y="6281"/>
                </a:cubicBezTo>
                <a:cubicBezTo>
                  <a:pt x="1313" y="6750"/>
                  <a:pt x="1750" y="7125"/>
                  <a:pt x="2281" y="7125"/>
                </a:cubicBezTo>
                <a:cubicBezTo>
                  <a:pt x="2625" y="7125"/>
                  <a:pt x="2906" y="6968"/>
                  <a:pt x="3125" y="6781"/>
                </a:cubicBezTo>
                <a:cubicBezTo>
                  <a:pt x="3438" y="7312"/>
                  <a:pt x="4031" y="7656"/>
                  <a:pt x="4719" y="7656"/>
                </a:cubicBezTo>
                <a:cubicBezTo>
                  <a:pt x="5219" y="7656"/>
                  <a:pt x="5656" y="7468"/>
                  <a:pt x="6000" y="7156"/>
                </a:cubicBezTo>
                <a:cubicBezTo>
                  <a:pt x="6375" y="7625"/>
                  <a:pt x="6969" y="7937"/>
                  <a:pt x="7624" y="7937"/>
                </a:cubicBezTo>
                <a:cubicBezTo>
                  <a:pt x="8374" y="7937"/>
                  <a:pt x="9030" y="7531"/>
                  <a:pt x="9405" y="6937"/>
                </a:cubicBezTo>
                <a:cubicBezTo>
                  <a:pt x="9718" y="7468"/>
                  <a:pt x="10280" y="7812"/>
                  <a:pt x="10937" y="7812"/>
                </a:cubicBezTo>
                <a:cubicBezTo>
                  <a:pt x="11905" y="7812"/>
                  <a:pt x="12687" y="7062"/>
                  <a:pt x="12718" y="6093"/>
                </a:cubicBezTo>
                <a:cubicBezTo>
                  <a:pt x="12937" y="6250"/>
                  <a:pt x="13218" y="6343"/>
                  <a:pt x="13499" y="6343"/>
                </a:cubicBezTo>
                <a:cubicBezTo>
                  <a:pt x="14218" y="6343"/>
                  <a:pt x="14812" y="5750"/>
                  <a:pt x="14812" y="5031"/>
                </a:cubicBezTo>
                <a:cubicBezTo>
                  <a:pt x="14812" y="4312"/>
                  <a:pt x="14218" y="3719"/>
                  <a:pt x="13499" y="3719"/>
                </a:cubicBezTo>
              </a:path>
            </a:pathLst>
          </a:custGeom>
          <a:solidFill>
            <a:schemeClr val="accent4">
              <a:lumMod val="60000"/>
              <a:lumOff val="40000"/>
            </a:schemeClr>
          </a:solidFill>
          <a:ln>
            <a:noFill/>
          </a:ln>
          <a:effectLst/>
        </p:spPr>
        <p:txBody>
          <a:bodyPr wrap="none" lIns="243785" tIns="121892" rIns="243785" bIns="121892" anchor="ctr"/>
          <a:lstStyle/>
          <a:p>
            <a:endParaRPr lang="en-US" dirty="0"/>
          </a:p>
        </p:txBody>
      </p:sp>
      <p:grpSp>
        <p:nvGrpSpPr>
          <p:cNvPr id="33" name="Group 32"/>
          <p:cNvGrpSpPr/>
          <p:nvPr/>
        </p:nvGrpSpPr>
        <p:grpSpPr>
          <a:xfrm>
            <a:off x="4330902" y="483017"/>
            <a:ext cx="15715847" cy="2079087"/>
            <a:chOff x="5333227" y="483017"/>
            <a:chExt cx="13670022" cy="2079087"/>
          </a:xfrm>
        </p:grpSpPr>
        <p:sp>
          <p:nvSpPr>
            <p:cNvPr id="34" name="TextBox 33"/>
            <p:cNvSpPr txBox="1"/>
            <p:nvPr/>
          </p:nvSpPr>
          <p:spPr>
            <a:xfrm>
              <a:off x="5333227" y="483017"/>
              <a:ext cx="13670022" cy="1446532"/>
            </a:xfrm>
            <a:prstGeom prst="rect">
              <a:avLst/>
            </a:prstGeom>
            <a:noFill/>
          </p:spPr>
          <p:txBody>
            <a:bodyPr wrap="square" lIns="91422" tIns="45711" rIns="91422" bIns="45711" rtlCol="0">
              <a:spAutoFit/>
            </a:bodyPr>
            <a:lstStyle/>
            <a:p>
              <a:pPr algn="ctr"/>
              <a:r>
                <a:rPr lang="en-US" sz="8800" b="1" dirty="0">
                  <a:solidFill>
                    <a:schemeClr val="tx2"/>
                  </a:solidFill>
                  <a:latin typeface="Lato Regular"/>
                  <a:cs typeface="Lato Regular"/>
                </a:rPr>
                <a:t>Why is ESI being deployed?</a:t>
              </a:r>
              <a:endParaRPr lang="id-ID" sz="8800" b="1" dirty="0">
                <a:solidFill>
                  <a:schemeClr val="tx2"/>
                </a:solidFill>
                <a:latin typeface="Lato Regular"/>
                <a:cs typeface="Lato Regular"/>
              </a:endParaRPr>
            </a:p>
          </p:txBody>
        </p:sp>
        <p:sp>
          <p:nvSpPr>
            <p:cNvPr id="35" name="Rectangle 34"/>
            <p:cNvSpPr/>
            <p:nvPr/>
          </p:nvSpPr>
          <p:spPr>
            <a:xfrm>
              <a:off x="11412311" y="2470667"/>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36" name="Subtitle 2"/>
            <p:cNvSpPr txBox="1">
              <a:spLocks/>
            </p:cNvSpPr>
            <p:nvPr/>
          </p:nvSpPr>
          <p:spPr>
            <a:xfrm>
              <a:off x="6361236" y="1634834"/>
              <a:ext cx="11655185"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3100" dirty="0" smtClean="0">
                  <a:latin typeface="Lato Light"/>
                  <a:cs typeface="Lato Light"/>
                </a:rPr>
                <a:t>The obstacles </a:t>
              </a:r>
              <a:r>
                <a:rPr lang="en-US" sz="3100" dirty="0">
                  <a:solidFill>
                    <a:schemeClr val="accent1"/>
                  </a:solidFill>
                  <a:latin typeface="Lato Light"/>
                  <a:cs typeface="Lato Light"/>
                </a:rPr>
                <a:t>ESI </a:t>
              </a:r>
              <a:r>
                <a:rPr lang="en-US" sz="3100" dirty="0" smtClean="0">
                  <a:solidFill>
                    <a:schemeClr val="accent1"/>
                  </a:solidFill>
                  <a:latin typeface="Lato Light"/>
                  <a:cs typeface="Lato Light"/>
                </a:rPr>
                <a:t>overcomes</a:t>
              </a:r>
              <a:endParaRPr lang="en-US" sz="3100" dirty="0">
                <a:solidFill>
                  <a:schemeClr val="accent1"/>
                </a:solidFill>
                <a:latin typeface="Lato Light"/>
                <a:cs typeface="Lato Light"/>
              </a:endParaRPr>
            </a:p>
          </p:txBody>
        </p:sp>
      </p:grpSp>
      <p:sp>
        <p:nvSpPr>
          <p:cNvPr id="41" name="Freeform 71"/>
          <p:cNvSpPr>
            <a:spLocks noChangeArrowheads="1"/>
          </p:cNvSpPr>
          <p:nvPr/>
        </p:nvSpPr>
        <p:spPr bwMode="auto">
          <a:xfrm rot="11131217">
            <a:off x="518263" y="5404522"/>
            <a:ext cx="909999" cy="675742"/>
          </a:xfrm>
          <a:custGeom>
            <a:avLst/>
            <a:gdLst>
              <a:gd name="T0" fmla="*/ 70 w 444"/>
              <a:gd name="T1" fmla="*/ 0 h 329"/>
              <a:gd name="T2" fmla="*/ 70 w 444"/>
              <a:gd name="T3" fmla="*/ 0 h 329"/>
              <a:gd name="T4" fmla="*/ 0 w 444"/>
              <a:gd name="T5" fmla="*/ 70 h 329"/>
              <a:gd name="T6" fmla="*/ 70 w 444"/>
              <a:gd name="T7" fmla="*/ 150 h 329"/>
              <a:gd name="T8" fmla="*/ 0 w 444"/>
              <a:gd name="T9" fmla="*/ 291 h 329"/>
              <a:gd name="T10" fmla="*/ 0 w 444"/>
              <a:gd name="T11" fmla="*/ 328 h 329"/>
              <a:gd name="T12" fmla="*/ 70 w 444"/>
              <a:gd name="T13" fmla="*/ 0 h 329"/>
              <a:gd name="T14" fmla="*/ 275 w 444"/>
              <a:gd name="T15" fmla="*/ 0 h 329"/>
              <a:gd name="T16" fmla="*/ 275 w 444"/>
              <a:gd name="T17" fmla="*/ 0 h 329"/>
              <a:gd name="T18" fmla="*/ 204 w 444"/>
              <a:gd name="T19" fmla="*/ 70 h 329"/>
              <a:gd name="T20" fmla="*/ 275 w 444"/>
              <a:gd name="T21" fmla="*/ 150 h 329"/>
              <a:gd name="T22" fmla="*/ 204 w 444"/>
              <a:gd name="T23" fmla="*/ 291 h 329"/>
              <a:gd name="T24" fmla="*/ 204 w 444"/>
              <a:gd name="T25" fmla="*/ 328 h 329"/>
              <a:gd name="T26" fmla="*/ 275 w 444"/>
              <a:gd name="T27"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4" h="329">
                <a:moveTo>
                  <a:pt x="70" y="0"/>
                </a:moveTo>
                <a:lnTo>
                  <a:pt x="70" y="0"/>
                </a:lnTo>
                <a:cubicBezTo>
                  <a:pt x="26" y="0"/>
                  <a:pt x="0" y="35"/>
                  <a:pt x="0" y="70"/>
                </a:cubicBezTo>
                <a:cubicBezTo>
                  <a:pt x="0" y="115"/>
                  <a:pt x="26" y="150"/>
                  <a:pt x="70" y="150"/>
                </a:cubicBezTo>
                <a:cubicBezTo>
                  <a:pt x="142" y="150"/>
                  <a:pt x="98" y="291"/>
                  <a:pt x="0" y="291"/>
                </a:cubicBezTo>
                <a:cubicBezTo>
                  <a:pt x="0" y="328"/>
                  <a:pt x="0" y="328"/>
                  <a:pt x="0" y="328"/>
                </a:cubicBezTo>
                <a:cubicBezTo>
                  <a:pt x="168" y="328"/>
                  <a:pt x="239" y="0"/>
                  <a:pt x="70" y="0"/>
                </a:cubicBezTo>
                <a:close/>
                <a:moveTo>
                  <a:pt x="275" y="0"/>
                </a:moveTo>
                <a:lnTo>
                  <a:pt x="275" y="0"/>
                </a:lnTo>
                <a:cubicBezTo>
                  <a:pt x="239" y="0"/>
                  <a:pt x="204" y="35"/>
                  <a:pt x="204" y="70"/>
                </a:cubicBezTo>
                <a:cubicBezTo>
                  <a:pt x="204" y="115"/>
                  <a:pt x="239" y="150"/>
                  <a:pt x="275" y="150"/>
                </a:cubicBezTo>
                <a:cubicBezTo>
                  <a:pt x="354" y="150"/>
                  <a:pt x="301" y="291"/>
                  <a:pt x="204" y="291"/>
                </a:cubicBezTo>
                <a:cubicBezTo>
                  <a:pt x="204" y="328"/>
                  <a:pt x="204" y="328"/>
                  <a:pt x="204" y="328"/>
                </a:cubicBezTo>
                <a:cubicBezTo>
                  <a:pt x="381" y="328"/>
                  <a:pt x="443" y="0"/>
                  <a:pt x="275" y="0"/>
                </a:cubicBezTo>
                <a:close/>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30292610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900" decel="100000" fill="hold"/>
                                        <p:tgtEl>
                                          <p:spTgt spid="3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childTnLst>
                          </p:cTn>
                        </p:par>
                        <p:par>
                          <p:cTn id="27" fill="hold">
                            <p:stCondLst>
                              <p:cond delay="500"/>
                            </p:stCondLst>
                            <p:childTnLst>
                              <p:par>
                                <p:cTn id="28" presetID="22" presetClass="entr" presetSubtype="1"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up)">
                                      <p:cBhvr>
                                        <p:cTn id="30" dur="500"/>
                                        <p:tgtEl>
                                          <p:spTgt spid="12"/>
                                        </p:tgtEl>
                                      </p:cBhvr>
                                    </p:animEffect>
                                  </p:childTnLst>
                                </p:cTn>
                              </p:par>
                            </p:childTnLst>
                          </p:cTn>
                        </p:par>
                        <p:par>
                          <p:cTn id="31" fill="hold">
                            <p:stCondLst>
                              <p:cond delay="1000"/>
                            </p:stCondLst>
                            <p:childTnLst>
                              <p:par>
                                <p:cTn id="32" presetID="53" presetClass="entr" presetSubtype="16"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500"/>
                                        <p:tgtEl>
                                          <p:spTgt spid="30"/>
                                        </p:tgtEl>
                                      </p:cBhvr>
                                    </p:animEffect>
                                  </p:childTnLst>
                                </p:cTn>
                              </p:par>
                            </p:childTnLst>
                          </p:cTn>
                        </p:par>
                        <p:par>
                          <p:cTn id="42" fill="hold">
                            <p:stCondLst>
                              <p:cond delay="500"/>
                            </p:stCondLst>
                            <p:childTnLst>
                              <p:par>
                                <p:cTn id="43" presetID="22" presetClass="entr" presetSubtype="1" fill="hold"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up)">
                                      <p:cBhvr>
                                        <p:cTn id="45" dur="500"/>
                                        <p:tgtEl>
                                          <p:spTgt spid="16"/>
                                        </p:tgtEl>
                                      </p:cBhvr>
                                    </p:animEffect>
                                  </p:childTnLst>
                                </p:cTn>
                              </p:par>
                            </p:childTnLst>
                          </p:cTn>
                        </p:par>
                        <p:par>
                          <p:cTn id="46" fill="hold">
                            <p:stCondLst>
                              <p:cond delay="1000"/>
                            </p:stCondLst>
                            <p:childTnLst>
                              <p:par>
                                <p:cTn id="47" presetID="53" presetClass="entr" presetSubtype="16" fill="hold" nodeType="after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p:cTn id="49" dur="500" fill="hold"/>
                                        <p:tgtEl>
                                          <p:spTgt spid="18"/>
                                        </p:tgtEl>
                                        <p:attrNameLst>
                                          <p:attrName>ppt_w</p:attrName>
                                        </p:attrNameLst>
                                      </p:cBhvr>
                                      <p:tavLst>
                                        <p:tav tm="0">
                                          <p:val>
                                            <p:fltVal val="0"/>
                                          </p:val>
                                        </p:tav>
                                        <p:tav tm="100000">
                                          <p:val>
                                            <p:strVal val="#ppt_w"/>
                                          </p:val>
                                        </p:tav>
                                      </p:tavLst>
                                    </p:anim>
                                    <p:anim calcmode="lin" valueType="num">
                                      <p:cBhvr>
                                        <p:cTn id="50" dur="500" fill="hold"/>
                                        <p:tgtEl>
                                          <p:spTgt spid="18"/>
                                        </p:tgtEl>
                                        <p:attrNameLst>
                                          <p:attrName>ppt_h</p:attrName>
                                        </p:attrNameLst>
                                      </p:cBhvr>
                                      <p:tavLst>
                                        <p:tav tm="0">
                                          <p:val>
                                            <p:fltVal val="0"/>
                                          </p:val>
                                        </p:tav>
                                        <p:tav tm="100000">
                                          <p:val>
                                            <p:strVal val="#ppt_h"/>
                                          </p:val>
                                        </p:tav>
                                      </p:tavLst>
                                    </p:anim>
                                    <p:animEffect transition="in" filter="fade">
                                      <p:cBhvr>
                                        <p:cTn id="51" dur="5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childTnLst>
                          </p:cTn>
                        </p:par>
                        <p:par>
                          <p:cTn id="57" fill="hold">
                            <p:stCondLst>
                              <p:cond delay="500"/>
                            </p:stCondLst>
                            <p:childTnLst>
                              <p:par>
                                <p:cTn id="58" presetID="22" presetClass="entr" presetSubtype="1"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wipe(up)">
                                      <p:cBhvr>
                                        <p:cTn id="60" dur="500"/>
                                        <p:tgtEl>
                                          <p:spTgt spid="25"/>
                                        </p:tgtEl>
                                      </p:cBhvr>
                                    </p:animEffect>
                                  </p:childTnLst>
                                </p:cTn>
                              </p:par>
                            </p:childTnLst>
                          </p:cTn>
                        </p:par>
                        <p:par>
                          <p:cTn id="61" fill="hold">
                            <p:stCondLst>
                              <p:cond delay="1000"/>
                            </p:stCondLst>
                            <p:childTnLst>
                              <p:par>
                                <p:cTn id="62" presetID="53" presetClass="entr" presetSubtype="16" fill="hold"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p:cTn id="64" dur="500" fill="hold"/>
                                        <p:tgtEl>
                                          <p:spTgt spid="26"/>
                                        </p:tgtEl>
                                        <p:attrNameLst>
                                          <p:attrName>ppt_w</p:attrName>
                                        </p:attrNameLst>
                                      </p:cBhvr>
                                      <p:tavLst>
                                        <p:tav tm="0">
                                          <p:val>
                                            <p:fltVal val="0"/>
                                          </p:val>
                                        </p:tav>
                                        <p:tav tm="100000">
                                          <p:val>
                                            <p:strVal val="#ppt_w"/>
                                          </p:val>
                                        </p:tav>
                                      </p:tavLst>
                                    </p:anim>
                                    <p:anim calcmode="lin" valueType="num">
                                      <p:cBhvr>
                                        <p:cTn id="65" dur="500" fill="hold"/>
                                        <p:tgtEl>
                                          <p:spTgt spid="26"/>
                                        </p:tgtEl>
                                        <p:attrNameLst>
                                          <p:attrName>ppt_h</p:attrName>
                                        </p:attrNameLst>
                                      </p:cBhvr>
                                      <p:tavLst>
                                        <p:tav tm="0">
                                          <p:val>
                                            <p:fltVal val="0"/>
                                          </p:val>
                                        </p:tav>
                                        <p:tav tm="100000">
                                          <p:val>
                                            <p:strVal val="#ppt_h"/>
                                          </p:val>
                                        </p:tav>
                                      </p:tavLst>
                                    </p:anim>
                                    <p:animEffect transition="in" filter="fade">
                                      <p:cBhvr>
                                        <p:cTn id="66" dur="500"/>
                                        <p:tgtEl>
                                          <p:spTgt spid="26"/>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fade">
                                      <p:cBhvr>
                                        <p:cTn id="71" dur="500"/>
                                        <p:tgtEl>
                                          <p:spTgt spid="32"/>
                                        </p:tgtEl>
                                      </p:cBhvr>
                                    </p:animEffect>
                                  </p:childTnLst>
                                </p:cTn>
                              </p:par>
                            </p:childTnLst>
                          </p:cTn>
                        </p:par>
                        <p:par>
                          <p:cTn id="72" fill="hold">
                            <p:stCondLst>
                              <p:cond delay="500"/>
                            </p:stCondLst>
                            <p:childTnLst>
                              <p:par>
                                <p:cTn id="73" presetID="22" presetClass="entr" presetSubtype="1" fill="hold" nodeType="after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wipe(up)">
                                      <p:cBhvr>
                                        <p:cTn id="75" dur="500"/>
                                        <p:tgtEl>
                                          <p:spTgt spid="21"/>
                                        </p:tgtEl>
                                      </p:cBhvr>
                                    </p:animEffect>
                                  </p:childTnLst>
                                </p:cTn>
                              </p:par>
                            </p:childTnLst>
                          </p:cTn>
                        </p:par>
                        <p:par>
                          <p:cTn id="76" fill="hold">
                            <p:stCondLst>
                              <p:cond delay="1000"/>
                            </p:stCondLst>
                            <p:childTnLst>
                              <p:par>
                                <p:cTn id="77" presetID="53" presetClass="entr" presetSubtype="16" fill="hold" nodeType="after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p:cTn id="79" dur="500" fill="hold"/>
                                        <p:tgtEl>
                                          <p:spTgt spid="22"/>
                                        </p:tgtEl>
                                        <p:attrNameLst>
                                          <p:attrName>ppt_w</p:attrName>
                                        </p:attrNameLst>
                                      </p:cBhvr>
                                      <p:tavLst>
                                        <p:tav tm="0">
                                          <p:val>
                                            <p:fltVal val="0"/>
                                          </p:val>
                                        </p:tav>
                                        <p:tav tm="100000">
                                          <p:val>
                                            <p:strVal val="#ppt_w"/>
                                          </p:val>
                                        </p:tav>
                                      </p:tavLst>
                                    </p:anim>
                                    <p:anim calcmode="lin" valueType="num">
                                      <p:cBhvr>
                                        <p:cTn id="80" dur="500" fill="hold"/>
                                        <p:tgtEl>
                                          <p:spTgt spid="22"/>
                                        </p:tgtEl>
                                        <p:attrNameLst>
                                          <p:attrName>ppt_h</p:attrName>
                                        </p:attrNameLst>
                                      </p:cBhvr>
                                      <p:tavLst>
                                        <p:tav tm="0">
                                          <p:val>
                                            <p:fltVal val="0"/>
                                          </p:val>
                                        </p:tav>
                                        <p:tav tm="100000">
                                          <p:val>
                                            <p:strVal val="#ppt_h"/>
                                          </p:val>
                                        </p:tav>
                                      </p:tavLst>
                                    </p:anim>
                                    <p:animEffect transition="in" filter="fade">
                                      <p:cBhvr>
                                        <p:cTn id="8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51"/>
          <p:cNvGrpSpPr/>
          <p:nvPr/>
        </p:nvGrpSpPr>
        <p:grpSpPr>
          <a:xfrm>
            <a:off x="16825815" y="2464508"/>
            <a:ext cx="3697911" cy="11020584"/>
            <a:chOff x="5171283" y="3465939"/>
            <a:chExt cx="1849437" cy="5510292"/>
          </a:xfrm>
        </p:grpSpPr>
        <p:sp>
          <p:nvSpPr>
            <p:cNvPr id="53" name="Freeform 17"/>
            <p:cNvSpPr>
              <a:spLocks/>
            </p:cNvSpPr>
            <p:nvPr/>
          </p:nvSpPr>
          <p:spPr bwMode="auto">
            <a:xfrm>
              <a:off x="6024564" y="6007527"/>
              <a:ext cx="141288" cy="2968704"/>
            </a:xfrm>
            <a:custGeom>
              <a:avLst/>
              <a:gdLst>
                <a:gd name="T0" fmla="*/ 0 w 35"/>
                <a:gd name="T1" fmla="*/ 65 h 83"/>
                <a:gd name="T2" fmla="*/ 17 w 35"/>
                <a:gd name="T3" fmla="*/ 83 h 83"/>
                <a:gd name="T4" fmla="*/ 35 w 35"/>
                <a:gd name="T5" fmla="*/ 65 h 83"/>
                <a:gd name="T6" fmla="*/ 35 w 35"/>
                <a:gd name="T7" fmla="*/ 0 h 83"/>
                <a:gd name="T8" fmla="*/ 0 w 35"/>
                <a:gd name="T9" fmla="*/ 0 h 83"/>
                <a:gd name="T10" fmla="*/ 0 w 35"/>
                <a:gd name="T11" fmla="*/ 65 h 83"/>
              </a:gdLst>
              <a:ahLst/>
              <a:cxnLst>
                <a:cxn ang="0">
                  <a:pos x="T0" y="T1"/>
                </a:cxn>
                <a:cxn ang="0">
                  <a:pos x="T2" y="T3"/>
                </a:cxn>
                <a:cxn ang="0">
                  <a:pos x="T4" y="T5"/>
                </a:cxn>
                <a:cxn ang="0">
                  <a:pos x="T6" y="T7"/>
                </a:cxn>
                <a:cxn ang="0">
                  <a:pos x="T8" y="T9"/>
                </a:cxn>
                <a:cxn ang="0">
                  <a:pos x="T10" y="T11"/>
                </a:cxn>
              </a:cxnLst>
              <a:rect l="0" t="0" r="r" b="b"/>
              <a:pathLst>
                <a:path w="35" h="83">
                  <a:moveTo>
                    <a:pt x="0" y="65"/>
                  </a:moveTo>
                  <a:cubicBezTo>
                    <a:pt x="0" y="75"/>
                    <a:pt x="7" y="83"/>
                    <a:pt x="17" y="83"/>
                  </a:cubicBezTo>
                  <a:cubicBezTo>
                    <a:pt x="27" y="83"/>
                    <a:pt x="35" y="75"/>
                    <a:pt x="35" y="65"/>
                  </a:cubicBezTo>
                  <a:cubicBezTo>
                    <a:pt x="35" y="0"/>
                    <a:pt x="35" y="0"/>
                    <a:pt x="35" y="0"/>
                  </a:cubicBezTo>
                  <a:cubicBezTo>
                    <a:pt x="0" y="0"/>
                    <a:pt x="0" y="0"/>
                    <a:pt x="0" y="0"/>
                  </a:cubicBezTo>
                  <a:lnTo>
                    <a:pt x="0" y="65"/>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4" name="Freeform 5"/>
            <p:cNvSpPr>
              <a:spLocks/>
            </p:cNvSpPr>
            <p:nvPr/>
          </p:nvSpPr>
          <p:spPr bwMode="auto">
            <a:xfrm>
              <a:off x="5171283" y="3465939"/>
              <a:ext cx="923925" cy="2566988"/>
            </a:xfrm>
            <a:custGeom>
              <a:avLst/>
              <a:gdLst>
                <a:gd name="T0" fmla="*/ 0 w 245"/>
                <a:gd name="T1" fmla="*/ 429 h 682"/>
                <a:gd name="T2" fmla="*/ 245 w 245"/>
                <a:gd name="T3" fmla="*/ 682 h 682"/>
                <a:gd name="T4" fmla="*/ 245 w 245"/>
                <a:gd name="T5" fmla="*/ 0 h 682"/>
                <a:gd name="T6" fmla="*/ 0 w 245"/>
                <a:gd name="T7" fmla="*/ 429 h 682"/>
              </a:gdLst>
              <a:ahLst/>
              <a:cxnLst>
                <a:cxn ang="0">
                  <a:pos x="T0" y="T1"/>
                </a:cxn>
                <a:cxn ang="0">
                  <a:pos x="T2" y="T3"/>
                </a:cxn>
                <a:cxn ang="0">
                  <a:pos x="T4" y="T5"/>
                </a:cxn>
                <a:cxn ang="0">
                  <a:pos x="T6" y="T7"/>
                </a:cxn>
              </a:cxnLst>
              <a:rect l="0" t="0" r="r" b="b"/>
              <a:pathLst>
                <a:path w="245" h="682">
                  <a:moveTo>
                    <a:pt x="0" y="429"/>
                  </a:moveTo>
                  <a:cubicBezTo>
                    <a:pt x="0" y="617"/>
                    <a:pt x="165" y="682"/>
                    <a:pt x="245" y="682"/>
                  </a:cubicBezTo>
                  <a:cubicBezTo>
                    <a:pt x="245" y="0"/>
                    <a:pt x="245" y="0"/>
                    <a:pt x="245" y="0"/>
                  </a:cubicBezTo>
                  <a:cubicBezTo>
                    <a:pt x="245" y="0"/>
                    <a:pt x="0" y="241"/>
                    <a:pt x="0" y="429"/>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a:p>
          </p:txBody>
        </p:sp>
        <p:sp>
          <p:nvSpPr>
            <p:cNvPr id="55" name="Freeform 6"/>
            <p:cNvSpPr>
              <a:spLocks/>
            </p:cNvSpPr>
            <p:nvPr/>
          </p:nvSpPr>
          <p:spPr bwMode="auto">
            <a:xfrm>
              <a:off x="6095208" y="3465939"/>
              <a:ext cx="925512" cy="2566988"/>
            </a:xfrm>
            <a:custGeom>
              <a:avLst/>
              <a:gdLst>
                <a:gd name="T0" fmla="*/ 0 w 245"/>
                <a:gd name="T1" fmla="*/ 0 h 682"/>
                <a:gd name="T2" fmla="*/ 0 w 245"/>
                <a:gd name="T3" fmla="*/ 682 h 682"/>
                <a:gd name="T4" fmla="*/ 245 w 245"/>
                <a:gd name="T5" fmla="*/ 429 h 682"/>
                <a:gd name="T6" fmla="*/ 0 w 245"/>
                <a:gd name="T7" fmla="*/ 0 h 682"/>
              </a:gdLst>
              <a:ahLst/>
              <a:cxnLst>
                <a:cxn ang="0">
                  <a:pos x="T0" y="T1"/>
                </a:cxn>
                <a:cxn ang="0">
                  <a:pos x="T2" y="T3"/>
                </a:cxn>
                <a:cxn ang="0">
                  <a:pos x="T4" y="T5"/>
                </a:cxn>
                <a:cxn ang="0">
                  <a:pos x="T6" y="T7"/>
                </a:cxn>
              </a:cxnLst>
              <a:rect l="0" t="0" r="r" b="b"/>
              <a:pathLst>
                <a:path w="245" h="682">
                  <a:moveTo>
                    <a:pt x="0" y="0"/>
                  </a:moveTo>
                  <a:cubicBezTo>
                    <a:pt x="0" y="682"/>
                    <a:pt x="0" y="682"/>
                    <a:pt x="0" y="682"/>
                  </a:cubicBezTo>
                  <a:cubicBezTo>
                    <a:pt x="80" y="682"/>
                    <a:pt x="245" y="617"/>
                    <a:pt x="245" y="429"/>
                  </a:cubicBezTo>
                  <a:cubicBezTo>
                    <a:pt x="245" y="241"/>
                    <a:pt x="0" y="0"/>
                    <a:pt x="0" y="0"/>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56" name="Group 55"/>
            <p:cNvGrpSpPr/>
            <p:nvPr/>
          </p:nvGrpSpPr>
          <p:grpSpPr>
            <a:xfrm>
              <a:off x="5447508" y="3958064"/>
              <a:ext cx="1296987" cy="1885951"/>
              <a:chOff x="4360863" y="3244850"/>
              <a:chExt cx="1296987" cy="1885951"/>
            </a:xfrm>
            <a:solidFill>
              <a:srgbClr val="FFFFFF">
                <a:alpha val="10000"/>
              </a:srgbClr>
            </a:solidFill>
          </p:grpSpPr>
          <p:sp>
            <p:nvSpPr>
              <p:cNvPr id="57" name="Freeform 7"/>
              <p:cNvSpPr>
                <a:spLocks/>
              </p:cNvSpPr>
              <p:nvPr/>
            </p:nvSpPr>
            <p:spPr bwMode="auto">
              <a:xfrm>
                <a:off x="4492625" y="4818063"/>
                <a:ext cx="1033462" cy="312738"/>
              </a:xfrm>
              <a:custGeom>
                <a:avLst/>
                <a:gdLst>
                  <a:gd name="T0" fmla="*/ 639 w 651"/>
                  <a:gd name="T1" fmla="*/ 0 h 197"/>
                  <a:gd name="T2" fmla="*/ 325 w 651"/>
                  <a:gd name="T3" fmla="*/ 166 h 197"/>
                  <a:gd name="T4" fmla="*/ 12 w 651"/>
                  <a:gd name="T5" fmla="*/ 0 h 197"/>
                  <a:gd name="T6" fmla="*/ 0 w 651"/>
                  <a:gd name="T7" fmla="*/ 24 h 197"/>
                  <a:gd name="T8" fmla="*/ 325 w 651"/>
                  <a:gd name="T9" fmla="*/ 195 h 197"/>
                  <a:gd name="T10" fmla="*/ 325 w 651"/>
                  <a:gd name="T11" fmla="*/ 197 h 197"/>
                  <a:gd name="T12" fmla="*/ 325 w 651"/>
                  <a:gd name="T13" fmla="*/ 197 h 197"/>
                  <a:gd name="T14" fmla="*/ 325 w 651"/>
                  <a:gd name="T15" fmla="*/ 197 h 197"/>
                  <a:gd name="T16" fmla="*/ 325 w 651"/>
                  <a:gd name="T17" fmla="*/ 195 h 197"/>
                  <a:gd name="T18" fmla="*/ 651 w 651"/>
                  <a:gd name="T19" fmla="*/ 24 h 197"/>
                  <a:gd name="T20" fmla="*/ 639 w 651"/>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639" y="0"/>
                    </a:moveTo>
                    <a:lnTo>
                      <a:pt x="325" y="166"/>
                    </a:lnTo>
                    <a:lnTo>
                      <a:pt x="12" y="0"/>
                    </a:lnTo>
                    <a:lnTo>
                      <a:pt x="0" y="24"/>
                    </a:lnTo>
                    <a:lnTo>
                      <a:pt x="325" y="195"/>
                    </a:lnTo>
                    <a:lnTo>
                      <a:pt x="325" y="197"/>
                    </a:lnTo>
                    <a:lnTo>
                      <a:pt x="325" y="197"/>
                    </a:lnTo>
                    <a:lnTo>
                      <a:pt x="325" y="197"/>
                    </a:lnTo>
                    <a:lnTo>
                      <a:pt x="325" y="195"/>
                    </a:lnTo>
                    <a:lnTo>
                      <a:pt x="651" y="24"/>
                    </a:lnTo>
                    <a:lnTo>
                      <a:pt x="63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8" name="Freeform 8"/>
              <p:cNvSpPr>
                <a:spLocks/>
              </p:cNvSpPr>
              <p:nvPr/>
            </p:nvSpPr>
            <p:spPr bwMode="auto">
              <a:xfrm>
                <a:off x="4360863" y="4452938"/>
                <a:ext cx="1296987" cy="381000"/>
              </a:xfrm>
              <a:custGeom>
                <a:avLst/>
                <a:gdLst>
                  <a:gd name="T0" fmla="*/ 408 w 817"/>
                  <a:gd name="T1" fmla="*/ 211 h 240"/>
                  <a:gd name="T2" fmla="*/ 12 w 817"/>
                  <a:gd name="T3" fmla="*/ 0 h 240"/>
                  <a:gd name="T4" fmla="*/ 0 w 817"/>
                  <a:gd name="T5" fmla="*/ 24 h 240"/>
                  <a:gd name="T6" fmla="*/ 408 w 817"/>
                  <a:gd name="T7" fmla="*/ 240 h 240"/>
                  <a:gd name="T8" fmla="*/ 408 w 817"/>
                  <a:gd name="T9" fmla="*/ 240 h 240"/>
                  <a:gd name="T10" fmla="*/ 408 w 817"/>
                  <a:gd name="T11" fmla="*/ 240 h 240"/>
                  <a:gd name="T12" fmla="*/ 408 w 817"/>
                  <a:gd name="T13" fmla="*/ 240 h 240"/>
                  <a:gd name="T14" fmla="*/ 408 w 817"/>
                  <a:gd name="T15" fmla="*/ 240 h 240"/>
                  <a:gd name="T16" fmla="*/ 817 w 817"/>
                  <a:gd name="T17" fmla="*/ 24 h 240"/>
                  <a:gd name="T18" fmla="*/ 805 w 817"/>
                  <a:gd name="T19" fmla="*/ 0 h 240"/>
                  <a:gd name="T20" fmla="*/ 408 w 817"/>
                  <a:gd name="T21" fmla="*/ 21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11"/>
                    </a:moveTo>
                    <a:lnTo>
                      <a:pt x="12" y="0"/>
                    </a:lnTo>
                    <a:lnTo>
                      <a:pt x="0" y="24"/>
                    </a:lnTo>
                    <a:lnTo>
                      <a:pt x="408" y="240"/>
                    </a:lnTo>
                    <a:lnTo>
                      <a:pt x="408" y="240"/>
                    </a:lnTo>
                    <a:lnTo>
                      <a:pt x="408" y="240"/>
                    </a:lnTo>
                    <a:lnTo>
                      <a:pt x="408" y="240"/>
                    </a:lnTo>
                    <a:lnTo>
                      <a:pt x="408" y="240"/>
                    </a:lnTo>
                    <a:lnTo>
                      <a:pt x="817" y="24"/>
                    </a:lnTo>
                    <a:lnTo>
                      <a:pt x="805" y="0"/>
                    </a:lnTo>
                    <a:lnTo>
                      <a:pt x="408" y="21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9" name="Freeform 9"/>
              <p:cNvSpPr>
                <a:spLocks/>
              </p:cNvSpPr>
              <p:nvPr/>
            </p:nvSpPr>
            <p:spPr bwMode="auto">
              <a:xfrm>
                <a:off x="4360863" y="4125913"/>
                <a:ext cx="1296987" cy="381000"/>
              </a:xfrm>
              <a:custGeom>
                <a:avLst/>
                <a:gdLst>
                  <a:gd name="T0" fmla="*/ 408 w 817"/>
                  <a:gd name="T1" fmla="*/ 240 h 240"/>
                  <a:gd name="T2" fmla="*/ 408 w 817"/>
                  <a:gd name="T3" fmla="*/ 240 h 240"/>
                  <a:gd name="T4" fmla="*/ 408 w 817"/>
                  <a:gd name="T5" fmla="*/ 240 h 240"/>
                  <a:gd name="T6" fmla="*/ 408 w 817"/>
                  <a:gd name="T7" fmla="*/ 237 h 240"/>
                  <a:gd name="T8" fmla="*/ 817 w 817"/>
                  <a:gd name="T9" fmla="*/ 21 h 240"/>
                  <a:gd name="T10" fmla="*/ 805 w 817"/>
                  <a:gd name="T11" fmla="*/ 0 h 240"/>
                  <a:gd name="T12" fmla="*/ 408 w 817"/>
                  <a:gd name="T13" fmla="*/ 209 h 240"/>
                  <a:gd name="T14" fmla="*/ 12 w 817"/>
                  <a:gd name="T15" fmla="*/ 0 h 240"/>
                  <a:gd name="T16" fmla="*/ 0 w 817"/>
                  <a:gd name="T17" fmla="*/ 21 h 240"/>
                  <a:gd name="T18" fmla="*/ 408 w 817"/>
                  <a:gd name="T19" fmla="*/ 237 h 240"/>
                  <a:gd name="T20" fmla="*/ 408 w 817"/>
                  <a:gd name="T21"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40"/>
                    </a:moveTo>
                    <a:lnTo>
                      <a:pt x="408" y="240"/>
                    </a:lnTo>
                    <a:lnTo>
                      <a:pt x="408" y="240"/>
                    </a:lnTo>
                    <a:lnTo>
                      <a:pt x="408" y="237"/>
                    </a:lnTo>
                    <a:lnTo>
                      <a:pt x="817" y="21"/>
                    </a:lnTo>
                    <a:lnTo>
                      <a:pt x="805" y="0"/>
                    </a:lnTo>
                    <a:lnTo>
                      <a:pt x="408" y="209"/>
                    </a:lnTo>
                    <a:lnTo>
                      <a:pt x="12" y="0"/>
                    </a:lnTo>
                    <a:lnTo>
                      <a:pt x="0" y="21"/>
                    </a:lnTo>
                    <a:lnTo>
                      <a:pt x="408" y="237"/>
                    </a:lnTo>
                    <a:lnTo>
                      <a:pt x="408" y="24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0" name="Freeform 10"/>
              <p:cNvSpPr>
                <a:spLocks/>
              </p:cNvSpPr>
              <p:nvPr/>
            </p:nvSpPr>
            <p:spPr bwMode="auto">
              <a:xfrm>
                <a:off x="4492625" y="3829050"/>
                <a:ext cx="1033462" cy="312738"/>
              </a:xfrm>
              <a:custGeom>
                <a:avLst/>
                <a:gdLst>
                  <a:gd name="T0" fmla="*/ 325 w 651"/>
                  <a:gd name="T1" fmla="*/ 197 h 197"/>
                  <a:gd name="T2" fmla="*/ 325 w 651"/>
                  <a:gd name="T3" fmla="*/ 197 h 197"/>
                  <a:gd name="T4" fmla="*/ 325 w 651"/>
                  <a:gd name="T5" fmla="*/ 197 h 197"/>
                  <a:gd name="T6" fmla="*/ 325 w 651"/>
                  <a:gd name="T7" fmla="*/ 197 h 197"/>
                  <a:gd name="T8" fmla="*/ 651 w 651"/>
                  <a:gd name="T9" fmla="*/ 24 h 197"/>
                  <a:gd name="T10" fmla="*/ 639 w 651"/>
                  <a:gd name="T11" fmla="*/ 0 h 197"/>
                  <a:gd name="T12" fmla="*/ 325 w 651"/>
                  <a:gd name="T13" fmla="*/ 166 h 197"/>
                  <a:gd name="T14" fmla="*/ 12 w 651"/>
                  <a:gd name="T15" fmla="*/ 0 h 197"/>
                  <a:gd name="T16" fmla="*/ 0 w 651"/>
                  <a:gd name="T17" fmla="*/ 24 h 197"/>
                  <a:gd name="T18" fmla="*/ 325 w 651"/>
                  <a:gd name="T19" fmla="*/ 197 h 197"/>
                  <a:gd name="T20" fmla="*/ 325 w 651"/>
                  <a:gd name="T21"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325" y="197"/>
                    </a:moveTo>
                    <a:lnTo>
                      <a:pt x="325" y="197"/>
                    </a:lnTo>
                    <a:lnTo>
                      <a:pt x="325" y="197"/>
                    </a:lnTo>
                    <a:lnTo>
                      <a:pt x="325" y="197"/>
                    </a:lnTo>
                    <a:lnTo>
                      <a:pt x="651" y="24"/>
                    </a:lnTo>
                    <a:lnTo>
                      <a:pt x="639" y="0"/>
                    </a:lnTo>
                    <a:lnTo>
                      <a:pt x="325" y="166"/>
                    </a:lnTo>
                    <a:lnTo>
                      <a:pt x="12" y="0"/>
                    </a:lnTo>
                    <a:lnTo>
                      <a:pt x="0" y="24"/>
                    </a:lnTo>
                    <a:lnTo>
                      <a:pt x="325" y="197"/>
                    </a:lnTo>
                    <a:lnTo>
                      <a:pt x="325" y="19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1" name="Freeform 11"/>
              <p:cNvSpPr>
                <a:spLocks/>
              </p:cNvSpPr>
              <p:nvPr/>
            </p:nvSpPr>
            <p:spPr bwMode="auto">
              <a:xfrm>
                <a:off x="4684713" y="3549650"/>
                <a:ext cx="649287" cy="211138"/>
              </a:xfrm>
              <a:custGeom>
                <a:avLst/>
                <a:gdLst>
                  <a:gd name="T0" fmla="*/ 204 w 409"/>
                  <a:gd name="T1" fmla="*/ 133 h 133"/>
                  <a:gd name="T2" fmla="*/ 204 w 409"/>
                  <a:gd name="T3" fmla="*/ 133 h 133"/>
                  <a:gd name="T4" fmla="*/ 204 w 409"/>
                  <a:gd name="T5" fmla="*/ 133 h 133"/>
                  <a:gd name="T6" fmla="*/ 204 w 409"/>
                  <a:gd name="T7" fmla="*/ 131 h 133"/>
                  <a:gd name="T8" fmla="*/ 409 w 409"/>
                  <a:gd name="T9" fmla="*/ 24 h 133"/>
                  <a:gd name="T10" fmla="*/ 397 w 409"/>
                  <a:gd name="T11" fmla="*/ 0 h 133"/>
                  <a:gd name="T12" fmla="*/ 204 w 409"/>
                  <a:gd name="T13" fmla="*/ 102 h 133"/>
                  <a:gd name="T14" fmla="*/ 12 w 409"/>
                  <a:gd name="T15" fmla="*/ 0 h 133"/>
                  <a:gd name="T16" fmla="*/ 0 w 409"/>
                  <a:gd name="T17" fmla="*/ 24 h 133"/>
                  <a:gd name="T18" fmla="*/ 204 w 409"/>
                  <a:gd name="T19" fmla="*/ 131 h 133"/>
                  <a:gd name="T20" fmla="*/ 204 w 409"/>
                  <a:gd name="T21"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9" h="133">
                    <a:moveTo>
                      <a:pt x="204" y="133"/>
                    </a:moveTo>
                    <a:lnTo>
                      <a:pt x="204" y="133"/>
                    </a:lnTo>
                    <a:lnTo>
                      <a:pt x="204" y="133"/>
                    </a:lnTo>
                    <a:lnTo>
                      <a:pt x="204" y="131"/>
                    </a:lnTo>
                    <a:lnTo>
                      <a:pt x="409" y="24"/>
                    </a:lnTo>
                    <a:lnTo>
                      <a:pt x="397" y="0"/>
                    </a:lnTo>
                    <a:lnTo>
                      <a:pt x="204" y="102"/>
                    </a:lnTo>
                    <a:lnTo>
                      <a:pt x="12" y="0"/>
                    </a:lnTo>
                    <a:lnTo>
                      <a:pt x="0" y="24"/>
                    </a:lnTo>
                    <a:lnTo>
                      <a:pt x="204" y="131"/>
                    </a:lnTo>
                    <a:lnTo>
                      <a:pt x="204" y="1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2" name="Freeform 12"/>
              <p:cNvSpPr>
                <a:spLocks/>
              </p:cNvSpPr>
              <p:nvPr/>
            </p:nvSpPr>
            <p:spPr bwMode="auto">
              <a:xfrm>
                <a:off x="4772025" y="3244850"/>
                <a:ext cx="474662" cy="161925"/>
              </a:xfrm>
              <a:custGeom>
                <a:avLst/>
                <a:gdLst>
                  <a:gd name="T0" fmla="*/ 149 w 299"/>
                  <a:gd name="T1" fmla="*/ 102 h 102"/>
                  <a:gd name="T2" fmla="*/ 299 w 299"/>
                  <a:gd name="T3" fmla="*/ 24 h 102"/>
                  <a:gd name="T4" fmla="*/ 285 w 299"/>
                  <a:gd name="T5" fmla="*/ 0 h 102"/>
                  <a:gd name="T6" fmla="*/ 152 w 299"/>
                  <a:gd name="T7" fmla="*/ 71 h 102"/>
                  <a:gd name="T8" fmla="*/ 12 w 299"/>
                  <a:gd name="T9" fmla="*/ 3 h 102"/>
                  <a:gd name="T10" fmla="*/ 0 w 299"/>
                  <a:gd name="T11" fmla="*/ 26 h 102"/>
                  <a:gd name="T12" fmla="*/ 147 w 299"/>
                  <a:gd name="T13" fmla="*/ 97 h 102"/>
                  <a:gd name="T14" fmla="*/ 149 w 299"/>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9" h="102">
                    <a:moveTo>
                      <a:pt x="149" y="102"/>
                    </a:moveTo>
                    <a:lnTo>
                      <a:pt x="299" y="24"/>
                    </a:lnTo>
                    <a:lnTo>
                      <a:pt x="285" y="0"/>
                    </a:lnTo>
                    <a:lnTo>
                      <a:pt x="152" y="71"/>
                    </a:lnTo>
                    <a:lnTo>
                      <a:pt x="12" y="3"/>
                    </a:lnTo>
                    <a:lnTo>
                      <a:pt x="0" y="26"/>
                    </a:lnTo>
                    <a:lnTo>
                      <a:pt x="147" y="97"/>
                    </a:lnTo>
                    <a:lnTo>
                      <a:pt x="149" y="1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grpSp>
        <p:nvGrpSpPr>
          <p:cNvPr id="63" name="Group 62"/>
          <p:cNvGrpSpPr/>
          <p:nvPr/>
        </p:nvGrpSpPr>
        <p:grpSpPr>
          <a:xfrm>
            <a:off x="12472427" y="2464508"/>
            <a:ext cx="3697911" cy="11251492"/>
            <a:chOff x="3602834" y="3465939"/>
            <a:chExt cx="1849437" cy="5625746"/>
          </a:xfrm>
        </p:grpSpPr>
        <p:sp>
          <p:nvSpPr>
            <p:cNvPr id="64" name="Freeform 6"/>
            <p:cNvSpPr>
              <a:spLocks/>
            </p:cNvSpPr>
            <p:nvPr/>
          </p:nvSpPr>
          <p:spPr bwMode="auto">
            <a:xfrm>
              <a:off x="4526759" y="3465939"/>
              <a:ext cx="925512" cy="2566988"/>
            </a:xfrm>
            <a:custGeom>
              <a:avLst/>
              <a:gdLst>
                <a:gd name="T0" fmla="*/ 0 w 245"/>
                <a:gd name="T1" fmla="*/ 0 h 682"/>
                <a:gd name="T2" fmla="*/ 0 w 245"/>
                <a:gd name="T3" fmla="*/ 682 h 682"/>
                <a:gd name="T4" fmla="*/ 245 w 245"/>
                <a:gd name="T5" fmla="*/ 429 h 682"/>
                <a:gd name="T6" fmla="*/ 0 w 245"/>
                <a:gd name="T7" fmla="*/ 0 h 682"/>
              </a:gdLst>
              <a:ahLst/>
              <a:cxnLst>
                <a:cxn ang="0">
                  <a:pos x="T0" y="T1"/>
                </a:cxn>
                <a:cxn ang="0">
                  <a:pos x="T2" y="T3"/>
                </a:cxn>
                <a:cxn ang="0">
                  <a:pos x="T4" y="T5"/>
                </a:cxn>
                <a:cxn ang="0">
                  <a:pos x="T6" y="T7"/>
                </a:cxn>
              </a:cxnLst>
              <a:rect l="0" t="0" r="r" b="b"/>
              <a:pathLst>
                <a:path w="245" h="682">
                  <a:moveTo>
                    <a:pt x="0" y="0"/>
                  </a:moveTo>
                  <a:cubicBezTo>
                    <a:pt x="0" y="682"/>
                    <a:pt x="0" y="682"/>
                    <a:pt x="0" y="682"/>
                  </a:cubicBezTo>
                  <a:cubicBezTo>
                    <a:pt x="80" y="682"/>
                    <a:pt x="245" y="617"/>
                    <a:pt x="245" y="429"/>
                  </a:cubicBezTo>
                  <a:cubicBezTo>
                    <a:pt x="245" y="241"/>
                    <a:pt x="0" y="0"/>
                    <a:pt x="0" y="0"/>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5" name="Freeform 17"/>
            <p:cNvSpPr>
              <a:spLocks/>
            </p:cNvSpPr>
            <p:nvPr/>
          </p:nvSpPr>
          <p:spPr bwMode="auto">
            <a:xfrm>
              <a:off x="4456115" y="6007527"/>
              <a:ext cx="141288" cy="3084158"/>
            </a:xfrm>
            <a:custGeom>
              <a:avLst/>
              <a:gdLst>
                <a:gd name="T0" fmla="*/ 0 w 35"/>
                <a:gd name="T1" fmla="*/ 65 h 83"/>
                <a:gd name="T2" fmla="*/ 17 w 35"/>
                <a:gd name="T3" fmla="*/ 83 h 83"/>
                <a:gd name="T4" fmla="*/ 35 w 35"/>
                <a:gd name="T5" fmla="*/ 65 h 83"/>
                <a:gd name="T6" fmla="*/ 35 w 35"/>
                <a:gd name="T7" fmla="*/ 0 h 83"/>
                <a:gd name="T8" fmla="*/ 0 w 35"/>
                <a:gd name="T9" fmla="*/ 0 h 83"/>
                <a:gd name="T10" fmla="*/ 0 w 35"/>
                <a:gd name="T11" fmla="*/ 65 h 83"/>
              </a:gdLst>
              <a:ahLst/>
              <a:cxnLst>
                <a:cxn ang="0">
                  <a:pos x="T0" y="T1"/>
                </a:cxn>
                <a:cxn ang="0">
                  <a:pos x="T2" y="T3"/>
                </a:cxn>
                <a:cxn ang="0">
                  <a:pos x="T4" y="T5"/>
                </a:cxn>
                <a:cxn ang="0">
                  <a:pos x="T6" y="T7"/>
                </a:cxn>
                <a:cxn ang="0">
                  <a:pos x="T8" y="T9"/>
                </a:cxn>
                <a:cxn ang="0">
                  <a:pos x="T10" y="T11"/>
                </a:cxn>
              </a:cxnLst>
              <a:rect l="0" t="0" r="r" b="b"/>
              <a:pathLst>
                <a:path w="35" h="83">
                  <a:moveTo>
                    <a:pt x="0" y="65"/>
                  </a:moveTo>
                  <a:cubicBezTo>
                    <a:pt x="0" y="75"/>
                    <a:pt x="7" y="83"/>
                    <a:pt x="17" y="83"/>
                  </a:cubicBezTo>
                  <a:cubicBezTo>
                    <a:pt x="27" y="83"/>
                    <a:pt x="35" y="75"/>
                    <a:pt x="35" y="65"/>
                  </a:cubicBezTo>
                  <a:cubicBezTo>
                    <a:pt x="35" y="0"/>
                    <a:pt x="35" y="0"/>
                    <a:pt x="35" y="0"/>
                  </a:cubicBezTo>
                  <a:cubicBezTo>
                    <a:pt x="0" y="0"/>
                    <a:pt x="0" y="0"/>
                    <a:pt x="0" y="0"/>
                  </a:cubicBezTo>
                  <a:lnTo>
                    <a:pt x="0" y="65"/>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6" name="Freeform 5"/>
            <p:cNvSpPr>
              <a:spLocks/>
            </p:cNvSpPr>
            <p:nvPr/>
          </p:nvSpPr>
          <p:spPr bwMode="auto">
            <a:xfrm>
              <a:off x="3602834" y="3465939"/>
              <a:ext cx="923925" cy="2566988"/>
            </a:xfrm>
            <a:custGeom>
              <a:avLst/>
              <a:gdLst>
                <a:gd name="T0" fmla="*/ 0 w 245"/>
                <a:gd name="T1" fmla="*/ 429 h 682"/>
                <a:gd name="T2" fmla="*/ 245 w 245"/>
                <a:gd name="T3" fmla="*/ 682 h 682"/>
                <a:gd name="T4" fmla="*/ 245 w 245"/>
                <a:gd name="T5" fmla="*/ 0 h 682"/>
                <a:gd name="T6" fmla="*/ 0 w 245"/>
                <a:gd name="T7" fmla="*/ 429 h 682"/>
              </a:gdLst>
              <a:ahLst/>
              <a:cxnLst>
                <a:cxn ang="0">
                  <a:pos x="T0" y="T1"/>
                </a:cxn>
                <a:cxn ang="0">
                  <a:pos x="T2" y="T3"/>
                </a:cxn>
                <a:cxn ang="0">
                  <a:pos x="T4" y="T5"/>
                </a:cxn>
                <a:cxn ang="0">
                  <a:pos x="T6" y="T7"/>
                </a:cxn>
              </a:cxnLst>
              <a:rect l="0" t="0" r="r" b="b"/>
              <a:pathLst>
                <a:path w="245" h="682">
                  <a:moveTo>
                    <a:pt x="0" y="429"/>
                  </a:moveTo>
                  <a:cubicBezTo>
                    <a:pt x="0" y="617"/>
                    <a:pt x="165" y="682"/>
                    <a:pt x="245" y="682"/>
                  </a:cubicBezTo>
                  <a:cubicBezTo>
                    <a:pt x="245" y="0"/>
                    <a:pt x="245" y="0"/>
                    <a:pt x="245" y="0"/>
                  </a:cubicBezTo>
                  <a:cubicBezTo>
                    <a:pt x="245" y="0"/>
                    <a:pt x="0" y="241"/>
                    <a:pt x="0" y="42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67" name="Group 66"/>
            <p:cNvGrpSpPr/>
            <p:nvPr/>
          </p:nvGrpSpPr>
          <p:grpSpPr>
            <a:xfrm>
              <a:off x="3879059" y="3958064"/>
              <a:ext cx="1296987" cy="1885951"/>
              <a:chOff x="4360863" y="3244850"/>
              <a:chExt cx="1296987" cy="1885951"/>
            </a:xfrm>
            <a:solidFill>
              <a:srgbClr val="FFFFFF">
                <a:alpha val="10000"/>
              </a:srgbClr>
            </a:solidFill>
          </p:grpSpPr>
          <p:sp>
            <p:nvSpPr>
              <p:cNvPr id="68" name="Freeform 7"/>
              <p:cNvSpPr>
                <a:spLocks/>
              </p:cNvSpPr>
              <p:nvPr/>
            </p:nvSpPr>
            <p:spPr bwMode="auto">
              <a:xfrm>
                <a:off x="4492625" y="4818063"/>
                <a:ext cx="1033462" cy="312738"/>
              </a:xfrm>
              <a:custGeom>
                <a:avLst/>
                <a:gdLst>
                  <a:gd name="T0" fmla="*/ 639 w 651"/>
                  <a:gd name="T1" fmla="*/ 0 h 197"/>
                  <a:gd name="T2" fmla="*/ 325 w 651"/>
                  <a:gd name="T3" fmla="*/ 166 h 197"/>
                  <a:gd name="T4" fmla="*/ 12 w 651"/>
                  <a:gd name="T5" fmla="*/ 0 h 197"/>
                  <a:gd name="T6" fmla="*/ 0 w 651"/>
                  <a:gd name="T7" fmla="*/ 24 h 197"/>
                  <a:gd name="T8" fmla="*/ 325 w 651"/>
                  <a:gd name="T9" fmla="*/ 195 h 197"/>
                  <a:gd name="T10" fmla="*/ 325 w 651"/>
                  <a:gd name="T11" fmla="*/ 197 h 197"/>
                  <a:gd name="T12" fmla="*/ 325 w 651"/>
                  <a:gd name="T13" fmla="*/ 197 h 197"/>
                  <a:gd name="T14" fmla="*/ 325 w 651"/>
                  <a:gd name="T15" fmla="*/ 197 h 197"/>
                  <a:gd name="T16" fmla="*/ 325 w 651"/>
                  <a:gd name="T17" fmla="*/ 195 h 197"/>
                  <a:gd name="T18" fmla="*/ 651 w 651"/>
                  <a:gd name="T19" fmla="*/ 24 h 197"/>
                  <a:gd name="T20" fmla="*/ 639 w 651"/>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639" y="0"/>
                    </a:moveTo>
                    <a:lnTo>
                      <a:pt x="325" y="166"/>
                    </a:lnTo>
                    <a:lnTo>
                      <a:pt x="12" y="0"/>
                    </a:lnTo>
                    <a:lnTo>
                      <a:pt x="0" y="24"/>
                    </a:lnTo>
                    <a:lnTo>
                      <a:pt x="325" y="195"/>
                    </a:lnTo>
                    <a:lnTo>
                      <a:pt x="325" y="197"/>
                    </a:lnTo>
                    <a:lnTo>
                      <a:pt x="325" y="197"/>
                    </a:lnTo>
                    <a:lnTo>
                      <a:pt x="325" y="197"/>
                    </a:lnTo>
                    <a:lnTo>
                      <a:pt x="325" y="195"/>
                    </a:lnTo>
                    <a:lnTo>
                      <a:pt x="651" y="24"/>
                    </a:lnTo>
                    <a:lnTo>
                      <a:pt x="63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9" name="Freeform 8"/>
              <p:cNvSpPr>
                <a:spLocks/>
              </p:cNvSpPr>
              <p:nvPr/>
            </p:nvSpPr>
            <p:spPr bwMode="auto">
              <a:xfrm>
                <a:off x="4360863" y="4452938"/>
                <a:ext cx="1296987" cy="381000"/>
              </a:xfrm>
              <a:custGeom>
                <a:avLst/>
                <a:gdLst>
                  <a:gd name="T0" fmla="*/ 408 w 817"/>
                  <a:gd name="T1" fmla="*/ 211 h 240"/>
                  <a:gd name="T2" fmla="*/ 12 w 817"/>
                  <a:gd name="T3" fmla="*/ 0 h 240"/>
                  <a:gd name="T4" fmla="*/ 0 w 817"/>
                  <a:gd name="T5" fmla="*/ 24 h 240"/>
                  <a:gd name="T6" fmla="*/ 408 w 817"/>
                  <a:gd name="T7" fmla="*/ 240 h 240"/>
                  <a:gd name="T8" fmla="*/ 408 w 817"/>
                  <a:gd name="T9" fmla="*/ 240 h 240"/>
                  <a:gd name="T10" fmla="*/ 408 w 817"/>
                  <a:gd name="T11" fmla="*/ 240 h 240"/>
                  <a:gd name="T12" fmla="*/ 408 w 817"/>
                  <a:gd name="T13" fmla="*/ 240 h 240"/>
                  <a:gd name="T14" fmla="*/ 408 w 817"/>
                  <a:gd name="T15" fmla="*/ 240 h 240"/>
                  <a:gd name="T16" fmla="*/ 817 w 817"/>
                  <a:gd name="T17" fmla="*/ 24 h 240"/>
                  <a:gd name="T18" fmla="*/ 805 w 817"/>
                  <a:gd name="T19" fmla="*/ 0 h 240"/>
                  <a:gd name="T20" fmla="*/ 408 w 817"/>
                  <a:gd name="T21" fmla="*/ 21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11"/>
                    </a:moveTo>
                    <a:lnTo>
                      <a:pt x="12" y="0"/>
                    </a:lnTo>
                    <a:lnTo>
                      <a:pt x="0" y="24"/>
                    </a:lnTo>
                    <a:lnTo>
                      <a:pt x="408" y="240"/>
                    </a:lnTo>
                    <a:lnTo>
                      <a:pt x="408" y="240"/>
                    </a:lnTo>
                    <a:lnTo>
                      <a:pt x="408" y="240"/>
                    </a:lnTo>
                    <a:lnTo>
                      <a:pt x="408" y="240"/>
                    </a:lnTo>
                    <a:lnTo>
                      <a:pt x="408" y="240"/>
                    </a:lnTo>
                    <a:lnTo>
                      <a:pt x="817" y="24"/>
                    </a:lnTo>
                    <a:lnTo>
                      <a:pt x="805" y="0"/>
                    </a:lnTo>
                    <a:lnTo>
                      <a:pt x="408" y="21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0" name="Freeform 9"/>
              <p:cNvSpPr>
                <a:spLocks/>
              </p:cNvSpPr>
              <p:nvPr/>
            </p:nvSpPr>
            <p:spPr bwMode="auto">
              <a:xfrm>
                <a:off x="4360863" y="4125913"/>
                <a:ext cx="1296987" cy="381000"/>
              </a:xfrm>
              <a:custGeom>
                <a:avLst/>
                <a:gdLst>
                  <a:gd name="T0" fmla="*/ 408 w 817"/>
                  <a:gd name="T1" fmla="*/ 240 h 240"/>
                  <a:gd name="T2" fmla="*/ 408 w 817"/>
                  <a:gd name="T3" fmla="*/ 240 h 240"/>
                  <a:gd name="T4" fmla="*/ 408 w 817"/>
                  <a:gd name="T5" fmla="*/ 240 h 240"/>
                  <a:gd name="T6" fmla="*/ 408 w 817"/>
                  <a:gd name="T7" fmla="*/ 237 h 240"/>
                  <a:gd name="T8" fmla="*/ 817 w 817"/>
                  <a:gd name="T9" fmla="*/ 21 h 240"/>
                  <a:gd name="T10" fmla="*/ 805 w 817"/>
                  <a:gd name="T11" fmla="*/ 0 h 240"/>
                  <a:gd name="T12" fmla="*/ 408 w 817"/>
                  <a:gd name="T13" fmla="*/ 209 h 240"/>
                  <a:gd name="T14" fmla="*/ 12 w 817"/>
                  <a:gd name="T15" fmla="*/ 0 h 240"/>
                  <a:gd name="T16" fmla="*/ 0 w 817"/>
                  <a:gd name="T17" fmla="*/ 21 h 240"/>
                  <a:gd name="T18" fmla="*/ 408 w 817"/>
                  <a:gd name="T19" fmla="*/ 237 h 240"/>
                  <a:gd name="T20" fmla="*/ 408 w 817"/>
                  <a:gd name="T21"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40"/>
                    </a:moveTo>
                    <a:lnTo>
                      <a:pt x="408" y="240"/>
                    </a:lnTo>
                    <a:lnTo>
                      <a:pt x="408" y="240"/>
                    </a:lnTo>
                    <a:lnTo>
                      <a:pt x="408" y="237"/>
                    </a:lnTo>
                    <a:lnTo>
                      <a:pt x="817" y="21"/>
                    </a:lnTo>
                    <a:lnTo>
                      <a:pt x="805" y="0"/>
                    </a:lnTo>
                    <a:lnTo>
                      <a:pt x="408" y="209"/>
                    </a:lnTo>
                    <a:lnTo>
                      <a:pt x="12" y="0"/>
                    </a:lnTo>
                    <a:lnTo>
                      <a:pt x="0" y="21"/>
                    </a:lnTo>
                    <a:lnTo>
                      <a:pt x="408" y="237"/>
                    </a:lnTo>
                    <a:lnTo>
                      <a:pt x="408" y="24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1" name="Freeform 10"/>
              <p:cNvSpPr>
                <a:spLocks/>
              </p:cNvSpPr>
              <p:nvPr/>
            </p:nvSpPr>
            <p:spPr bwMode="auto">
              <a:xfrm>
                <a:off x="4492625" y="3829050"/>
                <a:ext cx="1033462" cy="312738"/>
              </a:xfrm>
              <a:custGeom>
                <a:avLst/>
                <a:gdLst>
                  <a:gd name="T0" fmla="*/ 325 w 651"/>
                  <a:gd name="T1" fmla="*/ 197 h 197"/>
                  <a:gd name="T2" fmla="*/ 325 w 651"/>
                  <a:gd name="T3" fmla="*/ 197 h 197"/>
                  <a:gd name="T4" fmla="*/ 325 w 651"/>
                  <a:gd name="T5" fmla="*/ 197 h 197"/>
                  <a:gd name="T6" fmla="*/ 325 w 651"/>
                  <a:gd name="T7" fmla="*/ 197 h 197"/>
                  <a:gd name="T8" fmla="*/ 651 w 651"/>
                  <a:gd name="T9" fmla="*/ 24 h 197"/>
                  <a:gd name="T10" fmla="*/ 639 w 651"/>
                  <a:gd name="T11" fmla="*/ 0 h 197"/>
                  <a:gd name="T12" fmla="*/ 325 w 651"/>
                  <a:gd name="T13" fmla="*/ 166 h 197"/>
                  <a:gd name="T14" fmla="*/ 12 w 651"/>
                  <a:gd name="T15" fmla="*/ 0 h 197"/>
                  <a:gd name="T16" fmla="*/ 0 w 651"/>
                  <a:gd name="T17" fmla="*/ 24 h 197"/>
                  <a:gd name="T18" fmla="*/ 325 w 651"/>
                  <a:gd name="T19" fmla="*/ 197 h 197"/>
                  <a:gd name="T20" fmla="*/ 325 w 651"/>
                  <a:gd name="T21"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325" y="197"/>
                    </a:moveTo>
                    <a:lnTo>
                      <a:pt x="325" y="197"/>
                    </a:lnTo>
                    <a:lnTo>
                      <a:pt x="325" y="197"/>
                    </a:lnTo>
                    <a:lnTo>
                      <a:pt x="325" y="197"/>
                    </a:lnTo>
                    <a:lnTo>
                      <a:pt x="651" y="24"/>
                    </a:lnTo>
                    <a:lnTo>
                      <a:pt x="639" y="0"/>
                    </a:lnTo>
                    <a:lnTo>
                      <a:pt x="325" y="166"/>
                    </a:lnTo>
                    <a:lnTo>
                      <a:pt x="12" y="0"/>
                    </a:lnTo>
                    <a:lnTo>
                      <a:pt x="0" y="24"/>
                    </a:lnTo>
                    <a:lnTo>
                      <a:pt x="325" y="197"/>
                    </a:lnTo>
                    <a:lnTo>
                      <a:pt x="325" y="19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2" name="Freeform 11"/>
              <p:cNvSpPr>
                <a:spLocks/>
              </p:cNvSpPr>
              <p:nvPr/>
            </p:nvSpPr>
            <p:spPr bwMode="auto">
              <a:xfrm>
                <a:off x="4684713" y="3549650"/>
                <a:ext cx="649287" cy="211138"/>
              </a:xfrm>
              <a:custGeom>
                <a:avLst/>
                <a:gdLst>
                  <a:gd name="T0" fmla="*/ 204 w 409"/>
                  <a:gd name="T1" fmla="*/ 133 h 133"/>
                  <a:gd name="T2" fmla="*/ 204 w 409"/>
                  <a:gd name="T3" fmla="*/ 133 h 133"/>
                  <a:gd name="T4" fmla="*/ 204 w 409"/>
                  <a:gd name="T5" fmla="*/ 133 h 133"/>
                  <a:gd name="T6" fmla="*/ 204 w 409"/>
                  <a:gd name="T7" fmla="*/ 131 h 133"/>
                  <a:gd name="T8" fmla="*/ 409 w 409"/>
                  <a:gd name="T9" fmla="*/ 24 h 133"/>
                  <a:gd name="T10" fmla="*/ 397 w 409"/>
                  <a:gd name="T11" fmla="*/ 0 h 133"/>
                  <a:gd name="T12" fmla="*/ 204 w 409"/>
                  <a:gd name="T13" fmla="*/ 102 h 133"/>
                  <a:gd name="T14" fmla="*/ 12 w 409"/>
                  <a:gd name="T15" fmla="*/ 0 h 133"/>
                  <a:gd name="T16" fmla="*/ 0 w 409"/>
                  <a:gd name="T17" fmla="*/ 24 h 133"/>
                  <a:gd name="T18" fmla="*/ 204 w 409"/>
                  <a:gd name="T19" fmla="*/ 131 h 133"/>
                  <a:gd name="T20" fmla="*/ 204 w 409"/>
                  <a:gd name="T21"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9" h="133">
                    <a:moveTo>
                      <a:pt x="204" y="133"/>
                    </a:moveTo>
                    <a:lnTo>
                      <a:pt x="204" y="133"/>
                    </a:lnTo>
                    <a:lnTo>
                      <a:pt x="204" y="133"/>
                    </a:lnTo>
                    <a:lnTo>
                      <a:pt x="204" y="131"/>
                    </a:lnTo>
                    <a:lnTo>
                      <a:pt x="409" y="24"/>
                    </a:lnTo>
                    <a:lnTo>
                      <a:pt x="397" y="0"/>
                    </a:lnTo>
                    <a:lnTo>
                      <a:pt x="204" y="102"/>
                    </a:lnTo>
                    <a:lnTo>
                      <a:pt x="12" y="0"/>
                    </a:lnTo>
                    <a:lnTo>
                      <a:pt x="0" y="24"/>
                    </a:lnTo>
                    <a:lnTo>
                      <a:pt x="204" y="131"/>
                    </a:lnTo>
                    <a:lnTo>
                      <a:pt x="204" y="1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12"/>
              <p:cNvSpPr>
                <a:spLocks/>
              </p:cNvSpPr>
              <p:nvPr/>
            </p:nvSpPr>
            <p:spPr bwMode="auto">
              <a:xfrm>
                <a:off x="4772025" y="3244850"/>
                <a:ext cx="474662" cy="161925"/>
              </a:xfrm>
              <a:custGeom>
                <a:avLst/>
                <a:gdLst>
                  <a:gd name="T0" fmla="*/ 149 w 299"/>
                  <a:gd name="T1" fmla="*/ 102 h 102"/>
                  <a:gd name="T2" fmla="*/ 299 w 299"/>
                  <a:gd name="T3" fmla="*/ 24 h 102"/>
                  <a:gd name="T4" fmla="*/ 285 w 299"/>
                  <a:gd name="T5" fmla="*/ 0 h 102"/>
                  <a:gd name="T6" fmla="*/ 152 w 299"/>
                  <a:gd name="T7" fmla="*/ 71 h 102"/>
                  <a:gd name="T8" fmla="*/ 12 w 299"/>
                  <a:gd name="T9" fmla="*/ 3 h 102"/>
                  <a:gd name="T10" fmla="*/ 0 w 299"/>
                  <a:gd name="T11" fmla="*/ 26 h 102"/>
                  <a:gd name="T12" fmla="*/ 147 w 299"/>
                  <a:gd name="T13" fmla="*/ 97 h 102"/>
                  <a:gd name="T14" fmla="*/ 149 w 299"/>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9" h="102">
                    <a:moveTo>
                      <a:pt x="149" y="102"/>
                    </a:moveTo>
                    <a:lnTo>
                      <a:pt x="299" y="24"/>
                    </a:lnTo>
                    <a:lnTo>
                      <a:pt x="285" y="0"/>
                    </a:lnTo>
                    <a:lnTo>
                      <a:pt x="152" y="71"/>
                    </a:lnTo>
                    <a:lnTo>
                      <a:pt x="12" y="3"/>
                    </a:lnTo>
                    <a:lnTo>
                      <a:pt x="0" y="26"/>
                    </a:lnTo>
                    <a:lnTo>
                      <a:pt x="147" y="97"/>
                    </a:lnTo>
                    <a:lnTo>
                      <a:pt x="149" y="1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grpSp>
        <p:nvGrpSpPr>
          <p:cNvPr id="74" name="Group 73"/>
          <p:cNvGrpSpPr/>
          <p:nvPr/>
        </p:nvGrpSpPr>
        <p:grpSpPr>
          <a:xfrm>
            <a:off x="8050771" y="2464509"/>
            <a:ext cx="3697911" cy="11136038"/>
            <a:chOff x="2031209" y="3465939"/>
            <a:chExt cx="1849437" cy="5568019"/>
          </a:xfrm>
        </p:grpSpPr>
        <p:sp>
          <p:nvSpPr>
            <p:cNvPr id="75" name="Freeform 17"/>
            <p:cNvSpPr>
              <a:spLocks/>
            </p:cNvSpPr>
            <p:nvPr/>
          </p:nvSpPr>
          <p:spPr bwMode="auto">
            <a:xfrm>
              <a:off x="2884490" y="6007527"/>
              <a:ext cx="141288" cy="3026431"/>
            </a:xfrm>
            <a:custGeom>
              <a:avLst/>
              <a:gdLst>
                <a:gd name="T0" fmla="*/ 0 w 35"/>
                <a:gd name="T1" fmla="*/ 65 h 83"/>
                <a:gd name="T2" fmla="*/ 17 w 35"/>
                <a:gd name="T3" fmla="*/ 83 h 83"/>
                <a:gd name="T4" fmla="*/ 35 w 35"/>
                <a:gd name="T5" fmla="*/ 65 h 83"/>
                <a:gd name="T6" fmla="*/ 35 w 35"/>
                <a:gd name="T7" fmla="*/ 0 h 83"/>
                <a:gd name="T8" fmla="*/ 0 w 35"/>
                <a:gd name="T9" fmla="*/ 0 h 83"/>
                <a:gd name="T10" fmla="*/ 0 w 35"/>
                <a:gd name="T11" fmla="*/ 65 h 83"/>
              </a:gdLst>
              <a:ahLst/>
              <a:cxnLst>
                <a:cxn ang="0">
                  <a:pos x="T0" y="T1"/>
                </a:cxn>
                <a:cxn ang="0">
                  <a:pos x="T2" y="T3"/>
                </a:cxn>
                <a:cxn ang="0">
                  <a:pos x="T4" y="T5"/>
                </a:cxn>
                <a:cxn ang="0">
                  <a:pos x="T6" y="T7"/>
                </a:cxn>
                <a:cxn ang="0">
                  <a:pos x="T8" y="T9"/>
                </a:cxn>
                <a:cxn ang="0">
                  <a:pos x="T10" y="T11"/>
                </a:cxn>
              </a:cxnLst>
              <a:rect l="0" t="0" r="r" b="b"/>
              <a:pathLst>
                <a:path w="35" h="83">
                  <a:moveTo>
                    <a:pt x="0" y="65"/>
                  </a:moveTo>
                  <a:cubicBezTo>
                    <a:pt x="0" y="75"/>
                    <a:pt x="7" y="83"/>
                    <a:pt x="17" y="83"/>
                  </a:cubicBezTo>
                  <a:cubicBezTo>
                    <a:pt x="27" y="83"/>
                    <a:pt x="35" y="75"/>
                    <a:pt x="35" y="65"/>
                  </a:cubicBezTo>
                  <a:cubicBezTo>
                    <a:pt x="35" y="0"/>
                    <a:pt x="35" y="0"/>
                    <a:pt x="35" y="0"/>
                  </a:cubicBezTo>
                  <a:cubicBezTo>
                    <a:pt x="0" y="0"/>
                    <a:pt x="0" y="0"/>
                    <a:pt x="0" y="0"/>
                  </a:cubicBezTo>
                  <a:lnTo>
                    <a:pt x="0" y="65"/>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6" name="Freeform 5"/>
            <p:cNvSpPr>
              <a:spLocks/>
            </p:cNvSpPr>
            <p:nvPr/>
          </p:nvSpPr>
          <p:spPr bwMode="auto">
            <a:xfrm>
              <a:off x="2031209" y="3465939"/>
              <a:ext cx="923925" cy="2566988"/>
            </a:xfrm>
            <a:custGeom>
              <a:avLst/>
              <a:gdLst>
                <a:gd name="T0" fmla="*/ 0 w 245"/>
                <a:gd name="T1" fmla="*/ 429 h 682"/>
                <a:gd name="T2" fmla="*/ 245 w 245"/>
                <a:gd name="T3" fmla="*/ 682 h 682"/>
                <a:gd name="T4" fmla="*/ 245 w 245"/>
                <a:gd name="T5" fmla="*/ 0 h 682"/>
                <a:gd name="T6" fmla="*/ 0 w 245"/>
                <a:gd name="T7" fmla="*/ 429 h 682"/>
              </a:gdLst>
              <a:ahLst/>
              <a:cxnLst>
                <a:cxn ang="0">
                  <a:pos x="T0" y="T1"/>
                </a:cxn>
                <a:cxn ang="0">
                  <a:pos x="T2" y="T3"/>
                </a:cxn>
                <a:cxn ang="0">
                  <a:pos x="T4" y="T5"/>
                </a:cxn>
                <a:cxn ang="0">
                  <a:pos x="T6" y="T7"/>
                </a:cxn>
              </a:cxnLst>
              <a:rect l="0" t="0" r="r" b="b"/>
              <a:pathLst>
                <a:path w="245" h="682">
                  <a:moveTo>
                    <a:pt x="0" y="429"/>
                  </a:moveTo>
                  <a:cubicBezTo>
                    <a:pt x="0" y="617"/>
                    <a:pt x="165" y="682"/>
                    <a:pt x="245" y="682"/>
                  </a:cubicBezTo>
                  <a:cubicBezTo>
                    <a:pt x="245" y="0"/>
                    <a:pt x="245" y="0"/>
                    <a:pt x="245" y="0"/>
                  </a:cubicBezTo>
                  <a:cubicBezTo>
                    <a:pt x="245" y="0"/>
                    <a:pt x="0" y="241"/>
                    <a:pt x="0" y="42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sp>
          <p:nvSpPr>
            <p:cNvPr id="77" name="Freeform 6"/>
            <p:cNvSpPr>
              <a:spLocks/>
            </p:cNvSpPr>
            <p:nvPr/>
          </p:nvSpPr>
          <p:spPr bwMode="auto">
            <a:xfrm>
              <a:off x="2955134" y="3465939"/>
              <a:ext cx="925512" cy="2566988"/>
            </a:xfrm>
            <a:custGeom>
              <a:avLst/>
              <a:gdLst>
                <a:gd name="T0" fmla="*/ 0 w 245"/>
                <a:gd name="T1" fmla="*/ 0 h 682"/>
                <a:gd name="T2" fmla="*/ 0 w 245"/>
                <a:gd name="T3" fmla="*/ 682 h 682"/>
                <a:gd name="T4" fmla="*/ 245 w 245"/>
                <a:gd name="T5" fmla="*/ 429 h 682"/>
                <a:gd name="T6" fmla="*/ 0 w 245"/>
                <a:gd name="T7" fmla="*/ 0 h 682"/>
              </a:gdLst>
              <a:ahLst/>
              <a:cxnLst>
                <a:cxn ang="0">
                  <a:pos x="T0" y="T1"/>
                </a:cxn>
                <a:cxn ang="0">
                  <a:pos x="T2" y="T3"/>
                </a:cxn>
                <a:cxn ang="0">
                  <a:pos x="T4" y="T5"/>
                </a:cxn>
                <a:cxn ang="0">
                  <a:pos x="T6" y="T7"/>
                </a:cxn>
              </a:cxnLst>
              <a:rect l="0" t="0" r="r" b="b"/>
              <a:pathLst>
                <a:path w="245" h="682">
                  <a:moveTo>
                    <a:pt x="0" y="0"/>
                  </a:moveTo>
                  <a:cubicBezTo>
                    <a:pt x="0" y="682"/>
                    <a:pt x="0" y="682"/>
                    <a:pt x="0" y="682"/>
                  </a:cubicBezTo>
                  <a:cubicBezTo>
                    <a:pt x="80" y="682"/>
                    <a:pt x="245" y="617"/>
                    <a:pt x="245" y="429"/>
                  </a:cubicBezTo>
                  <a:cubicBezTo>
                    <a:pt x="245" y="241"/>
                    <a:pt x="0" y="0"/>
                    <a:pt x="0" y="0"/>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78" name="Group 77"/>
            <p:cNvGrpSpPr/>
            <p:nvPr/>
          </p:nvGrpSpPr>
          <p:grpSpPr>
            <a:xfrm>
              <a:off x="2307434" y="3958064"/>
              <a:ext cx="1296987" cy="1885951"/>
              <a:chOff x="4360863" y="3244850"/>
              <a:chExt cx="1296987" cy="1885951"/>
            </a:xfrm>
            <a:solidFill>
              <a:srgbClr val="FFFFFF">
                <a:alpha val="10000"/>
              </a:srgbClr>
            </a:solidFill>
          </p:grpSpPr>
          <p:sp>
            <p:nvSpPr>
              <p:cNvPr id="79" name="Freeform 7"/>
              <p:cNvSpPr>
                <a:spLocks/>
              </p:cNvSpPr>
              <p:nvPr/>
            </p:nvSpPr>
            <p:spPr bwMode="auto">
              <a:xfrm>
                <a:off x="4492625" y="4818063"/>
                <a:ext cx="1033462" cy="312738"/>
              </a:xfrm>
              <a:custGeom>
                <a:avLst/>
                <a:gdLst>
                  <a:gd name="T0" fmla="*/ 639 w 651"/>
                  <a:gd name="T1" fmla="*/ 0 h 197"/>
                  <a:gd name="T2" fmla="*/ 325 w 651"/>
                  <a:gd name="T3" fmla="*/ 166 h 197"/>
                  <a:gd name="T4" fmla="*/ 12 w 651"/>
                  <a:gd name="T5" fmla="*/ 0 h 197"/>
                  <a:gd name="T6" fmla="*/ 0 w 651"/>
                  <a:gd name="T7" fmla="*/ 24 h 197"/>
                  <a:gd name="T8" fmla="*/ 325 w 651"/>
                  <a:gd name="T9" fmla="*/ 195 h 197"/>
                  <a:gd name="T10" fmla="*/ 325 w 651"/>
                  <a:gd name="T11" fmla="*/ 197 h 197"/>
                  <a:gd name="T12" fmla="*/ 325 w 651"/>
                  <a:gd name="T13" fmla="*/ 197 h 197"/>
                  <a:gd name="T14" fmla="*/ 325 w 651"/>
                  <a:gd name="T15" fmla="*/ 197 h 197"/>
                  <a:gd name="T16" fmla="*/ 325 w 651"/>
                  <a:gd name="T17" fmla="*/ 195 h 197"/>
                  <a:gd name="T18" fmla="*/ 651 w 651"/>
                  <a:gd name="T19" fmla="*/ 24 h 197"/>
                  <a:gd name="T20" fmla="*/ 639 w 651"/>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639" y="0"/>
                    </a:moveTo>
                    <a:lnTo>
                      <a:pt x="325" y="166"/>
                    </a:lnTo>
                    <a:lnTo>
                      <a:pt x="12" y="0"/>
                    </a:lnTo>
                    <a:lnTo>
                      <a:pt x="0" y="24"/>
                    </a:lnTo>
                    <a:lnTo>
                      <a:pt x="325" y="195"/>
                    </a:lnTo>
                    <a:lnTo>
                      <a:pt x="325" y="197"/>
                    </a:lnTo>
                    <a:lnTo>
                      <a:pt x="325" y="197"/>
                    </a:lnTo>
                    <a:lnTo>
                      <a:pt x="325" y="197"/>
                    </a:lnTo>
                    <a:lnTo>
                      <a:pt x="325" y="195"/>
                    </a:lnTo>
                    <a:lnTo>
                      <a:pt x="651" y="24"/>
                    </a:lnTo>
                    <a:lnTo>
                      <a:pt x="63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0" name="Freeform 8"/>
              <p:cNvSpPr>
                <a:spLocks/>
              </p:cNvSpPr>
              <p:nvPr/>
            </p:nvSpPr>
            <p:spPr bwMode="auto">
              <a:xfrm>
                <a:off x="4360863" y="4452938"/>
                <a:ext cx="1296987" cy="381000"/>
              </a:xfrm>
              <a:custGeom>
                <a:avLst/>
                <a:gdLst>
                  <a:gd name="T0" fmla="*/ 408 w 817"/>
                  <a:gd name="T1" fmla="*/ 211 h 240"/>
                  <a:gd name="T2" fmla="*/ 12 w 817"/>
                  <a:gd name="T3" fmla="*/ 0 h 240"/>
                  <a:gd name="T4" fmla="*/ 0 w 817"/>
                  <a:gd name="T5" fmla="*/ 24 h 240"/>
                  <a:gd name="T6" fmla="*/ 408 w 817"/>
                  <a:gd name="T7" fmla="*/ 240 h 240"/>
                  <a:gd name="T8" fmla="*/ 408 w 817"/>
                  <a:gd name="T9" fmla="*/ 240 h 240"/>
                  <a:gd name="T10" fmla="*/ 408 w 817"/>
                  <a:gd name="T11" fmla="*/ 240 h 240"/>
                  <a:gd name="T12" fmla="*/ 408 w 817"/>
                  <a:gd name="T13" fmla="*/ 240 h 240"/>
                  <a:gd name="T14" fmla="*/ 408 w 817"/>
                  <a:gd name="T15" fmla="*/ 240 h 240"/>
                  <a:gd name="T16" fmla="*/ 817 w 817"/>
                  <a:gd name="T17" fmla="*/ 24 h 240"/>
                  <a:gd name="T18" fmla="*/ 805 w 817"/>
                  <a:gd name="T19" fmla="*/ 0 h 240"/>
                  <a:gd name="T20" fmla="*/ 408 w 817"/>
                  <a:gd name="T21" fmla="*/ 21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11"/>
                    </a:moveTo>
                    <a:lnTo>
                      <a:pt x="12" y="0"/>
                    </a:lnTo>
                    <a:lnTo>
                      <a:pt x="0" y="24"/>
                    </a:lnTo>
                    <a:lnTo>
                      <a:pt x="408" y="240"/>
                    </a:lnTo>
                    <a:lnTo>
                      <a:pt x="408" y="240"/>
                    </a:lnTo>
                    <a:lnTo>
                      <a:pt x="408" y="240"/>
                    </a:lnTo>
                    <a:lnTo>
                      <a:pt x="408" y="240"/>
                    </a:lnTo>
                    <a:lnTo>
                      <a:pt x="408" y="240"/>
                    </a:lnTo>
                    <a:lnTo>
                      <a:pt x="817" y="24"/>
                    </a:lnTo>
                    <a:lnTo>
                      <a:pt x="805" y="0"/>
                    </a:lnTo>
                    <a:lnTo>
                      <a:pt x="408" y="21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1" name="Freeform 9"/>
              <p:cNvSpPr>
                <a:spLocks/>
              </p:cNvSpPr>
              <p:nvPr/>
            </p:nvSpPr>
            <p:spPr bwMode="auto">
              <a:xfrm>
                <a:off x="4360863" y="4125913"/>
                <a:ext cx="1296987" cy="381000"/>
              </a:xfrm>
              <a:custGeom>
                <a:avLst/>
                <a:gdLst>
                  <a:gd name="T0" fmla="*/ 408 w 817"/>
                  <a:gd name="T1" fmla="*/ 240 h 240"/>
                  <a:gd name="T2" fmla="*/ 408 w 817"/>
                  <a:gd name="T3" fmla="*/ 240 h 240"/>
                  <a:gd name="T4" fmla="*/ 408 w 817"/>
                  <a:gd name="T5" fmla="*/ 240 h 240"/>
                  <a:gd name="T6" fmla="*/ 408 w 817"/>
                  <a:gd name="T7" fmla="*/ 237 h 240"/>
                  <a:gd name="T8" fmla="*/ 817 w 817"/>
                  <a:gd name="T9" fmla="*/ 21 h 240"/>
                  <a:gd name="T10" fmla="*/ 805 w 817"/>
                  <a:gd name="T11" fmla="*/ 0 h 240"/>
                  <a:gd name="T12" fmla="*/ 408 w 817"/>
                  <a:gd name="T13" fmla="*/ 209 h 240"/>
                  <a:gd name="T14" fmla="*/ 12 w 817"/>
                  <a:gd name="T15" fmla="*/ 0 h 240"/>
                  <a:gd name="T16" fmla="*/ 0 w 817"/>
                  <a:gd name="T17" fmla="*/ 21 h 240"/>
                  <a:gd name="T18" fmla="*/ 408 w 817"/>
                  <a:gd name="T19" fmla="*/ 237 h 240"/>
                  <a:gd name="T20" fmla="*/ 408 w 817"/>
                  <a:gd name="T21"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40"/>
                    </a:moveTo>
                    <a:lnTo>
                      <a:pt x="408" y="240"/>
                    </a:lnTo>
                    <a:lnTo>
                      <a:pt x="408" y="240"/>
                    </a:lnTo>
                    <a:lnTo>
                      <a:pt x="408" y="237"/>
                    </a:lnTo>
                    <a:lnTo>
                      <a:pt x="817" y="21"/>
                    </a:lnTo>
                    <a:lnTo>
                      <a:pt x="805" y="0"/>
                    </a:lnTo>
                    <a:lnTo>
                      <a:pt x="408" y="209"/>
                    </a:lnTo>
                    <a:lnTo>
                      <a:pt x="12" y="0"/>
                    </a:lnTo>
                    <a:lnTo>
                      <a:pt x="0" y="21"/>
                    </a:lnTo>
                    <a:lnTo>
                      <a:pt x="408" y="237"/>
                    </a:lnTo>
                    <a:lnTo>
                      <a:pt x="408" y="24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2" name="Freeform 10"/>
              <p:cNvSpPr>
                <a:spLocks/>
              </p:cNvSpPr>
              <p:nvPr/>
            </p:nvSpPr>
            <p:spPr bwMode="auto">
              <a:xfrm>
                <a:off x="4492625" y="3829050"/>
                <a:ext cx="1033462" cy="312738"/>
              </a:xfrm>
              <a:custGeom>
                <a:avLst/>
                <a:gdLst>
                  <a:gd name="T0" fmla="*/ 325 w 651"/>
                  <a:gd name="T1" fmla="*/ 197 h 197"/>
                  <a:gd name="T2" fmla="*/ 325 w 651"/>
                  <a:gd name="T3" fmla="*/ 197 h 197"/>
                  <a:gd name="T4" fmla="*/ 325 w 651"/>
                  <a:gd name="T5" fmla="*/ 197 h 197"/>
                  <a:gd name="T6" fmla="*/ 325 w 651"/>
                  <a:gd name="T7" fmla="*/ 197 h 197"/>
                  <a:gd name="T8" fmla="*/ 651 w 651"/>
                  <a:gd name="T9" fmla="*/ 24 h 197"/>
                  <a:gd name="T10" fmla="*/ 639 w 651"/>
                  <a:gd name="T11" fmla="*/ 0 h 197"/>
                  <a:gd name="T12" fmla="*/ 325 w 651"/>
                  <a:gd name="T13" fmla="*/ 166 h 197"/>
                  <a:gd name="T14" fmla="*/ 12 w 651"/>
                  <a:gd name="T15" fmla="*/ 0 h 197"/>
                  <a:gd name="T16" fmla="*/ 0 w 651"/>
                  <a:gd name="T17" fmla="*/ 24 h 197"/>
                  <a:gd name="T18" fmla="*/ 325 w 651"/>
                  <a:gd name="T19" fmla="*/ 197 h 197"/>
                  <a:gd name="T20" fmla="*/ 325 w 651"/>
                  <a:gd name="T21"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325" y="197"/>
                    </a:moveTo>
                    <a:lnTo>
                      <a:pt x="325" y="197"/>
                    </a:lnTo>
                    <a:lnTo>
                      <a:pt x="325" y="197"/>
                    </a:lnTo>
                    <a:lnTo>
                      <a:pt x="325" y="197"/>
                    </a:lnTo>
                    <a:lnTo>
                      <a:pt x="651" y="24"/>
                    </a:lnTo>
                    <a:lnTo>
                      <a:pt x="639" y="0"/>
                    </a:lnTo>
                    <a:lnTo>
                      <a:pt x="325" y="166"/>
                    </a:lnTo>
                    <a:lnTo>
                      <a:pt x="12" y="0"/>
                    </a:lnTo>
                    <a:lnTo>
                      <a:pt x="0" y="24"/>
                    </a:lnTo>
                    <a:lnTo>
                      <a:pt x="325" y="197"/>
                    </a:lnTo>
                    <a:lnTo>
                      <a:pt x="325" y="19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3" name="Freeform 11"/>
              <p:cNvSpPr>
                <a:spLocks/>
              </p:cNvSpPr>
              <p:nvPr/>
            </p:nvSpPr>
            <p:spPr bwMode="auto">
              <a:xfrm>
                <a:off x="4684713" y="3549650"/>
                <a:ext cx="649287" cy="211138"/>
              </a:xfrm>
              <a:custGeom>
                <a:avLst/>
                <a:gdLst>
                  <a:gd name="T0" fmla="*/ 204 w 409"/>
                  <a:gd name="T1" fmla="*/ 133 h 133"/>
                  <a:gd name="T2" fmla="*/ 204 w 409"/>
                  <a:gd name="T3" fmla="*/ 133 h 133"/>
                  <a:gd name="T4" fmla="*/ 204 w 409"/>
                  <a:gd name="T5" fmla="*/ 133 h 133"/>
                  <a:gd name="T6" fmla="*/ 204 w 409"/>
                  <a:gd name="T7" fmla="*/ 131 h 133"/>
                  <a:gd name="T8" fmla="*/ 409 w 409"/>
                  <a:gd name="T9" fmla="*/ 24 h 133"/>
                  <a:gd name="T10" fmla="*/ 397 w 409"/>
                  <a:gd name="T11" fmla="*/ 0 h 133"/>
                  <a:gd name="T12" fmla="*/ 204 w 409"/>
                  <a:gd name="T13" fmla="*/ 102 h 133"/>
                  <a:gd name="T14" fmla="*/ 12 w 409"/>
                  <a:gd name="T15" fmla="*/ 0 h 133"/>
                  <a:gd name="T16" fmla="*/ 0 w 409"/>
                  <a:gd name="T17" fmla="*/ 24 h 133"/>
                  <a:gd name="T18" fmla="*/ 204 w 409"/>
                  <a:gd name="T19" fmla="*/ 131 h 133"/>
                  <a:gd name="T20" fmla="*/ 204 w 409"/>
                  <a:gd name="T21"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9" h="133">
                    <a:moveTo>
                      <a:pt x="204" y="133"/>
                    </a:moveTo>
                    <a:lnTo>
                      <a:pt x="204" y="133"/>
                    </a:lnTo>
                    <a:lnTo>
                      <a:pt x="204" y="133"/>
                    </a:lnTo>
                    <a:lnTo>
                      <a:pt x="204" y="131"/>
                    </a:lnTo>
                    <a:lnTo>
                      <a:pt x="409" y="24"/>
                    </a:lnTo>
                    <a:lnTo>
                      <a:pt x="397" y="0"/>
                    </a:lnTo>
                    <a:lnTo>
                      <a:pt x="204" y="102"/>
                    </a:lnTo>
                    <a:lnTo>
                      <a:pt x="12" y="0"/>
                    </a:lnTo>
                    <a:lnTo>
                      <a:pt x="0" y="24"/>
                    </a:lnTo>
                    <a:lnTo>
                      <a:pt x="204" y="131"/>
                    </a:lnTo>
                    <a:lnTo>
                      <a:pt x="204" y="1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4" name="Freeform 12"/>
              <p:cNvSpPr>
                <a:spLocks/>
              </p:cNvSpPr>
              <p:nvPr/>
            </p:nvSpPr>
            <p:spPr bwMode="auto">
              <a:xfrm>
                <a:off x="4772025" y="3244850"/>
                <a:ext cx="474662" cy="161925"/>
              </a:xfrm>
              <a:custGeom>
                <a:avLst/>
                <a:gdLst>
                  <a:gd name="T0" fmla="*/ 149 w 299"/>
                  <a:gd name="T1" fmla="*/ 102 h 102"/>
                  <a:gd name="T2" fmla="*/ 299 w 299"/>
                  <a:gd name="T3" fmla="*/ 24 h 102"/>
                  <a:gd name="T4" fmla="*/ 285 w 299"/>
                  <a:gd name="T5" fmla="*/ 0 h 102"/>
                  <a:gd name="T6" fmla="*/ 152 w 299"/>
                  <a:gd name="T7" fmla="*/ 71 h 102"/>
                  <a:gd name="T8" fmla="*/ 12 w 299"/>
                  <a:gd name="T9" fmla="*/ 3 h 102"/>
                  <a:gd name="T10" fmla="*/ 0 w 299"/>
                  <a:gd name="T11" fmla="*/ 26 h 102"/>
                  <a:gd name="T12" fmla="*/ 147 w 299"/>
                  <a:gd name="T13" fmla="*/ 97 h 102"/>
                  <a:gd name="T14" fmla="*/ 149 w 299"/>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9" h="102">
                    <a:moveTo>
                      <a:pt x="149" y="102"/>
                    </a:moveTo>
                    <a:lnTo>
                      <a:pt x="299" y="24"/>
                    </a:lnTo>
                    <a:lnTo>
                      <a:pt x="285" y="0"/>
                    </a:lnTo>
                    <a:lnTo>
                      <a:pt x="152" y="71"/>
                    </a:lnTo>
                    <a:lnTo>
                      <a:pt x="12" y="3"/>
                    </a:lnTo>
                    <a:lnTo>
                      <a:pt x="0" y="26"/>
                    </a:lnTo>
                    <a:lnTo>
                      <a:pt x="147" y="97"/>
                    </a:lnTo>
                    <a:lnTo>
                      <a:pt x="149" y="1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grpSp>
        <p:nvGrpSpPr>
          <p:cNvPr id="117" name="Group 116"/>
          <p:cNvGrpSpPr/>
          <p:nvPr/>
        </p:nvGrpSpPr>
        <p:grpSpPr>
          <a:xfrm>
            <a:off x="10355129" y="7877843"/>
            <a:ext cx="3464783" cy="3246642"/>
            <a:chOff x="2055907" y="4177632"/>
            <a:chExt cx="1732843" cy="1732844"/>
          </a:xfrm>
        </p:grpSpPr>
        <p:sp>
          <p:nvSpPr>
            <p:cNvPr id="118" name="Freeform 1"/>
            <p:cNvSpPr>
              <a:spLocks noChangeArrowheads="1"/>
            </p:cNvSpPr>
            <p:nvPr/>
          </p:nvSpPr>
          <p:spPr bwMode="auto">
            <a:xfrm>
              <a:off x="2055907" y="4177632"/>
              <a:ext cx="1732843" cy="1732844"/>
            </a:xfrm>
            <a:custGeom>
              <a:avLst/>
              <a:gdLst>
                <a:gd name="T0" fmla="*/ 4511 w 4512"/>
                <a:gd name="T1" fmla="*/ 0 h 4510"/>
                <a:gd name="T2" fmla="*/ 4511 w 4512"/>
                <a:gd name="T3" fmla="*/ 0 h 4510"/>
                <a:gd name="T4" fmla="*/ 4021 w 4512"/>
                <a:gd name="T5" fmla="*/ 0 h 4510"/>
                <a:gd name="T6" fmla="*/ 4021 w 4512"/>
                <a:gd name="T7" fmla="*/ 0 h 4510"/>
                <a:gd name="T8" fmla="*/ 851 w 4512"/>
                <a:gd name="T9" fmla="*/ 0 h 4510"/>
                <a:gd name="T10" fmla="*/ 799 w 4512"/>
                <a:gd name="T11" fmla="*/ 0 h 4510"/>
                <a:gd name="T12" fmla="*/ 774 w 4512"/>
                <a:gd name="T13" fmla="*/ 0 h 4510"/>
                <a:gd name="T14" fmla="*/ 774 w 4512"/>
                <a:gd name="T15" fmla="*/ 0 h 4510"/>
                <a:gd name="T16" fmla="*/ 0 w 4512"/>
                <a:gd name="T17" fmla="*/ 747 h 4510"/>
                <a:gd name="T18" fmla="*/ 0 w 4512"/>
                <a:gd name="T19" fmla="*/ 747 h 4510"/>
                <a:gd name="T20" fmla="*/ 0 w 4512"/>
                <a:gd name="T21" fmla="*/ 4509 h 4510"/>
                <a:gd name="T22" fmla="*/ 490 w 4512"/>
                <a:gd name="T23" fmla="*/ 4509 h 4510"/>
                <a:gd name="T24" fmla="*/ 490 w 4512"/>
                <a:gd name="T25" fmla="*/ 4509 h 4510"/>
                <a:gd name="T26" fmla="*/ 3660 w 4512"/>
                <a:gd name="T27" fmla="*/ 4509 h 4510"/>
                <a:gd name="T28" fmla="*/ 3738 w 4512"/>
                <a:gd name="T29" fmla="*/ 4509 h 4510"/>
                <a:gd name="T30" fmla="*/ 3789 w 4512"/>
                <a:gd name="T31" fmla="*/ 4509 h 4510"/>
                <a:gd name="T32" fmla="*/ 3789 w 4512"/>
                <a:gd name="T33" fmla="*/ 4509 h 4510"/>
                <a:gd name="T34" fmla="*/ 4511 w 4512"/>
                <a:gd name="T35" fmla="*/ 3788 h 4510"/>
                <a:gd name="T36" fmla="*/ 4511 w 4512"/>
                <a:gd name="T37" fmla="*/ 3788 h 4510"/>
                <a:gd name="T38" fmla="*/ 4511 w 4512"/>
                <a:gd name="T39" fmla="*/ 0 h 4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12" h="4510">
                  <a:moveTo>
                    <a:pt x="4511" y="0"/>
                  </a:moveTo>
                  <a:lnTo>
                    <a:pt x="4511" y="0"/>
                  </a:lnTo>
                  <a:cubicBezTo>
                    <a:pt x="4021" y="0"/>
                    <a:pt x="4021" y="0"/>
                    <a:pt x="4021" y="0"/>
                  </a:cubicBezTo>
                  <a:lnTo>
                    <a:pt x="4021" y="0"/>
                  </a:lnTo>
                  <a:cubicBezTo>
                    <a:pt x="851" y="0"/>
                    <a:pt x="851" y="0"/>
                    <a:pt x="851" y="0"/>
                  </a:cubicBezTo>
                  <a:cubicBezTo>
                    <a:pt x="825" y="0"/>
                    <a:pt x="825" y="0"/>
                    <a:pt x="799" y="0"/>
                  </a:cubicBezTo>
                  <a:cubicBezTo>
                    <a:pt x="774" y="0"/>
                    <a:pt x="774" y="0"/>
                    <a:pt x="774" y="0"/>
                  </a:cubicBezTo>
                  <a:lnTo>
                    <a:pt x="774" y="0"/>
                  </a:lnTo>
                  <a:cubicBezTo>
                    <a:pt x="361" y="26"/>
                    <a:pt x="52" y="361"/>
                    <a:pt x="0" y="747"/>
                  </a:cubicBezTo>
                  <a:lnTo>
                    <a:pt x="0" y="747"/>
                  </a:lnTo>
                  <a:cubicBezTo>
                    <a:pt x="0" y="4509"/>
                    <a:pt x="0" y="4509"/>
                    <a:pt x="0" y="4509"/>
                  </a:cubicBezTo>
                  <a:cubicBezTo>
                    <a:pt x="490" y="4509"/>
                    <a:pt x="490" y="4509"/>
                    <a:pt x="490" y="4509"/>
                  </a:cubicBezTo>
                  <a:lnTo>
                    <a:pt x="490" y="4509"/>
                  </a:lnTo>
                  <a:cubicBezTo>
                    <a:pt x="3660" y="4509"/>
                    <a:pt x="3660" y="4509"/>
                    <a:pt x="3660" y="4509"/>
                  </a:cubicBezTo>
                  <a:cubicBezTo>
                    <a:pt x="3686" y="4509"/>
                    <a:pt x="3712" y="4509"/>
                    <a:pt x="3738" y="4509"/>
                  </a:cubicBezTo>
                  <a:cubicBezTo>
                    <a:pt x="3789" y="4509"/>
                    <a:pt x="3789" y="4509"/>
                    <a:pt x="3789" y="4509"/>
                  </a:cubicBezTo>
                  <a:lnTo>
                    <a:pt x="3789" y="4509"/>
                  </a:lnTo>
                  <a:cubicBezTo>
                    <a:pt x="4150" y="4457"/>
                    <a:pt x="4460" y="4174"/>
                    <a:pt x="4511" y="3788"/>
                  </a:cubicBezTo>
                  <a:lnTo>
                    <a:pt x="4511" y="3788"/>
                  </a:lnTo>
                  <a:lnTo>
                    <a:pt x="4511" y="0"/>
                  </a:lnTo>
                </a:path>
              </a:pathLst>
            </a:custGeom>
            <a:solidFill>
              <a:schemeClr val="accent1"/>
            </a:solidFill>
            <a:ln>
              <a:noFill/>
            </a:ln>
            <a:effectLst/>
          </p:spPr>
          <p:txBody>
            <a:bodyPr wrap="none" lIns="121917" tIns="60958" rIns="121917" bIns="60958" anchor="ctr"/>
            <a:lstStyle/>
            <a:p>
              <a:endParaRPr lang="en-US" dirty="0"/>
            </a:p>
          </p:txBody>
        </p:sp>
        <p:sp>
          <p:nvSpPr>
            <p:cNvPr id="119" name="TextBox 118"/>
            <p:cNvSpPr txBox="1"/>
            <p:nvPr/>
          </p:nvSpPr>
          <p:spPr>
            <a:xfrm>
              <a:off x="2336134" y="4216011"/>
              <a:ext cx="1203712" cy="739218"/>
            </a:xfrm>
            <a:prstGeom prst="rect">
              <a:avLst/>
            </a:prstGeom>
            <a:noFill/>
          </p:spPr>
          <p:txBody>
            <a:bodyPr wrap="square" lIns="0" tIns="60958" rIns="0" bIns="0" rtlCol="0">
              <a:spAutoFit/>
            </a:bodyPr>
            <a:lstStyle/>
            <a:p>
              <a:pPr algn="ctr"/>
              <a:r>
                <a:rPr lang="en-US" sz="8600" b="1" dirty="0" smtClean="0">
                  <a:solidFill>
                    <a:schemeClr val="bg1"/>
                  </a:solidFill>
                  <a:latin typeface="Lato Black"/>
                  <a:cs typeface="Lato Black"/>
                </a:rPr>
                <a:t>FIs</a:t>
              </a:r>
              <a:endParaRPr lang="en-US" b="1" dirty="0">
                <a:solidFill>
                  <a:schemeClr val="bg1"/>
                </a:solidFill>
                <a:latin typeface="Lato Black"/>
                <a:cs typeface="Lato Black"/>
              </a:endParaRPr>
            </a:p>
          </p:txBody>
        </p:sp>
      </p:grpSp>
      <p:grpSp>
        <p:nvGrpSpPr>
          <p:cNvPr id="122" name="Group 121"/>
          <p:cNvGrpSpPr/>
          <p:nvPr/>
        </p:nvGrpSpPr>
        <p:grpSpPr>
          <a:xfrm>
            <a:off x="14745541" y="7874291"/>
            <a:ext cx="3464783" cy="3250194"/>
            <a:chOff x="2055907" y="4177632"/>
            <a:chExt cx="1732843" cy="1732844"/>
          </a:xfrm>
          <a:solidFill>
            <a:schemeClr val="accent2"/>
          </a:solidFill>
        </p:grpSpPr>
        <p:sp>
          <p:nvSpPr>
            <p:cNvPr id="123" name="Freeform 1"/>
            <p:cNvSpPr>
              <a:spLocks noChangeArrowheads="1"/>
            </p:cNvSpPr>
            <p:nvPr/>
          </p:nvSpPr>
          <p:spPr bwMode="auto">
            <a:xfrm>
              <a:off x="2055907" y="4177632"/>
              <a:ext cx="1732843" cy="1732844"/>
            </a:xfrm>
            <a:custGeom>
              <a:avLst/>
              <a:gdLst>
                <a:gd name="T0" fmla="*/ 4511 w 4512"/>
                <a:gd name="T1" fmla="*/ 0 h 4510"/>
                <a:gd name="T2" fmla="*/ 4511 w 4512"/>
                <a:gd name="T3" fmla="*/ 0 h 4510"/>
                <a:gd name="T4" fmla="*/ 4021 w 4512"/>
                <a:gd name="T5" fmla="*/ 0 h 4510"/>
                <a:gd name="T6" fmla="*/ 4021 w 4512"/>
                <a:gd name="T7" fmla="*/ 0 h 4510"/>
                <a:gd name="T8" fmla="*/ 851 w 4512"/>
                <a:gd name="T9" fmla="*/ 0 h 4510"/>
                <a:gd name="T10" fmla="*/ 799 w 4512"/>
                <a:gd name="T11" fmla="*/ 0 h 4510"/>
                <a:gd name="T12" fmla="*/ 774 w 4512"/>
                <a:gd name="T13" fmla="*/ 0 h 4510"/>
                <a:gd name="T14" fmla="*/ 774 w 4512"/>
                <a:gd name="T15" fmla="*/ 0 h 4510"/>
                <a:gd name="T16" fmla="*/ 0 w 4512"/>
                <a:gd name="T17" fmla="*/ 747 h 4510"/>
                <a:gd name="T18" fmla="*/ 0 w 4512"/>
                <a:gd name="T19" fmla="*/ 747 h 4510"/>
                <a:gd name="T20" fmla="*/ 0 w 4512"/>
                <a:gd name="T21" fmla="*/ 4509 h 4510"/>
                <a:gd name="T22" fmla="*/ 490 w 4512"/>
                <a:gd name="T23" fmla="*/ 4509 h 4510"/>
                <a:gd name="T24" fmla="*/ 490 w 4512"/>
                <a:gd name="T25" fmla="*/ 4509 h 4510"/>
                <a:gd name="T26" fmla="*/ 3660 w 4512"/>
                <a:gd name="T27" fmla="*/ 4509 h 4510"/>
                <a:gd name="T28" fmla="*/ 3738 w 4512"/>
                <a:gd name="T29" fmla="*/ 4509 h 4510"/>
                <a:gd name="T30" fmla="*/ 3789 w 4512"/>
                <a:gd name="T31" fmla="*/ 4509 h 4510"/>
                <a:gd name="T32" fmla="*/ 3789 w 4512"/>
                <a:gd name="T33" fmla="*/ 4509 h 4510"/>
                <a:gd name="T34" fmla="*/ 4511 w 4512"/>
                <a:gd name="T35" fmla="*/ 3788 h 4510"/>
                <a:gd name="T36" fmla="*/ 4511 w 4512"/>
                <a:gd name="T37" fmla="*/ 3788 h 4510"/>
                <a:gd name="T38" fmla="*/ 4511 w 4512"/>
                <a:gd name="T39" fmla="*/ 0 h 4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12" h="4510">
                  <a:moveTo>
                    <a:pt x="4511" y="0"/>
                  </a:moveTo>
                  <a:lnTo>
                    <a:pt x="4511" y="0"/>
                  </a:lnTo>
                  <a:cubicBezTo>
                    <a:pt x="4021" y="0"/>
                    <a:pt x="4021" y="0"/>
                    <a:pt x="4021" y="0"/>
                  </a:cubicBezTo>
                  <a:lnTo>
                    <a:pt x="4021" y="0"/>
                  </a:lnTo>
                  <a:cubicBezTo>
                    <a:pt x="851" y="0"/>
                    <a:pt x="851" y="0"/>
                    <a:pt x="851" y="0"/>
                  </a:cubicBezTo>
                  <a:cubicBezTo>
                    <a:pt x="825" y="0"/>
                    <a:pt x="825" y="0"/>
                    <a:pt x="799" y="0"/>
                  </a:cubicBezTo>
                  <a:cubicBezTo>
                    <a:pt x="774" y="0"/>
                    <a:pt x="774" y="0"/>
                    <a:pt x="774" y="0"/>
                  </a:cubicBezTo>
                  <a:lnTo>
                    <a:pt x="774" y="0"/>
                  </a:lnTo>
                  <a:cubicBezTo>
                    <a:pt x="361" y="26"/>
                    <a:pt x="52" y="361"/>
                    <a:pt x="0" y="747"/>
                  </a:cubicBezTo>
                  <a:lnTo>
                    <a:pt x="0" y="747"/>
                  </a:lnTo>
                  <a:cubicBezTo>
                    <a:pt x="0" y="4509"/>
                    <a:pt x="0" y="4509"/>
                    <a:pt x="0" y="4509"/>
                  </a:cubicBezTo>
                  <a:cubicBezTo>
                    <a:pt x="490" y="4509"/>
                    <a:pt x="490" y="4509"/>
                    <a:pt x="490" y="4509"/>
                  </a:cubicBezTo>
                  <a:lnTo>
                    <a:pt x="490" y="4509"/>
                  </a:lnTo>
                  <a:cubicBezTo>
                    <a:pt x="3660" y="4509"/>
                    <a:pt x="3660" y="4509"/>
                    <a:pt x="3660" y="4509"/>
                  </a:cubicBezTo>
                  <a:cubicBezTo>
                    <a:pt x="3686" y="4509"/>
                    <a:pt x="3712" y="4509"/>
                    <a:pt x="3738" y="4509"/>
                  </a:cubicBezTo>
                  <a:cubicBezTo>
                    <a:pt x="3789" y="4509"/>
                    <a:pt x="3789" y="4509"/>
                    <a:pt x="3789" y="4509"/>
                  </a:cubicBezTo>
                  <a:lnTo>
                    <a:pt x="3789" y="4509"/>
                  </a:lnTo>
                  <a:cubicBezTo>
                    <a:pt x="4150" y="4457"/>
                    <a:pt x="4460" y="4174"/>
                    <a:pt x="4511" y="3788"/>
                  </a:cubicBezTo>
                  <a:lnTo>
                    <a:pt x="4511" y="3788"/>
                  </a:lnTo>
                  <a:lnTo>
                    <a:pt x="4511" y="0"/>
                  </a:lnTo>
                </a:path>
              </a:pathLst>
            </a:custGeom>
            <a:grpFill/>
            <a:ln>
              <a:noFill/>
            </a:ln>
            <a:effectLst/>
          </p:spPr>
          <p:txBody>
            <a:bodyPr wrap="none" lIns="121917" tIns="60958" rIns="121917" bIns="60958" anchor="ctr"/>
            <a:lstStyle/>
            <a:p>
              <a:endParaRPr lang="en-US" dirty="0"/>
            </a:p>
          </p:txBody>
        </p:sp>
        <p:sp>
          <p:nvSpPr>
            <p:cNvPr id="124" name="TextBox 123"/>
            <p:cNvSpPr txBox="1"/>
            <p:nvPr/>
          </p:nvSpPr>
          <p:spPr>
            <a:xfrm>
              <a:off x="2234506" y="4216011"/>
              <a:ext cx="1385663" cy="738410"/>
            </a:xfrm>
            <a:prstGeom prst="rect">
              <a:avLst/>
            </a:prstGeom>
            <a:grpFill/>
          </p:spPr>
          <p:txBody>
            <a:bodyPr wrap="square" lIns="0" tIns="60958" rIns="0" bIns="0" rtlCol="0">
              <a:spAutoFit/>
            </a:bodyPr>
            <a:lstStyle/>
            <a:p>
              <a:pPr algn="ctr"/>
              <a:r>
                <a:rPr lang="en-US" sz="8600" b="1" dirty="0" smtClean="0">
                  <a:solidFill>
                    <a:schemeClr val="bg1"/>
                  </a:solidFill>
                  <a:latin typeface="Lato Black"/>
                  <a:cs typeface="Lato Black"/>
                </a:rPr>
                <a:t>TSPs</a:t>
              </a:r>
              <a:endParaRPr lang="en-US" b="1" dirty="0">
                <a:solidFill>
                  <a:schemeClr val="bg1"/>
                </a:solidFill>
                <a:latin typeface="Lato Black"/>
                <a:cs typeface="Lato Black"/>
              </a:endParaRPr>
            </a:p>
          </p:txBody>
        </p:sp>
      </p:grpSp>
      <p:grpSp>
        <p:nvGrpSpPr>
          <p:cNvPr id="126" name="Group 125"/>
          <p:cNvGrpSpPr/>
          <p:nvPr/>
        </p:nvGrpSpPr>
        <p:grpSpPr>
          <a:xfrm>
            <a:off x="19057678" y="7877845"/>
            <a:ext cx="3464782" cy="3246640"/>
            <a:chOff x="2055907" y="4177632"/>
            <a:chExt cx="1732843" cy="1732844"/>
          </a:xfrm>
          <a:solidFill>
            <a:schemeClr val="accent3"/>
          </a:solidFill>
        </p:grpSpPr>
        <p:sp>
          <p:nvSpPr>
            <p:cNvPr id="127" name="Freeform 1"/>
            <p:cNvSpPr>
              <a:spLocks noChangeArrowheads="1"/>
            </p:cNvSpPr>
            <p:nvPr/>
          </p:nvSpPr>
          <p:spPr bwMode="auto">
            <a:xfrm>
              <a:off x="2055907" y="4177632"/>
              <a:ext cx="1732843" cy="1732844"/>
            </a:xfrm>
            <a:custGeom>
              <a:avLst/>
              <a:gdLst>
                <a:gd name="T0" fmla="*/ 4511 w 4512"/>
                <a:gd name="T1" fmla="*/ 0 h 4510"/>
                <a:gd name="T2" fmla="*/ 4511 w 4512"/>
                <a:gd name="T3" fmla="*/ 0 h 4510"/>
                <a:gd name="T4" fmla="*/ 4021 w 4512"/>
                <a:gd name="T5" fmla="*/ 0 h 4510"/>
                <a:gd name="T6" fmla="*/ 4021 w 4512"/>
                <a:gd name="T7" fmla="*/ 0 h 4510"/>
                <a:gd name="T8" fmla="*/ 851 w 4512"/>
                <a:gd name="T9" fmla="*/ 0 h 4510"/>
                <a:gd name="T10" fmla="*/ 799 w 4512"/>
                <a:gd name="T11" fmla="*/ 0 h 4510"/>
                <a:gd name="T12" fmla="*/ 774 w 4512"/>
                <a:gd name="T13" fmla="*/ 0 h 4510"/>
                <a:gd name="T14" fmla="*/ 774 w 4512"/>
                <a:gd name="T15" fmla="*/ 0 h 4510"/>
                <a:gd name="T16" fmla="*/ 0 w 4512"/>
                <a:gd name="T17" fmla="*/ 747 h 4510"/>
                <a:gd name="T18" fmla="*/ 0 w 4512"/>
                <a:gd name="T19" fmla="*/ 747 h 4510"/>
                <a:gd name="T20" fmla="*/ 0 w 4512"/>
                <a:gd name="T21" fmla="*/ 4509 h 4510"/>
                <a:gd name="T22" fmla="*/ 490 w 4512"/>
                <a:gd name="T23" fmla="*/ 4509 h 4510"/>
                <a:gd name="T24" fmla="*/ 490 w 4512"/>
                <a:gd name="T25" fmla="*/ 4509 h 4510"/>
                <a:gd name="T26" fmla="*/ 3660 w 4512"/>
                <a:gd name="T27" fmla="*/ 4509 h 4510"/>
                <a:gd name="T28" fmla="*/ 3738 w 4512"/>
                <a:gd name="T29" fmla="*/ 4509 h 4510"/>
                <a:gd name="T30" fmla="*/ 3789 w 4512"/>
                <a:gd name="T31" fmla="*/ 4509 h 4510"/>
                <a:gd name="T32" fmla="*/ 3789 w 4512"/>
                <a:gd name="T33" fmla="*/ 4509 h 4510"/>
                <a:gd name="T34" fmla="*/ 4511 w 4512"/>
                <a:gd name="T35" fmla="*/ 3788 h 4510"/>
                <a:gd name="T36" fmla="*/ 4511 w 4512"/>
                <a:gd name="T37" fmla="*/ 3788 h 4510"/>
                <a:gd name="T38" fmla="*/ 4511 w 4512"/>
                <a:gd name="T39" fmla="*/ 0 h 4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12" h="4510">
                  <a:moveTo>
                    <a:pt x="4511" y="0"/>
                  </a:moveTo>
                  <a:lnTo>
                    <a:pt x="4511" y="0"/>
                  </a:lnTo>
                  <a:cubicBezTo>
                    <a:pt x="4021" y="0"/>
                    <a:pt x="4021" y="0"/>
                    <a:pt x="4021" y="0"/>
                  </a:cubicBezTo>
                  <a:lnTo>
                    <a:pt x="4021" y="0"/>
                  </a:lnTo>
                  <a:cubicBezTo>
                    <a:pt x="851" y="0"/>
                    <a:pt x="851" y="0"/>
                    <a:pt x="851" y="0"/>
                  </a:cubicBezTo>
                  <a:cubicBezTo>
                    <a:pt x="825" y="0"/>
                    <a:pt x="825" y="0"/>
                    <a:pt x="799" y="0"/>
                  </a:cubicBezTo>
                  <a:cubicBezTo>
                    <a:pt x="774" y="0"/>
                    <a:pt x="774" y="0"/>
                    <a:pt x="774" y="0"/>
                  </a:cubicBezTo>
                  <a:lnTo>
                    <a:pt x="774" y="0"/>
                  </a:lnTo>
                  <a:cubicBezTo>
                    <a:pt x="361" y="26"/>
                    <a:pt x="52" y="361"/>
                    <a:pt x="0" y="747"/>
                  </a:cubicBezTo>
                  <a:lnTo>
                    <a:pt x="0" y="747"/>
                  </a:lnTo>
                  <a:cubicBezTo>
                    <a:pt x="0" y="4509"/>
                    <a:pt x="0" y="4509"/>
                    <a:pt x="0" y="4509"/>
                  </a:cubicBezTo>
                  <a:cubicBezTo>
                    <a:pt x="490" y="4509"/>
                    <a:pt x="490" y="4509"/>
                    <a:pt x="490" y="4509"/>
                  </a:cubicBezTo>
                  <a:lnTo>
                    <a:pt x="490" y="4509"/>
                  </a:lnTo>
                  <a:cubicBezTo>
                    <a:pt x="3660" y="4509"/>
                    <a:pt x="3660" y="4509"/>
                    <a:pt x="3660" y="4509"/>
                  </a:cubicBezTo>
                  <a:cubicBezTo>
                    <a:pt x="3686" y="4509"/>
                    <a:pt x="3712" y="4509"/>
                    <a:pt x="3738" y="4509"/>
                  </a:cubicBezTo>
                  <a:cubicBezTo>
                    <a:pt x="3789" y="4509"/>
                    <a:pt x="3789" y="4509"/>
                    <a:pt x="3789" y="4509"/>
                  </a:cubicBezTo>
                  <a:lnTo>
                    <a:pt x="3789" y="4509"/>
                  </a:lnTo>
                  <a:cubicBezTo>
                    <a:pt x="4150" y="4457"/>
                    <a:pt x="4460" y="4174"/>
                    <a:pt x="4511" y="3788"/>
                  </a:cubicBezTo>
                  <a:lnTo>
                    <a:pt x="4511" y="3788"/>
                  </a:lnTo>
                  <a:lnTo>
                    <a:pt x="4511" y="0"/>
                  </a:lnTo>
                </a:path>
              </a:pathLst>
            </a:custGeom>
            <a:grpFill/>
            <a:ln>
              <a:noFill/>
            </a:ln>
            <a:effectLst/>
          </p:spPr>
          <p:txBody>
            <a:bodyPr wrap="none" lIns="121917" tIns="60958" rIns="121917" bIns="60958" anchor="ctr"/>
            <a:lstStyle/>
            <a:p>
              <a:endParaRPr lang="en-US" dirty="0"/>
            </a:p>
          </p:txBody>
        </p:sp>
        <p:sp>
          <p:nvSpPr>
            <p:cNvPr id="128" name="TextBox 127"/>
            <p:cNvSpPr txBox="1"/>
            <p:nvPr/>
          </p:nvSpPr>
          <p:spPr>
            <a:xfrm>
              <a:off x="2173039" y="4247498"/>
              <a:ext cx="1578530" cy="739219"/>
            </a:xfrm>
            <a:prstGeom prst="rect">
              <a:avLst/>
            </a:prstGeom>
            <a:grpFill/>
          </p:spPr>
          <p:txBody>
            <a:bodyPr wrap="square" lIns="0" tIns="60958" rIns="0" bIns="0" rtlCol="0">
              <a:spAutoFit/>
            </a:bodyPr>
            <a:lstStyle/>
            <a:p>
              <a:pPr algn="ctr"/>
              <a:r>
                <a:rPr lang="en-US" sz="8600" b="1" dirty="0" smtClean="0">
                  <a:solidFill>
                    <a:schemeClr val="bg1"/>
                  </a:solidFill>
                  <a:latin typeface="Lato Black"/>
                  <a:cs typeface="Lato Black"/>
                </a:rPr>
                <a:t>SMEs</a:t>
              </a:r>
              <a:endParaRPr lang="en-US" b="1" dirty="0">
                <a:solidFill>
                  <a:schemeClr val="bg1"/>
                </a:solidFill>
                <a:latin typeface="Lato Black"/>
                <a:cs typeface="Lato Black"/>
              </a:endParaRPr>
            </a:p>
          </p:txBody>
        </p:sp>
      </p:grpSp>
      <p:sp>
        <p:nvSpPr>
          <p:cNvPr id="134" name="AutoShape 64"/>
          <p:cNvSpPr>
            <a:spLocks/>
          </p:cNvSpPr>
          <p:nvPr/>
        </p:nvSpPr>
        <p:spPr bwMode="auto">
          <a:xfrm>
            <a:off x="13787018" y="4550064"/>
            <a:ext cx="1207845" cy="11831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61"/>
                  <a:pt x="21208" y="481"/>
                </a:cubicBezTo>
                <a:cubicBezTo>
                  <a:pt x="21470" y="798"/>
                  <a:pt x="21599" y="1177"/>
                  <a:pt x="21599" y="1618"/>
                </a:cubicBezTo>
                <a:lnTo>
                  <a:pt x="21599" y="19981"/>
                </a:lnTo>
                <a:cubicBezTo>
                  <a:pt x="21599" y="20422"/>
                  <a:pt x="21470" y="20801"/>
                  <a:pt x="21208" y="21121"/>
                </a:cubicBezTo>
                <a:cubicBezTo>
                  <a:pt x="20946" y="21441"/>
                  <a:pt x="20630" y="21599"/>
                  <a:pt x="20263" y="21599"/>
                </a:cubicBezTo>
                <a:lnTo>
                  <a:pt x="1346" y="21599"/>
                </a:lnTo>
                <a:cubicBezTo>
                  <a:pt x="979" y="21599"/>
                  <a:pt x="663" y="21441"/>
                  <a:pt x="399" y="21121"/>
                </a:cubicBezTo>
                <a:cubicBezTo>
                  <a:pt x="132" y="20801"/>
                  <a:pt x="0" y="20422"/>
                  <a:pt x="0" y="19981"/>
                </a:cubicBezTo>
                <a:lnTo>
                  <a:pt x="0" y="1618"/>
                </a:lnTo>
                <a:cubicBezTo>
                  <a:pt x="0" y="1177"/>
                  <a:pt x="132" y="798"/>
                  <a:pt x="399" y="481"/>
                </a:cubicBezTo>
                <a:cubicBezTo>
                  <a:pt x="663" y="161"/>
                  <a:pt x="979" y="0"/>
                  <a:pt x="1346" y="0"/>
                </a:cubicBezTo>
                <a:lnTo>
                  <a:pt x="20263" y="0"/>
                </a:lnTo>
                <a:close/>
                <a:moveTo>
                  <a:pt x="19805" y="2252"/>
                </a:moveTo>
                <a:lnTo>
                  <a:pt x="8590" y="2252"/>
                </a:lnTo>
                <a:lnTo>
                  <a:pt x="8426" y="3545"/>
                </a:lnTo>
                <a:lnTo>
                  <a:pt x="1804" y="3545"/>
                </a:lnTo>
                <a:lnTo>
                  <a:pt x="1804" y="5501"/>
                </a:lnTo>
                <a:lnTo>
                  <a:pt x="19805" y="5501"/>
                </a:lnTo>
                <a:lnTo>
                  <a:pt x="19805" y="2252"/>
                </a:lnTo>
                <a:close/>
                <a:moveTo>
                  <a:pt x="19805" y="17746"/>
                </a:moveTo>
                <a:lnTo>
                  <a:pt x="1804" y="17746"/>
                </a:lnTo>
                <a:lnTo>
                  <a:pt x="1804" y="19350"/>
                </a:lnTo>
                <a:lnTo>
                  <a:pt x="19805" y="19350"/>
                </a:lnTo>
                <a:lnTo>
                  <a:pt x="19805" y="17746"/>
                </a:lnTo>
                <a:close/>
                <a:moveTo>
                  <a:pt x="3116" y="2743"/>
                </a:moveTo>
                <a:lnTo>
                  <a:pt x="6820" y="2743"/>
                </a:lnTo>
                <a:lnTo>
                  <a:pt x="6820" y="1436"/>
                </a:lnTo>
                <a:lnTo>
                  <a:pt x="3116" y="1436"/>
                </a:lnTo>
                <a:lnTo>
                  <a:pt x="3116" y="2743"/>
                </a:lnTo>
                <a:close/>
                <a:moveTo>
                  <a:pt x="6529" y="11631"/>
                </a:moveTo>
                <a:cubicBezTo>
                  <a:pt x="6529" y="12342"/>
                  <a:pt x="6639" y="13011"/>
                  <a:pt x="6862" y="13634"/>
                </a:cubicBezTo>
                <a:cubicBezTo>
                  <a:pt x="7084" y="14257"/>
                  <a:pt x="7388" y="14800"/>
                  <a:pt x="7775" y="15264"/>
                </a:cubicBezTo>
                <a:cubicBezTo>
                  <a:pt x="8162" y="15731"/>
                  <a:pt x="8617" y="16095"/>
                  <a:pt x="9134" y="16359"/>
                </a:cubicBezTo>
                <a:cubicBezTo>
                  <a:pt x="9655" y="16630"/>
                  <a:pt x="10211" y="16762"/>
                  <a:pt x="10806" y="16762"/>
                </a:cubicBezTo>
                <a:cubicBezTo>
                  <a:pt x="11398" y="16762"/>
                  <a:pt x="11954" y="16630"/>
                  <a:pt x="12470" y="16359"/>
                </a:cubicBezTo>
                <a:cubicBezTo>
                  <a:pt x="12984" y="16095"/>
                  <a:pt x="13435" y="15731"/>
                  <a:pt x="13824" y="15264"/>
                </a:cubicBezTo>
                <a:cubicBezTo>
                  <a:pt x="14211" y="14800"/>
                  <a:pt x="14515" y="14257"/>
                  <a:pt x="14737" y="13634"/>
                </a:cubicBezTo>
                <a:cubicBezTo>
                  <a:pt x="14960" y="13011"/>
                  <a:pt x="15070" y="12342"/>
                  <a:pt x="15070" y="11631"/>
                </a:cubicBezTo>
                <a:cubicBezTo>
                  <a:pt x="15070" y="10917"/>
                  <a:pt x="14960" y="10250"/>
                  <a:pt x="14737" y="9625"/>
                </a:cubicBezTo>
                <a:cubicBezTo>
                  <a:pt x="14515" y="9002"/>
                  <a:pt x="14211" y="8461"/>
                  <a:pt x="13824" y="8003"/>
                </a:cubicBezTo>
                <a:cubicBezTo>
                  <a:pt x="13435" y="7542"/>
                  <a:pt x="12982" y="7178"/>
                  <a:pt x="12463" y="6914"/>
                </a:cubicBezTo>
                <a:cubicBezTo>
                  <a:pt x="11944" y="6646"/>
                  <a:pt x="11391" y="6511"/>
                  <a:pt x="10806" y="6511"/>
                </a:cubicBezTo>
                <a:cubicBezTo>
                  <a:pt x="10211" y="6511"/>
                  <a:pt x="9655" y="6646"/>
                  <a:pt x="9134" y="6914"/>
                </a:cubicBezTo>
                <a:cubicBezTo>
                  <a:pt x="8617" y="7178"/>
                  <a:pt x="8162" y="7542"/>
                  <a:pt x="7775" y="8003"/>
                </a:cubicBezTo>
                <a:cubicBezTo>
                  <a:pt x="7388" y="8461"/>
                  <a:pt x="7084" y="9002"/>
                  <a:pt x="6862" y="9625"/>
                </a:cubicBezTo>
                <a:cubicBezTo>
                  <a:pt x="6639" y="10250"/>
                  <a:pt x="6529" y="10917"/>
                  <a:pt x="6529" y="11631"/>
                </a:cubicBezTo>
                <a:moveTo>
                  <a:pt x="13724" y="11631"/>
                </a:moveTo>
                <a:cubicBezTo>
                  <a:pt x="13724" y="12109"/>
                  <a:pt x="13648" y="12565"/>
                  <a:pt x="13501" y="12999"/>
                </a:cubicBezTo>
                <a:cubicBezTo>
                  <a:pt x="13352" y="13434"/>
                  <a:pt x="13146" y="13813"/>
                  <a:pt x="12879" y="14127"/>
                </a:cubicBezTo>
                <a:cubicBezTo>
                  <a:pt x="12612" y="14439"/>
                  <a:pt x="12301" y="14688"/>
                  <a:pt x="11942" y="14870"/>
                </a:cubicBezTo>
                <a:cubicBezTo>
                  <a:pt x="11582" y="15052"/>
                  <a:pt x="11205" y="15144"/>
                  <a:pt x="10806" y="15144"/>
                </a:cubicBezTo>
                <a:cubicBezTo>
                  <a:pt x="10407" y="15144"/>
                  <a:pt x="10025" y="15052"/>
                  <a:pt x="9662" y="14870"/>
                </a:cubicBezTo>
                <a:cubicBezTo>
                  <a:pt x="9300" y="14688"/>
                  <a:pt x="8987" y="14439"/>
                  <a:pt x="8725" y="14127"/>
                </a:cubicBezTo>
                <a:cubicBezTo>
                  <a:pt x="8463" y="13813"/>
                  <a:pt x="8257" y="13440"/>
                  <a:pt x="8103" y="13008"/>
                </a:cubicBezTo>
                <a:cubicBezTo>
                  <a:pt x="7951" y="12579"/>
                  <a:pt x="7875" y="12118"/>
                  <a:pt x="7875" y="11631"/>
                </a:cubicBezTo>
                <a:cubicBezTo>
                  <a:pt x="7875" y="11152"/>
                  <a:pt x="7951" y="10700"/>
                  <a:pt x="8103" y="10265"/>
                </a:cubicBezTo>
                <a:cubicBezTo>
                  <a:pt x="8257" y="9836"/>
                  <a:pt x="8463" y="9460"/>
                  <a:pt x="8725" y="9140"/>
                </a:cubicBezTo>
                <a:cubicBezTo>
                  <a:pt x="8987" y="8823"/>
                  <a:pt x="9298" y="8576"/>
                  <a:pt x="9657" y="8394"/>
                </a:cubicBezTo>
                <a:cubicBezTo>
                  <a:pt x="10015" y="8218"/>
                  <a:pt x="10399" y="8130"/>
                  <a:pt x="10806" y="8130"/>
                </a:cubicBezTo>
                <a:cubicBezTo>
                  <a:pt x="11205" y="8130"/>
                  <a:pt x="11582" y="8218"/>
                  <a:pt x="11942" y="8394"/>
                </a:cubicBezTo>
                <a:cubicBezTo>
                  <a:pt x="12301" y="8576"/>
                  <a:pt x="12612" y="8823"/>
                  <a:pt x="12879" y="9140"/>
                </a:cubicBezTo>
                <a:cubicBezTo>
                  <a:pt x="13146" y="9460"/>
                  <a:pt x="13352" y="9836"/>
                  <a:pt x="13501" y="10265"/>
                </a:cubicBezTo>
                <a:cubicBezTo>
                  <a:pt x="13648" y="10700"/>
                  <a:pt x="13724" y="11152"/>
                  <a:pt x="13724" y="11631"/>
                </a:cubicBezTo>
                <a:moveTo>
                  <a:pt x="9692" y="11631"/>
                </a:moveTo>
                <a:cubicBezTo>
                  <a:pt x="9692" y="11246"/>
                  <a:pt x="9799" y="10929"/>
                  <a:pt x="10020" y="10682"/>
                </a:cubicBezTo>
                <a:cubicBezTo>
                  <a:pt x="10238" y="10432"/>
                  <a:pt x="10500" y="10309"/>
                  <a:pt x="10806" y="10309"/>
                </a:cubicBezTo>
                <a:lnTo>
                  <a:pt x="10806" y="10280"/>
                </a:lnTo>
                <a:cubicBezTo>
                  <a:pt x="10945" y="10280"/>
                  <a:pt x="11065" y="10224"/>
                  <a:pt x="11163" y="10109"/>
                </a:cubicBezTo>
                <a:cubicBezTo>
                  <a:pt x="11261" y="9998"/>
                  <a:pt x="11310" y="9862"/>
                  <a:pt x="11310" y="9704"/>
                </a:cubicBezTo>
                <a:cubicBezTo>
                  <a:pt x="11310" y="9533"/>
                  <a:pt x="11261" y="9392"/>
                  <a:pt x="11163" y="9275"/>
                </a:cubicBezTo>
                <a:cubicBezTo>
                  <a:pt x="11065" y="9157"/>
                  <a:pt x="10945" y="9096"/>
                  <a:pt x="10806" y="9096"/>
                </a:cubicBezTo>
                <a:cubicBezTo>
                  <a:pt x="10228" y="9096"/>
                  <a:pt x="9733" y="9348"/>
                  <a:pt x="9322" y="9848"/>
                </a:cubicBezTo>
                <a:cubicBezTo>
                  <a:pt x="8913" y="10350"/>
                  <a:pt x="8708" y="10943"/>
                  <a:pt x="8708" y="11628"/>
                </a:cubicBezTo>
                <a:cubicBezTo>
                  <a:pt x="8708" y="11777"/>
                  <a:pt x="8757" y="11913"/>
                  <a:pt x="8854" y="12027"/>
                </a:cubicBezTo>
                <a:cubicBezTo>
                  <a:pt x="8952" y="12147"/>
                  <a:pt x="9063" y="12206"/>
                  <a:pt x="9187" y="12206"/>
                </a:cubicBezTo>
                <a:cubicBezTo>
                  <a:pt x="9329" y="12206"/>
                  <a:pt x="9447" y="12148"/>
                  <a:pt x="9545" y="12027"/>
                </a:cubicBezTo>
                <a:cubicBezTo>
                  <a:pt x="9643" y="11916"/>
                  <a:pt x="9692" y="11780"/>
                  <a:pt x="9692" y="11631"/>
                </a:cubicBezTo>
              </a:path>
            </a:pathLst>
          </a:custGeom>
          <a:solidFill>
            <a:schemeClr val="bg1"/>
          </a:solidFill>
          <a:ln>
            <a:noFill/>
          </a:ln>
          <a:effectLst/>
          <a:extLst/>
        </p:spPr>
        <p:txBody>
          <a:bodyPr lIns="101578" tIns="101578" rIns="101578" bIns="101578" anchor="ctr"/>
          <a:lstStyle/>
          <a:p>
            <a:pPr defTabSz="914195">
              <a:defRPr/>
            </a:pPr>
            <a:endParaRPr lang="es-ES" sz="58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136" name="AutoShape 85"/>
          <p:cNvSpPr>
            <a:spLocks/>
          </p:cNvSpPr>
          <p:nvPr/>
        </p:nvSpPr>
        <p:spPr bwMode="auto">
          <a:xfrm>
            <a:off x="22260751" y="4573154"/>
            <a:ext cx="1207845" cy="118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738" y="0"/>
                </a:moveTo>
                <a:cubicBezTo>
                  <a:pt x="16640" y="0"/>
                  <a:pt x="17458" y="155"/>
                  <a:pt x="18184" y="471"/>
                </a:cubicBezTo>
                <a:cubicBezTo>
                  <a:pt x="18910" y="787"/>
                  <a:pt x="19526" y="1231"/>
                  <a:pt x="20035" y="1804"/>
                </a:cubicBezTo>
                <a:cubicBezTo>
                  <a:pt x="20543" y="2377"/>
                  <a:pt x="20928" y="3077"/>
                  <a:pt x="21199" y="3905"/>
                </a:cubicBezTo>
                <a:cubicBezTo>
                  <a:pt x="21464" y="4735"/>
                  <a:pt x="21599" y="5659"/>
                  <a:pt x="21599" y="6675"/>
                </a:cubicBezTo>
                <a:cubicBezTo>
                  <a:pt x="21599" y="7271"/>
                  <a:pt x="21527" y="7855"/>
                  <a:pt x="21377" y="8432"/>
                </a:cubicBezTo>
                <a:cubicBezTo>
                  <a:pt x="21226" y="9010"/>
                  <a:pt x="21026" y="9572"/>
                  <a:pt x="20766" y="10115"/>
                </a:cubicBezTo>
                <a:cubicBezTo>
                  <a:pt x="20505" y="10660"/>
                  <a:pt x="20210" y="11179"/>
                  <a:pt x="19872" y="11671"/>
                </a:cubicBezTo>
                <a:cubicBezTo>
                  <a:pt x="19539" y="12162"/>
                  <a:pt x="19188" y="12611"/>
                  <a:pt x="18830" y="13015"/>
                </a:cubicBezTo>
                <a:lnTo>
                  <a:pt x="11457" y="21289"/>
                </a:lnTo>
                <a:cubicBezTo>
                  <a:pt x="11276" y="21495"/>
                  <a:pt x="11056" y="21599"/>
                  <a:pt x="10798" y="21599"/>
                </a:cubicBezTo>
                <a:cubicBezTo>
                  <a:pt x="10553" y="21599"/>
                  <a:pt x="10323" y="21495"/>
                  <a:pt x="10117" y="21289"/>
                </a:cubicBezTo>
                <a:lnTo>
                  <a:pt x="2746" y="12989"/>
                </a:lnTo>
                <a:cubicBezTo>
                  <a:pt x="2386" y="12583"/>
                  <a:pt x="2038" y="12137"/>
                  <a:pt x="1702" y="11642"/>
                </a:cubicBezTo>
                <a:cubicBezTo>
                  <a:pt x="1367" y="11151"/>
                  <a:pt x="1074" y="10640"/>
                  <a:pt x="821" y="10103"/>
                </a:cubicBezTo>
                <a:cubicBezTo>
                  <a:pt x="568" y="9570"/>
                  <a:pt x="370" y="9005"/>
                  <a:pt x="222" y="8426"/>
                </a:cubicBezTo>
                <a:cubicBezTo>
                  <a:pt x="72" y="7844"/>
                  <a:pt x="0" y="7263"/>
                  <a:pt x="0" y="6675"/>
                </a:cubicBezTo>
                <a:cubicBezTo>
                  <a:pt x="0" y="5659"/>
                  <a:pt x="137" y="4732"/>
                  <a:pt x="408" y="3905"/>
                </a:cubicBezTo>
                <a:cubicBezTo>
                  <a:pt x="678" y="3078"/>
                  <a:pt x="1071" y="2377"/>
                  <a:pt x="1577" y="1804"/>
                </a:cubicBezTo>
                <a:cubicBezTo>
                  <a:pt x="2083" y="1231"/>
                  <a:pt x="2699" y="787"/>
                  <a:pt x="3417" y="471"/>
                </a:cubicBezTo>
                <a:cubicBezTo>
                  <a:pt x="4136" y="155"/>
                  <a:pt x="4942" y="0"/>
                  <a:pt x="5838" y="0"/>
                </a:cubicBezTo>
                <a:cubicBezTo>
                  <a:pt x="6306" y="0"/>
                  <a:pt x="6777" y="81"/>
                  <a:pt x="7238" y="248"/>
                </a:cubicBezTo>
                <a:cubicBezTo>
                  <a:pt x="7701" y="412"/>
                  <a:pt x="8142" y="635"/>
                  <a:pt x="8557" y="903"/>
                </a:cubicBezTo>
                <a:cubicBezTo>
                  <a:pt x="8973" y="1174"/>
                  <a:pt x="9369" y="1482"/>
                  <a:pt x="9744" y="1830"/>
                </a:cubicBezTo>
                <a:cubicBezTo>
                  <a:pt x="10122" y="2177"/>
                  <a:pt x="10470" y="2527"/>
                  <a:pt x="10798" y="2880"/>
                </a:cubicBezTo>
                <a:cubicBezTo>
                  <a:pt x="11109" y="2527"/>
                  <a:pt x="11457" y="2177"/>
                  <a:pt x="11842" y="1830"/>
                </a:cubicBezTo>
                <a:cubicBezTo>
                  <a:pt x="12225" y="1482"/>
                  <a:pt x="12626" y="1174"/>
                  <a:pt x="13047" y="903"/>
                </a:cubicBezTo>
                <a:cubicBezTo>
                  <a:pt x="13467" y="635"/>
                  <a:pt x="13903" y="412"/>
                  <a:pt x="14351" y="248"/>
                </a:cubicBezTo>
                <a:cubicBezTo>
                  <a:pt x="14804" y="84"/>
                  <a:pt x="15267" y="0"/>
                  <a:pt x="15738" y="0"/>
                </a:cubicBezTo>
              </a:path>
            </a:pathLst>
          </a:custGeom>
          <a:solidFill>
            <a:schemeClr val="bg1"/>
          </a:solidFill>
          <a:ln>
            <a:noFill/>
          </a:ln>
          <a:effectLst/>
          <a:extLst/>
        </p:spPr>
        <p:txBody>
          <a:bodyPr lIns="101578" tIns="101578" rIns="101578" bIns="101578" anchor="ctr"/>
          <a:lstStyle/>
          <a:p>
            <a:pPr defTabSz="914195">
              <a:defRPr/>
            </a:pPr>
            <a:endParaRPr lang="es-ES" sz="58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137" name="AutoShape 121"/>
          <p:cNvSpPr>
            <a:spLocks/>
          </p:cNvSpPr>
          <p:nvPr/>
        </p:nvSpPr>
        <p:spPr bwMode="auto">
          <a:xfrm>
            <a:off x="9304858" y="4550065"/>
            <a:ext cx="1203017" cy="1301518"/>
          </a:xfrm>
          <a:custGeom>
            <a:avLst/>
            <a:gdLst>
              <a:gd name="T0" fmla="*/ 10800 w 21600"/>
              <a:gd name="T1" fmla="+- 0 10813 26"/>
              <a:gd name="T2" fmla="*/ 10813 h 21574"/>
              <a:gd name="T3" fmla="*/ 10800 w 21600"/>
              <a:gd name="T4" fmla="+- 0 10813 26"/>
              <a:gd name="T5" fmla="*/ 10813 h 21574"/>
              <a:gd name="T6" fmla="*/ 10800 w 21600"/>
              <a:gd name="T7" fmla="+- 0 10813 26"/>
              <a:gd name="T8" fmla="*/ 10813 h 21574"/>
              <a:gd name="T9" fmla="*/ 10800 w 21600"/>
              <a:gd name="T10" fmla="+- 0 10813 26"/>
              <a:gd name="T11" fmla="*/ 10813 h 21574"/>
            </a:gdLst>
            <a:ahLst/>
            <a:cxnLst>
              <a:cxn ang="0">
                <a:pos x="T0" y="T2"/>
              </a:cxn>
              <a:cxn ang="0">
                <a:pos x="T3" y="T5"/>
              </a:cxn>
              <a:cxn ang="0">
                <a:pos x="T6" y="T8"/>
              </a:cxn>
              <a:cxn ang="0">
                <a:pos x="T9" y="T11"/>
              </a:cxn>
            </a:cxnLst>
            <a:rect l="0" t="0" r="r" b="b"/>
            <a:pathLst>
              <a:path w="21600" h="21574">
                <a:moveTo>
                  <a:pt x="19883" y="9849"/>
                </a:moveTo>
                <a:cubicBezTo>
                  <a:pt x="20430" y="10441"/>
                  <a:pt x="20853" y="11078"/>
                  <a:pt x="21152" y="11757"/>
                </a:cubicBezTo>
                <a:cubicBezTo>
                  <a:pt x="21448" y="12437"/>
                  <a:pt x="21599" y="13164"/>
                  <a:pt x="21599" y="13934"/>
                </a:cubicBezTo>
                <a:cubicBezTo>
                  <a:pt x="21599" y="14988"/>
                  <a:pt x="21324" y="15980"/>
                  <a:pt x="20757" y="16911"/>
                </a:cubicBezTo>
                <a:cubicBezTo>
                  <a:pt x="20194" y="17841"/>
                  <a:pt x="19428" y="18656"/>
                  <a:pt x="18453" y="19346"/>
                </a:cubicBezTo>
                <a:cubicBezTo>
                  <a:pt x="17479" y="20040"/>
                  <a:pt x="16337" y="20584"/>
                  <a:pt x="15016" y="20982"/>
                </a:cubicBezTo>
                <a:cubicBezTo>
                  <a:pt x="13698" y="21373"/>
                  <a:pt x="12293" y="21574"/>
                  <a:pt x="10800" y="21574"/>
                </a:cubicBezTo>
                <a:cubicBezTo>
                  <a:pt x="9310" y="21574"/>
                  <a:pt x="7905" y="21373"/>
                  <a:pt x="6595" y="20982"/>
                </a:cubicBezTo>
                <a:cubicBezTo>
                  <a:pt x="5282" y="20584"/>
                  <a:pt x="4136" y="20040"/>
                  <a:pt x="3154" y="19346"/>
                </a:cubicBezTo>
                <a:cubicBezTo>
                  <a:pt x="2175" y="18656"/>
                  <a:pt x="1405" y="17841"/>
                  <a:pt x="842" y="16911"/>
                </a:cubicBezTo>
                <a:cubicBezTo>
                  <a:pt x="279" y="15978"/>
                  <a:pt x="0" y="14988"/>
                  <a:pt x="0" y="13934"/>
                </a:cubicBezTo>
                <a:cubicBezTo>
                  <a:pt x="0" y="13164"/>
                  <a:pt x="151" y="12434"/>
                  <a:pt x="451" y="11757"/>
                </a:cubicBezTo>
                <a:cubicBezTo>
                  <a:pt x="746" y="11078"/>
                  <a:pt x="1173" y="10441"/>
                  <a:pt x="1720" y="9849"/>
                </a:cubicBezTo>
                <a:cubicBezTo>
                  <a:pt x="1972" y="9553"/>
                  <a:pt x="2419" y="9105"/>
                  <a:pt x="3046" y="8507"/>
                </a:cubicBezTo>
                <a:cubicBezTo>
                  <a:pt x="3677" y="7906"/>
                  <a:pt x="4367" y="7213"/>
                  <a:pt x="5114" y="6421"/>
                </a:cubicBezTo>
                <a:cubicBezTo>
                  <a:pt x="5861" y="5626"/>
                  <a:pt x="6579" y="4758"/>
                  <a:pt x="7282" y="3810"/>
                </a:cubicBezTo>
                <a:cubicBezTo>
                  <a:pt x="7985" y="2860"/>
                  <a:pt x="8556" y="1882"/>
                  <a:pt x="9003" y="873"/>
                </a:cubicBezTo>
                <a:cubicBezTo>
                  <a:pt x="9131" y="560"/>
                  <a:pt x="9370" y="329"/>
                  <a:pt x="9714" y="179"/>
                </a:cubicBezTo>
                <a:cubicBezTo>
                  <a:pt x="10057" y="30"/>
                  <a:pt x="10420" y="-26"/>
                  <a:pt x="10800" y="10"/>
                </a:cubicBezTo>
                <a:cubicBezTo>
                  <a:pt x="11195" y="-26"/>
                  <a:pt x="11558" y="30"/>
                  <a:pt x="11897" y="179"/>
                </a:cubicBezTo>
                <a:cubicBezTo>
                  <a:pt x="12237" y="329"/>
                  <a:pt x="12468" y="560"/>
                  <a:pt x="12596" y="873"/>
                </a:cubicBezTo>
                <a:cubicBezTo>
                  <a:pt x="13015" y="1888"/>
                  <a:pt x="13586" y="2872"/>
                  <a:pt x="14309" y="3816"/>
                </a:cubicBezTo>
                <a:cubicBezTo>
                  <a:pt x="15028" y="4760"/>
                  <a:pt x="15758" y="5626"/>
                  <a:pt x="16505" y="6421"/>
                </a:cubicBezTo>
                <a:cubicBezTo>
                  <a:pt x="17256" y="7213"/>
                  <a:pt x="17934" y="7907"/>
                  <a:pt x="18561" y="8507"/>
                </a:cubicBezTo>
                <a:cubicBezTo>
                  <a:pt x="19188" y="9105"/>
                  <a:pt x="19623" y="9553"/>
                  <a:pt x="19883" y="9849"/>
                </a:cubicBezTo>
                <a:moveTo>
                  <a:pt x="7438" y="17542"/>
                </a:moveTo>
                <a:cubicBezTo>
                  <a:pt x="8188" y="17542"/>
                  <a:pt x="8831" y="17356"/>
                  <a:pt x="9350" y="16987"/>
                </a:cubicBezTo>
                <a:cubicBezTo>
                  <a:pt x="9873" y="16618"/>
                  <a:pt x="10133" y="16167"/>
                  <a:pt x="10133" y="15622"/>
                </a:cubicBezTo>
                <a:cubicBezTo>
                  <a:pt x="10133" y="15239"/>
                  <a:pt x="9993" y="14898"/>
                  <a:pt x="9713" y="14613"/>
                </a:cubicBezTo>
                <a:cubicBezTo>
                  <a:pt x="9634" y="14543"/>
                  <a:pt x="9518" y="14430"/>
                  <a:pt x="9358" y="14283"/>
                </a:cubicBezTo>
                <a:cubicBezTo>
                  <a:pt x="9198" y="14134"/>
                  <a:pt x="9031" y="13959"/>
                  <a:pt x="8851" y="13753"/>
                </a:cubicBezTo>
                <a:cubicBezTo>
                  <a:pt x="8671" y="13553"/>
                  <a:pt x="8492" y="13336"/>
                  <a:pt x="8304" y="13099"/>
                </a:cubicBezTo>
                <a:cubicBezTo>
                  <a:pt x="8120" y="12868"/>
                  <a:pt x="7977" y="12626"/>
                  <a:pt x="7877" y="12372"/>
                </a:cubicBezTo>
                <a:cubicBezTo>
                  <a:pt x="7825" y="12192"/>
                  <a:pt x="7677" y="12115"/>
                  <a:pt x="7438" y="12141"/>
                </a:cubicBezTo>
                <a:cubicBezTo>
                  <a:pt x="7210" y="12107"/>
                  <a:pt x="7054" y="12183"/>
                  <a:pt x="6983" y="12372"/>
                </a:cubicBezTo>
                <a:cubicBezTo>
                  <a:pt x="6883" y="12634"/>
                  <a:pt x="6739" y="12879"/>
                  <a:pt x="6567" y="13108"/>
                </a:cubicBezTo>
                <a:cubicBezTo>
                  <a:pt x="6396" y="13336"/>
                  <a:pt x="6216" y="13553"/>
                  <a:pt x="6032" y="13753"/>
                </a:cubicBezTo>
                <a:cubicBezTo>
                  <a:pt x="5853" y="13959"/>
                  <a:pt x="5677" y="14131"/>
                  <a:pt x="5517" y="14275"/>
                </a:cubicBezTo>
                <a:cubicBezTo>
                  <a:pt x="5358" y="14421"/>
                  <a:pt x="5242" y="14531"/>
                  <a:pt x="5162" y="14613"/>
                </a:cubicBezTo>
                <a:cubicBezTo>
                  <a:pt x="4870" y="14909"/>
                  <a:pt x="4731" y="15247"/>
                  <a:pt x="4743" y="15622"/>
                </a:cubicBezTo>
                <a:cubicBezTo>
                  <a:pt x="4743" y="16155"/>
                  <a:pt x="5002" y="16606"/>
                  <a:pt x="5525" y="16981"/>
                </a:cubicBezTo>
                <a:cubicBezTo>
                  <a:pt x="6048" y="17356"/>
                  <a:pt x="6687" y="17542"/>
                  <a:pt x="7438" y="17542"/>
                </a:cubicBezTo>
              </a:path>
            </a:pathLst>
          </a:custGeom>
          <a:solidFill>
            <a:schemeClr val="bg1"/>
          </a:solidFill>
          <a:ln>
            <a:noFill/>
          </a:ln>
          <a:effectLst/>
          <a:extLst/>
        </p:spPr>
        <p:txBody>
          <a:bodyPr lIns="101578" tIns="101578" rIns="101578" bIns="101578" anchor="ctr"/>
          <a:lstStyle/>
          <a:p>
            <a:pPr defTabSz="914195">
              <a:defRPr/>
            </a:pPr>
            <a:endParaRPr lang="es-ES" sz="58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138" name="AutoShape 123"/>
          <p:cNvSpPr>
            <a:spLocks/>
          </p:cNvSpPr>
          <p:nvPr/>
        </p:nvSpPr>
        <p:spPr bwMode="auto">
          <a:xfrm>
            <a:off x="18097428" y="4577207"/>
            <a:ext cx="1203017" cy="13015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chemeClr val="bg1"/>
          </a:solidFill>
          <a:ln>
            <a:noFill/>
          </a:ln>
          <a:effectLst/>
          <a:extLst/>
        </p:spPr>
        <p:txBody>
          <a:bodyPr lIns="101578" tIns="101578" rIns="101578" bIns="101578" anchor="ctr"/>
          <a:lstStyle/>
          <a:p>
            <a:pPr defTabSz="914195">
              <a:defRPr/>
            </a:pPr>
            <a:endParaRPr lang="es-ES" sz="58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nvGrpSpPr>
          <p:cNvPr id="85" name="Group 84"/>
          <p:cNvGrpSpPr/>
          <p:nvPr/>
        </p:nvGrpSpPr>
        <p:grpSpPr>
          <a:xfrm>
            <a:off x="6008975" y="483017"/>
            <a:ext cx="12359700" cy="2079087"/>
            <a:chOff x="5988388" y="483017"/>
            <a:chExt cx="12359700" cy="2079087"/>
          </a:xfrm>
        </p:grpSpPr>
        <p:sp>
          <p:nvSpPr>
            <p:cNvPr id="86" name="TextBox 85"/>
            <p:cNvSpPr txBox="1"/>
            <p:nvPr/>
          </p:nvSpPr>
          <p:spPr>
            <a:xfrm>
              <a:off x="5988388" y="483017"/>
              <a:ext cx="12359700" cy="1446532"/>
            </a:xfrm>
            <a:prstGeom prst="rect">
              <a:avLst/>
            </a:prstGeom>
            <a:noFill/>
          </p:spPr>
          <p:txBody>
            <a:bodyPr wrap="square" lIns="91422" tIns="45711" rIns="91422" bIns="45711" rtlCol="0">
              <a:spAutoFit/>
            </a:bodyPr>
            <a:lstStyle/>
            <a:p>
              <a:pPr algn="ctr"/>
              <a:r>
                <a:rPr lang="en-US" sz="8800" b="1" dirty="0" smtClean="0">
                  <a:solidFill>
                    <a:schemeClr val="tx2"/>
                  </a:solidFill>
                  <a:latin typeface="Lato Regular"/>
                  <a:cs typeface="Lato Regular"/>
                </a:rPr>
                <a:t>What is ESI?</a:t>
              </a:r>
              <a:endParaRPr lang="id-ID" sz="8800" b="1" dirty="0" smtClean="0">
                <a:solidFill>
                  <a:schemeClr val="tx2"/>
                </a:solidFill>
                <a:latin typeface="Lato Regular"/>
                <a:cs typeface="Lato Regular"/>
              </a:endParaRPr>
            </a:p>
          </p:txBody>
        </p:sp>
        <p:sp>
          <p:nvSpPr>
            <p:cNvPr id="87" name="Rectangle 86"/>
            <p:cNvSpPr/>
            <p:nvPr/>
          </p:nvSpPr>
          <p:spPr>
            <a:xfrm>
              <a:off x="11412311" y="2470667"/>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88" name="Subtitle 2"/>
            <p:cNvSpPr txBox="1">
              <a:spLocks/>
            </p:cNvSpPr>
            <p:nvPr/>
          </p:nvSpPr>
          <p:spPr>
            <a:xfrm>
              <a:off x="6361236" y="1634834"/>
              <a:ext cx="11655185"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3100" dirty="0" smtClean="0">
                  <a:latin typeface="Lato Light"/>
                  <a:cs typeface="Lato Light"/>
                </a:rPr>
                <a:t>Mutual </a:t>
              </a:r>
              <a:r>
                <a:rPr lang="en-US" sz="3100" dirty="0">
                  <a:latin typeface="Lato Light"/>
                  <a:cs typeface="Lato Light"/>
                </a:rPr>
                <a:t>benefit and </a:t>
              </a:r>
              <a:r>
                <a:rPr lang="en-US" sz="3100" dirty="0" smtClean="0">
                  <a:solidFill>
                    <a:schemeClr val="accent1"/>
                  </a:solidFill>
                  <a:latin typeface="Lato Light"/>
                  <a:cs typeface="Lato Light"/>
                </a:rPr>
                <a:t>EE</a:t>
              </a:r>
              <a:endParaRPr lang="en-US" sz="3100" dirty="0">
                <a:solidFill>
                  <a:schemeClr val="accent1"/>
                </a:solidFill>
                <a:latin typeface="Lato Light"/>
                <a:cs typeface="Lato Light"/>
              </a:endParaRPr>
            </a:p>
          </p:txBody>
        </p:sp>
      </p:grpSp>
      <p:sp>
        <p:nvSpPr>
          <p:cNvPr id="89" name="TextBox 88"/>
          <p:cNvSpPr txBox="1"/>
          <p:nvPr/>
        </p:nvSpPr>
        <p:spPr>
          <a:xfrm>
            <a:off x="1409869" y="7077662"/>
            <a:ext cx="4872493" cy="800183"/>
          </a:xfrm>
          <a:prstGeom prst="rect">
            <a:avLst/>
          </a:prstGeom>
          <a:noFill/>
        </p:spPr>
        <p:txBody>
          <a:bodyPr wrap="square" lIns="182843" tIns="91422" rIns="182843" bIns="91422" rtlCol="0">
            <a:spAutoFit/>
          </a:bodyPr>
          <a:lstStyle/>
          <a:p>
            <a:pPr algn="ctr"/>
            <a:r>
              <a:rPr lang="es-US" sz="4000" b="1" dirty="0" smtClean="0">
                <a:solidFill>
                  <a:schemeClr val="tx2"/>
                </a:solidFill>
                <a:latin typeface="Lato Regular"/>
                <a:cs typeface="Lato Regular"/>
              </a:rPr>
              <a:t>Trust </a:t>
            </a:r>
            <a:r>
              <a:rPr lang="es-US" sz="4000" b="1" dirty="0" err="1" smtClean="0">
                <a:solidFill>
                  <a:schemeClr val="tx2"/>
                </a:solidFill>
                <a:latin typeface="Lato Regular"/>
                <a:cs typeface="Lato Regular"/>
              </a:rPr>
              <a:t>building</a:t>
            </a:r>
            <a:endParaRPr lang="id-ID" sz="4000" b="1" dirty="0">
              <a:solidFill>
                <a:schemeClr val="tx2"/>
              </a:solidFill>
              <a:latin typeface="Lato Regular"/>
              <a:cs typeface="Lato Regular"/>
            </a:endParaRPr>
          </a:p>
        </p:txBody>
      </p:sp>
      <p:sp>
        <p:nvSpPr>
          <p:cNvPr id="91" name="Round Diagonal Corner Rectangle 90"/>
          <p:cNvSpPr/>
          <p:nvPr/>
        </p:nvSpPr>
        <p:spPr>
          <a:xfrm rot="5400000">
            <a:off x="2614968" y="4424364"/>
            <a:ext cx="2602435" cy="2601757"/>
          </a:xfrm>
          <a:prstGeom prst="round2DiagRect">
            <a:avLst>
              <a:gd name="adj1" fmla="val 18841"/>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92" name="Freeform 290"/>
          <p:cNvSpPr>
            <a:spLocks noChangeArrowheads="1"/>
          </p:cNvSpPr>
          <p:nvPr/>
        </p:nvSpPr>
        <p:spPr bwMode="auto">
          <a:xfrm>
            <a:off x="3290970" y="5305468"/>
            <a:ext cx="1426320" cy="1104742"/>
          </a:xfrm>
          <a:custGeom>
            <a:avLst/>
            <a:gdLst>
              <a:gd name="T0" fmla="*/ 995 w 996"/>
              <a:gd name="T1" fmla="*/ 409 h 770"/>
              <a:gd name="T2" fmla="*/ 836 w 996"/>
              <a:gd name="T3" fmla="*/ 409 h 770"/>
              <a:gd name="T4" fmla="*/ 543 w 996"/>
              <a:gd name="T5" fmla="*/ 192 h 770"/>
              <a:gd name="T6" fmla="*/ 384 w 996"/>
              <a:gd name="T7" fmla="*/ 275 h 770"/>
              <a:gd name="T8" fmla="*/ 360 w 996"/>
              <a:gd name="T9" fmla="*/ 158 h 770"/>
              <a:gd name="T10" fmla="*/ 702 w 996"/>
              <a:gd name="T11" fmla="*/ 33 h 770"/>
              <a:gd name="T12" fmla="*/ 836 w 996"/>
              <a:gd name="T13" fmla="*/ 133 h 770"/>
              <a:gd name="T14" fmla="*/ 334 w 996"/>
              <a:gd name="T15" fmla="*/ 626 h 770"/>
              <a:gd name="T16" fmla="*/ 276 w 996"/>
              <a:gd name="T17" fmla="*/ 551 h 770"/>
              <a:gd name="T18" fmla="*/ 209 w 996"/>
              <a:gd name="T19" fmla="*/ 484 h 770"/>
              <a:gd name="T20" fmla="*/ 109 w 996"/>
              <a:gd name="T21" fmla="*/ 434 h 770"/>
              <a:gd name="T22" fmla="*/ 159 w 996"/>
              <a:gd name="T23" fmla="*/ 535 h 770"/>
              <a:gd name="T24" fmla="*/ 226 w 996"/>
              <a:gd name="T25" fmla="*/ 602 h 770"/>
              <a:gd name="T26" fmla="*/ 293 w 996"/>
              <a:gd name="T27" fmla="*/ 668 h 770"/>
              <a:gd name="T28" fmla="*/ 393 w 996"/>
              <a:gd name="T29" fmla="*/ 727 h 770"/>
              <a:gd name="T30" fmla="*/ 334 w 996"/>
              <a:gd name="T31" fmla="*/ 626 h 770"/>
              <a:gd name="T32" fmla="*/ 594 w 996"/>
              <a:gd name="T33" fmla="*/ 267 h 770"/>
              <a:gd name="T34" fmla="*/ 443 w 996"/>
              <a:gd name="T35" fmla="*/ 301 h 770"/>
              <a:gd name="T36" fmla="*/ 284 w 996"/>
              <a:gd name="T37" fmla="*/ 217 h 770"/>
              <a:gd name="T38" fmla="*/ 460 w 996"/>
              <a:gd name="T39" fmla="*/ 50 h 770"/>
              <a:gd name="T40" fmla="*/ 184 w 996"/>
              <a:gd name="T41" fmla="*/ 100 h 770"/>
              <a:gd name="T42" fmla="*/ 0 w 996"/>
              <a:gd name="T43" fmla="*/ 66 h 770"/>
              <a:gd name="T44" fmla="*/ 50 w 996"/>
              <a:gd name="T45" fmla="*/ 443 h 770"/>
              <a:gd name="T46" fmla="*/ 234 w 996"/>
              <a:gd name="T47" fmla="*/ 392 h 770"/>
              <a:gd name="T48" fmla="*/ 293 w 996"/>
              <a:gd name="T49" fmla="*/ 468 h 770"/>
              <a:gd name="T50" fmla="*/ 360 w 996"/>
              <a:gd name="T51" fmla="*/ 535 h 770"/>
              <a:gd name="T52" fmla="*/ 426 w 996"/>
              <a:gd name="T53" fmla="*/ 610 h 770"/>
              <a:gd name="T54" fmla="*/ 477 w 996"/>
              <a:gd name="T55" fmla="*/ 727 h 770"/>
              <a:gd name="T56" fmla="*/ 543 w 996"/>
              <a:gd name="T57" fmla="*/ 660 h 770"/>
              <a:gd name="T58" fmla="*/ 485 w 996"/>
              <a:gd name="T59" fmla="*/ 585 h 770"/>
              <a:gd name="T60" fmla="*/ 569 w 996"/>
              <a:gd name="T61" fmla="*/ 668 h 770"/>
              <a:gd name="T62" fmla="*/ 627 w 996"/>
              <a:gd name="T63" fmla="*/ 602 h 770"/>
              <a:gd name="T64" fmla="*/ 652 w 996"/>
              <a:gd name="T65" fmla="*/ 610 h 770"/>
              <a:gd name="T66" fmla="*/ 719 w 996"/>
              <a:gd name="T67" fmla="*/ 543 h 770"/>
              <a:gd name="T68" fmla="*/ 727 w 996"/>
              <a:gd name="T69" fmla="*/ 526 h 770"/>
              <a:gd name="T70" fmla="*/ 786 w 996"/>
              <a:gd name="T71" fmla="*/ 535 h 770"/>
              <a:gd name="T72" fmla="*/ 786 w 996"/>
              <a:gd name="T73" fmla="*/ 468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6" h="770">
                <a:moveTo>
                  <a:pt x="995" y="100"/>
                </a:moveTo>
                <a:cubicBezTo>
                  <a:pt x="995" y="409"/>
                  <a:pt x="995" y="409"/>
                  <a:pt x="995" y="409"/>
                </a:cubicBezTo>
                <a:cubicBezTo>
                  <a:pt x="995" y="409"/>
                  <a:pt x="928" y="426"/>
                  <a:pt x="920" y="426"/>
                </a:cubicBezTo>
                <a:cubicBezTo>
                  <a:pt x="903" y="426"/>
                  <a:pt x="861" y="443"/>
                  <a:pt x="836" y="409"/>
                </a:cubicBezTo>
                <a:cubicBezTo>
                  <a:pt x="786" y="367"/>
                  <a:pt x="619" y="192"/>
                  <a:pt x="619" y="192"/>
                </a:cubicBezTo>
                <a:cubicBezTo>
                  <a:pt x="619" y="192"/>
                  <a:pt x="594" y="167"/>
                  <a:pt x="543" y="192"/>
                </a:cubicBezTo>
                <a:cubicBezTo>
                  <a:pt x="502" y="217"/>
                  <a:pt x="443" y="250"/>
                  <a:pt x="418" y="259"/>
                </a:cubicBezTo>
                <a:cubicBezTo>
                  <a:pt x="410" y="267"/>
                  <a:pt x="393" y="275"/>
                  <a:pt x="384" y="275"/>
                </a:cubicBezTo>
                <a:cubicBezTo>
                  <a:pt x="351" y="275"/>
                  <a:pt x="326" y="242"/>
                  <a:pt x="326" y="209"/>
                </a:cubicBezTo>
                <a:cubicBezTo>
                  <a:pt x="326" y="183"/>
                  <a:pt x="343" y="167"/>
                  <a:pt x="360" y="158"/>
                </a:cubicBezTo>
                <a:cubicBezTo>
                  <a:pt x="426" y="116"/>
                  <a:pt x="552" y="50"/>
                  <a:pt x="602" y="16"/>
                </a:cubicBezTo>
                <a:cubicBezTo>
                  <a:pt x="635" y="0"/>
                  <a:pt x="652" y="0"/>
                  <a:pt x="702" y="33"/>
                </a:cubicBezTo>
                <a:cubicBezTo>
                  <a:pt x="752" y="83"/>
                  <a:pt x="803" y="125"/>
                  <a:pt x="803" y="125"/>
                </a:cubicBezTo>
                <a:cubicBezTo>
                  <a:pt x="803" y="125"/>
                  <a:pt x="819" y="133"/>
                  <a:pt x="836" y="133"/>
                </a:cubicBezTo>
                <a:cubicBezTo>
                  <a:pt x="878" y="125"/>
                  <a:pt x="995" y="100"/>
                  <a:pt x="995" y="100"/>
                </a:cubicBezTo>
                <a:close/>
                <a:moveTo>
                  <a:pt x="334" y="626"/>
                </a:moveTo>
                <a:cubicBezTo>
                  <a:pt x="343" y="610"/>
                  <a:pt x="343" y="585"/>
                  <a:pt x="326" y="568"/>
                </a:cubicBezTo>
                <a:cubicBezTo>
                  <a:pt x="309" y="551"/>
                  <a:pt x="293" y="551"/>
                  <a:pt x="276" y="551"/>
                </a:cubicBezTo>
                <a:cubicBezTo>
                  <a:pt x="276" y="535"/>
                  <a:pt x="276" y="510"/>
                  <a:pt x="259" y="501"/>
                </a:cubicBezTo>
                <a:cubicBezTo>
                  <a:pt x="251" y="484"/>
                  <a:pt x="226" y="476"/>
                  <a:pt x="209" y="484"/>
                </a:cubicBezTo>
                <a:cubicBezTo>
                  <a:pt x="217" y="468"/>
                  <a:pt x="209" y="443"/>
                  <a:pt x="201" y="426"/>
                </a:cubicBezTo>
                <a:cubicBezTo>
                  <a:pt x="176" y="401"/>
                  <a:pt x="134" y="409"/>
                  <a:pt x="109" y="434"/>
                </a:cubicBezTo>
                <a:cubicBezTo>
                  <a:pt x="92" y="451"/>
                  <a:pt x="75" y="501"/>
                  <a:pt x="92" y="526"/>
                </a:cubicBezTo>
                <a:cubicBezTo>
                  <a:pt x="117" y="551"/>
                  <a:pt x="142" y="535"/>
                  <a:pt x="159" y="535"/>
                </a:cubicBezTo>
                <a:cubicBezTo>
                  <a:pt x="159" y="551"/>
                  <a:pt x="142" y="568"/>
                  <a:pt x="159" y="593"/>
                </a:cubicBezTo>
                <a:cubicBezTo>
                  <a:pt x="176" y="618"/>
                  <a:pt x="209" y="602"/>
                  <a:pt x="226" y="602"/>
                </a:cubicBezTo>
                <a:cubicBezTo>
                  <a:pt x="217" y="618"/>
                  <a:pt x="201" y="643"/>
                  <a:pt x="226" y="668"/>
                </a:cubicBezTo>
                <a:cubicBezTo>
                  <a:pt x="242" y="685"/>
                  <a:pt x="276" y="677"/>
                  <a:pt x="293" y="668"/>
                </a:cubicBezTo>
                <a:cubicBezTo>
                  <a:pt x="284" y="693"/>
                  <a:pt x="268" y="710"/>
                  <a:pt x="293" y="744"/>
                </a:cubicBezTo>
                <a:cubicBezTo>
                  <a:pt x="318" y="769"/>
                  <a:pt x="368" y="752"/>
                  <a:pt x="393" y="727"/>
                </a:cubicBezTo>
                <a:cubicBezTo>
                  <a:pt x="418" y="702"/>
                  <a:pt x="418" y="668"/>
                  <a:pt x="393" y="643"/>
                </a:cubicBezTo>
                <a:cubicBezTo>
                  <a:pt x="376" y="626"/>
                  <a:pt x="360" y="626"/>
                  <a:pt x="334" y="626"/>
                </a:cubicBezTo>
                <a:close/>
                <a:moveTo>
                  <a:pt x="786" y="468"/>
                </a:moveTo>
                <a:cubicBezTo>
                  <a:pt x="610" y="284"/>
                  <a:pt x="694" y="367"/>
                  <a:pt x="594" y="267"/>
                </a:cubicBezTo>
                <a:cubicBezTo>
                  <a:pt x="594" y="267"/>
                  <a:pt x="569" y="234"/>
                  <a:pt x="527" y="259"/>
                </a:cubicBezTo>
                <a:cubicBezTo>
                  <a:pt x="502" y="267"/>
                  <a:pt x="468" y="284"/>
                  <a:pt x="443" y="301"/>
                </a:cubicBezTo>
                <a:cubicBezTo>
                  <a:pt x="418" y="309"/>
                  <a:pt x="393" y="317"/>
                  <a:pt x="384" y="317"/>
                </a:cubicBezTo>
                <a:cubicBezTo>
                  <a:pt x="326" y="317"/>
                  <a:pt x="284" y="267"/>
                  <a:pt x="284" y="217"/>
                </a:cubicBezTo>
                <a:cubicBezTo>
                  <a:pt x="284" y="175"/>
                  <a:pt x="301" y="142"/>
                  <a:pt x="334" y="125"/>
                </a:cubicBezTo>
                <a:cubicBezTo>
                  <a:pt x="368" y="100"/>
                  <a:pt x="460" y="50"/>
                  <a:pt x="460" y="50"/>
                </a:cubicBezTo>
                <a:cubicBezTo>
                  <a:pt x="460" y="50"/>
                  <a:pt x="435" y="8"/>
                  <a:pt x="376" y="8"/>
                </a:cubicBezTo>
                <a:cubicBezTo>
                  <a:pt x="309" y="8"/>
                  <a:pt x="184" y="100"/>
                  <a:pt x="184" y="100"/>
                </a:cubicBezTo>
                <a:cubicBezTo>
                  <a:pt x="184" y="100"/>
                  <a:pt x="150" y="116"/>
                  <a:pt x="100" y="100"/>
                </a:cubicBezTo>
                <a:cubicBezTo>
                  <a:pt x="0" y="66"/>
                  <a:pt x="0" y="66"/>
                  <a:pt x="0" y="66"/>
                </a:cubicBezTo>
                <a:cubicBezTo>
                  <a:pt x="0" y="426"/>
                  <a:pt x="0" y="426"/>
                  <a:pt x="0" y="426"/>
                </a:cubicBezTo>
                <a:cubicBezTo>
                  <a:pt x="0" y="426"/>
                  <a:pt x="25" y="434"/>
                  <a:pt x="50" y="443"/>
                </a:cubicBezTo>
                <a:cubicBezTo>
                  <a:pt x="59" y="426"/>
                  <a:pt x="67" y="409"/>
                  <a:pt x="83" y="392"/>
                </a:cubicBezTo>
                <a:cubicBezTo>
                  <a:pt x="125" y="351"/>
                  <a:pt x="192" y="351"/>
                  <a:pt x="234" y="392"/>
                </a:cubicBezTo>
                <a:cubicBezTo>
                  <a:pt x="242" y="409"/>
                  <a:pt x="251" y="417"/>
                  <a:pt x="251" y="434"/>
                </a:cubicBezTo>
                <a:cubicBezTo>
                  <a:pt x="268" y="443"/>
                  <a:pt x="284" y="451"/>
                  <a:pt x="293" y="468"/>
                </a:cubicBezTo>
                <a:cubicBezTo>
                  <a:pt x="309" y="476"/>
                  <a:pt x="318" y="493"/>
                  <a:pt x="318" y="510"/>
                </a:cubicBezTo>
                <a:cubicBezTo>
                  <a:pt x="334" y="510"/>
                  <a:pt x="351" y="518"/>
                  <a:pt x="360" y="535"/>
                </a:cubicBezTo>
                <a:cubicBezTo>
                  <a:pt x="376" y="551"/>
                  <a:pt x="384" y="568"/>
                  <a:pt x="384" y="585"/>
                </a:cubicBezTo>
                <a:cubicBezTo>
                  <a:pt x="401" y="585"/>
                  <a:pt x="418" y="593"/>
                  <a:pt x="426" y="610"/>
                </a:cubicBezTo>
                <a:cubicBezTo>
                  <a:pt x="451" y="635"/>
                  <a:pt x="460" y="668"/>
                  <a:pt x="451" y="702"/>
                </a:cubicBezTo>
                <a:cubicBezTo>
                  <a:pt x="460" y="702"/>
                  <a:pt x="468" y="718"/>
                  <a:pt x="477" y="727"/>
                </a:cubicBezTo>
                <a:cubicBezTo>
                  <a:pt x="493" y="744"/>
                  <a:pt x="527" y="744"/>
                  <a:pt x="543" y="727"/>
                </a:cubicBezTo>
                <a:cubicBezTo>
                  <a:pt x="560" y="710"/>
                  <a:pt x="560" y="677"/>
                  <a:pt x="543" y="660"/>
                </a:cubicBezTo>
                <a:lnTo>
                  <a:pt x="535" y="660"/>
                </a:lnTo>
                <a:cubicBezTo>
                  <a:pt x="485" y="602"/>
                  <a:pt x="477" y="593"/>
                  <a:pt x="485" y="585"/>
                </a:cubicBezTo>
                <a:cubicBezTo>
                  <a:pt x="493" y="585"/>
                  <a:pt x="502" y="593"/>
                  <a:pt x="560" y="660"/>
                </a:cubicBezTo>
                <a:cubicBezTo>
                  <a:pt x="569" y="668"/>
                  <a:pt x="569" y="668"/>
                  <a:pt x="569" y="668"/>
                </a:cubicBezTo>
                <a:cubicBezTo>
                  <a:pt x="585" y="685"/>
                  <a:pt x="610" y="685"/>
                  <a:pt x="627" y="668"/>
                </a:cubicBezTo>
                <a:cubicBezTo>
                  <a:pt x="644" y="652"/>
                  <a:pt x="644" y="618"/>
                  <a:pt x="627" y="602"/>
                </a:cubicBezTo>
                <a:cubicBezTo>
                  <a:pt x="569" y="535"/>
                  <a:pt x="560" y="526"/>
                  <a:pt x="560" y="518"/>
                </a:cubicBezTo>
                <a:cubicBezTo>
                  <a:pt x="569" y="518"/>
                  <a:pt x="594" y="551"/>
                  <a:pt x="652" y="610"/>
                </a:cubicBezTo>
                <a:cubicBezTo>
                  <a:pt x="669" y="626"/>
                  <a:pt x="702" y="626"/>
                  <a:pt x="719" y="610"/>
                </a:cubicBezTo>
                <a:cubicBezTo>
                  <a:pt x="727" y="593"/>
                  <a:pt x="736" y="568"/>
                  <a:pt x="719" y="543"/>
                </a:cubicBezTo>
                <a:cubicBezTo>
                  <a:pt x="644" y="468"/>
                  <a:pt x="644" y="468"/>
                  <a:pt x="652" y="459"/>
                </a:cubicBezTo>
                <a:lnTo>
                  <a:pt x="727" y="526"/>
                </a:lnTo>
                <a:cubicBezTo>
                  <a:pt x="727" y="535"/>
                  <a:pt x="727" y="535"/>
                  <a:pt x="727" y="535"/>
                </a:cubicBezTo>
                <a:cubicBezTo>
                  <a:pt x="744" y="551"/>
                  <a:pt x="769" y="551"/>
                  <a:pt x="786" y="535"/>
                </a:cubicBezTo>
                <a:cubicBezTo>
                  <a:pt x="803" y="510"/>
                  <a:pt x="803" y="484"/>
                  <a:pt x="786" y="468"/>
                </a:cubicBezTo>
                <a:close/>
                <a:moveTo>
                  <a:pt x="786" y="468"/>
                </a:moveTo>
                <a:lnTo>
                  <a:pt x="786" y="468"/>
                </a:lnTo>
                <a:close/>
              </a:path>
            </a:pathLst>
          </a:custGeom>
          <a:solidFill>
            <a:schemeClr val="bg1"/>
          </a:solidFill>
          <a:ln>
            <a:noFill/>
          </a:ln>
          <a:effectLst/>
          <a:extLst/>
        </p:spPr>
        <p:txBody>
          <a:bodyPr wrap="none" lIns="243785" tIns="121892" rIns="243785" bIns="121892" anchor="ctr"/>
          <a:lstStyle/>
          <a:p>
            <a:pPr>
              <a:defRPr/>
            </a:pPr>
            <a:endParaRPr lang="en-US" dirty="0">
              <a:ea typeface="SimSun" charset="0"/>
            </a:endParaRPr>
          </a:p>
        </p:txBody>
      </p:sp>
      <p:pic>
        <p:nvPicPr>
          <p:cNvPr id="93" name="Bild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62224" y="9202525"/>
            <a:ext cx="2170849" cy="187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Bild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981368" y="9397443"/>
            <a:ext cx="1734975" cy="17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descr="Image result for construction project manager clipart"/>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5724386" y="9198956"/>
            <a:ext cx="1629001" cy="1969838"/>
          </a:xfrm>
          <a:prstGeom prst="rect">
            <a:avLst/>
          </a:prstGeom>
          <a:noFill/>
          <a:extLst>
            <a:ext uri="{909E8E84-426E-40DD-AFC4-6F175D3DCCD1}">
              <a14:hiddenFill xmlns:a14="http://schemas.microsoft.com/office/drawing/2010/main">
                <a:solidFill>
                  <a:srgbClr val="FFFFFF"/>
                </a:solidFill>
              </a14:hiddenFill>
            </a:ext>
          </a:extLst>
        </p:spPr>
      </p:pic>
      <p:sp>
        <p:nvSpPr>
          <p:cNvPr id="94" name="TextBox 93"/>
          <p:cNvSpPr txBox="1"/>
          <p:nvPr/>
        </p:nvSpPr>
        <p:spPr>
          <a:xfrm>
            <a:off x="1409868" y="8007195"/>
            <a:ext cx="4872493" cy="800183"/>
          </a:xfrm>
          <a:prstGeom prst="rect">
            <a:avLst/>
          </a:prstGeom>
          <a:noFill/>
        </p:spPr>
        <p:txBody>
          <a:bodyPr wrap="square" lIns="182843" tIns="91422" rIns="182843" bIns="91422" rtlCol="0">
            <a:spAutoFit/>
          </a:bodyPr>
          <a:lstStyle/>
          <a:p>
            <a:pPr algn="ctr"/>
            <a:r>
              <a:rPr lang="es-US" sz="4000" b="1" dirty="0" smtClean="0">
                <a:solidFill>
                  <a:schemeClr val="tx2"/>
                </a:solidFill>
                <a:latin typeface="Lato Regular"/>
                <a:cs typeface="Lato Regular"/>
              </a:rPr>
              <a:t>GHG  </a:t>
            </a:r>
            <a:r>
              <a:rPr lang="es-US" sz="4000" b="1" dirty="0" err="1" smtClean="0">
                <a:solidFill>
                  <a:schemeClr val="tx2"/>
                </a:solidFill>
                <a:latin typeface="Lato Regular"/>
                <a:cs typeface="Lato Regular"/>
              </a:rPr>
              <a:t>mitigation</a:t>
            </a:r>
            <a:endParaRPr lang="id-ID" sz="4000" b="1" dirty="0">
              <a:solidFill>
                <a:schemeClr val="tx2"/>
              </a:solidFill>
              <a:latin typeface="Lato Regular"/>
              <a:cs typeface="Lato Regular"/>
            </a:endParaRPr>
          </a:p>
        </p:txBody>
      </p:sp>
      <p:sp>
        <p:nvSpPr>
          <p:cNvPr id="96" name="TextBox 95"/>
          <p:cNvSpPr txBox="1"/>
          <p:nvPr/>
        </p:nvSpPr>
        <p:spPr>
          <a:xfrm>
            <a:off x="196506" y="8936728"/>
            <a:ext cx="7615247" cy="800183"/>
          </a:xfrm>
          <a:prstGeom prst="rect">
            <a:avLst/>
          </a:prstGeom>
          <a:noFill/>
        </p:spPr>
        <p:txBody>
          <a:bodyPr wrap="square" lIns="182843" tIns="91422" rIns="182843" bIns="91422" rtlCol="0">
            <a:spAutoFit/>
          </a:bodyPr>
          <a:lstStyle/>
          <a:p>
            <a:pPr algn="ctr"/>
            <a:r>
              <a:rPr lang="es-US" sz="4000" b="1" dirty="0" smtClean="0">
                <a:solidFill>
                  <a:schemeClr val="tx2"/>
                </a:solidFill>
                <a:latin typeface="Lato Regular"/>
                <a:cs typeface="Lato Regular"/>
              </a:rPr>
              <a:t>EE </a:t>
            </a:r>
            <a:r>
              <a:rPr lang="es-US" sz="4000" b="1" dirty="0" err="1" smtClean="0">
                <a:solidFill>
                  <a:schemeClr val="tx2"/>
                </a:solidFill>
                <a:latin typeface="Lato Regular"/>
                <a:cs typeface="Lato Regular"/>
              </a:rPr>
              <a:t>investments</a:t>
            </a:r>
            <a:r>
              <a:rPr lang="es-US" sz="4000" b="1" dirty="0" smtClean="0">
                <a:solidFill>
                  <a:schemeClr val="tx2"/>
                </a:solidFill>
                <a:latin typeface="Lato Regular"/>
                <a:cs typeface="Lato Regular"/>
              </a:rPr>
              <a:t> </a:t>
            </a:r>
            <a:r>
              <a:rPr lang="es-US" sz="4000" b="1" dirty="0" err="1" smtClean="0">
                <a:solidFill>
                  <a:schemeClr val="tx2"/>
                </a:solidFill>
                <a:latin typeface="Lato Regular"/>
                <a:cs typeface="Lato Regular"/>
              </a:rPr>
              <a:t>leverage</a:t>
            </a:r>
            <a:endParaRPr lang="id-ID" sz="4000" b="1" dirty="0">
              <a:solidFill>
                <a:schemeClr val="tx2"/>
              </a:solidFill>
              <a:latin typeface="Lato Regular"/>
              <a:cs typeface="Lato Regular"/>
            </a:endParaRPr>
          </a:p>
        </p:txBody>
      </p:sp>
      <p:sp>
        <p:nvSpPr>
          <p:cNvPr id="97" name="TextBox 96"/>
          <p:cNvSpPr txBox="1"/>
          <p:nvPr/>
        </p:nvSpPr>
        <p:spPr>
          <a:xfrm>
            <a:off x="572390" y="9866261"/>
            <a:ext cx="6819731" cy="800183"/>
          </a:xfrm>
          <a:prstGeom prst="rect">
            <a:avLst/>
          </a:prstGeom>
          <a:noFill/>
        </p:spPr>
        <p:txBody>
          <a:bodyPr wrap="square" lIns="182843" tIns="91422" rIns="182843" bIns="91422" rtlCol="0">
            <a:spAutoFit/>
          </a:bodyPr>
          <a:lstStyle/>
          <a:p>
            <a:pPr algn="ctr"/>
            <a:r>
              <a:rPr lang="es-US" sz="4000" b="1" dirty="0" err="1" smtClean="0">
                <a:solidFill>
                  <a:schemeClr val="tx2"/>
                </a:solidFill>
                <a:latin typeface="Lato Regular"/>
                <a:cs typeface="Lato Regular"/>
              </a:rPr>
              <a:t>Equipment</a:t>
            </a:r>
            <a:r>
              <a:rPr lang="es-US" sz="4000" b="1" dirty="0" smtClean="0">
                <a:solidFill>
                  <a:schemeClr val="tx2"/>
                </a:solidFill>
                <a:latin typeface="Lato Regular"/>
                <a:cs typeface="Lato Regular"/>
              </a:rPr>
              <a:t> </a:t>
            </a:r>
            <a:r>
              <a:rPr lang="es-US" sz="4000" b="1" dirty="0" err="1" smtClean="0">
                <a:solidFill>
                  <a:schemeClr val="tx2"/>
                </a:solidFill>
                <a:latin typeface="Lato Regular"/>
                <a:cs typeface="Lato Regular"/>
              </a:rPr>
              <a:t>modernization</a:t>
            </a:r>
            <a:endParaRPr lang="es-US" sz="4000" b="1" dirty="0" smtClean="0">
              <a:solidFill>
                <a:schemeClr val="tx2"/>
              </a:solidFill>
              <a:latin typeface="Lato Regular"/>
              <a:cs typeface="Lato Regular"/>
            </a:endParaRPr>
          </a:p>
        </p:txBody>
      </p:sp>
      <p:sp>
        <p:nvSpPr>
          <p:cNvPr id="98" name="TextBox 97"/>
          <p:cNvSpPr txBox="1"/>
          <p:nvPr/>
        </p:nvSpPr>
        <p:spPr>
          <a:xfrm>
            <a:off x="572390" y="10795795"/>
            <a:ext cx="6819731" cy="800183"/>
          </a:xfrm>
          <a:prstGeom prst="rect">
            <a:avLst/>
          </a:prstGeom>
          <a:noFill/>
        </p:spPr>
        <p:txBody>
          <a:bodyPr wrap="square" lIns="182843" tIns="91422" rIns="182843" bIns="91422" rtlCol="0">
            <a:spAutoFit/>
          </a:bodyPr>
          <a:lstStyle/>
          <a:p>
            <a:pPr algn="ctr"/>
            <a:r>
              <a:rPr lang="es-US" sz="4000" b="1" dirty="0" smtClean="0">
                <a:solidFill>
                  <a:schemeClr val="tx2"/>
                </a:solidFill>
                <a:latin typeface="Lato Regular"/>
                <a:cs typeface="Lato Regular"/>
              </a:rPr>
              <a:t>CAPEX </a:t>
            </a:r>
            <a:r>
              <a:rPr lang="es-US" sz="4000" b="1" dirty="0" err="1" smtClean="0">
                <a:solidFill>
                  <a:schemeClr val="tx2"/>
                </a:solidFill>
                <a:latin typeface="Lato Regular"/>
                <a:cs typeface="Lato Regular"/>
              </a:rPr>
              <a:t>optimization</a:t>
            </a:r>
            <a:endParaRPr lang="es-US" sz="4000" b="1" dirty="0" smtClean="0">
              <a:solidFill>
                <a:schemeClr val="tx2"/>
              </a:solidFill>
              <a:latin typeface="Lato Regular"/>
              <a:cs typeface="Lato Regular"/>
            </a:endParaRPr>
          </a:p>
        </p:txBody>
      </p:sp>
    </p:spTree>
    <p:extLst>
      <p:ext uri="{BB962C8B-B14F-4D97-AF65-F5344CB8AC3E}">
        <p14:creationId xmlns:p14="http://schemas.microsoft.com/office/powerpoint/2010/main" val="414942250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2250"/>
                                        <p:tgtEl>
                                          <p:spTgt spid="85"/>
                                        </p:tgtEl>
                                      </p:cBhvr>
                                    </p:animEffect>
                                    <p:anim calcmode="lin" valueType="num">
                                      <p:cBhvr>
                                        <p:cTn id="8" dur="2250" fill="hold"/>
                                        <p:tgtEl>
                                          <p:spTgt spid="85"/>
                                        </p:tgtEl>
                                        <p:attrNameLst>
                                          <p:attrName>ppt_x</p:attrName>
                                        </p:attrNameLst>
                                      </p:cBhvr>
                                      <p:tavLst>
                                        <p:tav tm="0">
                                          <p:val>
                                            <p:strVal val="#ppt_x"/>
                                          </p:val>
                                        </p:tav>
                                        <p:tav tm="100000">
                                          <p:val>
                                            <p:strVal val="#ppt_x"/>
                                          </p:val>
                                        </p:tav>
                                      </p:tavLst>
                                    </p:anim>
                                    <p:anim calcmode="lin" valueType="num">
                                      <p:cBhvr>
                                        <p:cTn id="9" dur="2250" fill="hold"/>
                                        <p:tgtEl>
                                          <p:spTgt spid="85"/>
                                        </p:tgtEl>
                                        <p:attrNameLst>
                                          <p:attrName>ppt_y</p:attrName>
                                        </p:attrNameLst>
                                      </p:cBhvr>
                                      <p:tavLst>
                                        <p:tav tm="0">
                                          <p:val>
                                            <p:strVal val="#ppt_y+.1"/>
                                          </p:val>
                                        </p:tav>
                                        <p:tav tm="100000">
                                          <p:val>
                                            <p:strVal val="#ppt_y"/>
                                          </p:val>
                                        </p:tav>
                                      </p:tavLst>
                                    </p:anim>
                                  </p:childTnLst>
                                </p:cTn>
                              </p:par>
                            </p:childTnLst>
                          </p:cTn>
                        </p:par>
                        <p:par>
                          <p:cTn id="10" fill="hold">
                            <p:stCondLst>
                              <p:cond delay="2250"/>
                            </p:stCondLst>
                            <p:childTnLst>
                              <p:par>
                                <p:cTn id="11" presetID="2" presetClass="entr" presetSubtype="4" fill="hold" nodeType="afterEffect">
                                  <p:stCondLst>
                                    <p:cond delay="0"/>
                                  </p:stCondLst>
                                  <p:childTnLst>
                                    <p:set>
                                      <p:cBhvr>
                                        <p:cTn id="12" dur="1" fill="hold">
                                          <p:stCondLst>
                                            <p:cond delay="0"/>
                                          </p:stCondLst>
                                        </p:cTn>
                                        <p:tgtEl>
                                          <p:spTgt spid="74"/>
                                        </p:tgtEl>
                                        <p:attrNameLst>
                                          <p:attrName>style.visibility</p:attrName>
                                        </p:attrNameLst>
                                      </p:cBhvr>
                                      <p:to>
                                        <p:strVal val="visible"/>
                                      </p:to>
                                    </p:set>
                                    <p:anim calcmode="lin" valueType="num">
                                      <p:cBhvr additive="base">
                                        <p:cTn id="13" dur="500" fill="hold"/>
                                        <p:tgtEl>
                                          <p:spTgt spid="74"/>
                                        </p:tgtEl>
                                        <p:attrNameLst>
                                          <p:attrName>ppt_x</p:attrName>
                                        </p:attrNameLst>
                                      </p:cBhvr>
                                      <p:tavLst>
                                        <p:tav tm="0">
                                          <p:val>
                                            <p:strVal val="#ppt_x"/>
                                          </p:val>
                                        </p:tav>
                                        <p:tav tm="100000">
                                          <p:val>
                                            <p:strVal val="#ppt_x"/>
                                          </p:val>
                                        </p:tav>
                                      </p:tavLst>
                                    </p:anim>
                                    <p:anim calcmode="lin" valueType="num">
                                      <p:cBhvr additive="base">
                                        <p:cTn id="14" dur="500" fill="hold"/>
                                        <p:tgtEl>
                                          <p:spTgt spid="74"/>
                                        </p:tgtEl>
                                        <p:attrNameLst>
                                          <p:attrName>ppt_y</p:attrName>
                                        </p:attrNameLst>
                                      </p:cBhvr>
                                      <p:tavLst>
                                        <p:tav tm="0">
                                          <p:val>
                                            <p:strVal val="1+#ppt_h/2"/>
                                          </p:val>
                                        </p:tav>
                                        <p:tav tm="100000">
                                          <p:val>
                                            <p:strVal val="#ppt_y"/>
                                          </p:val>
                                        </p:tav>
                                      </p:tavLst>
                                    </p:anim>
                                  </p:childTnLst>
                                </p:cTn>
                              </p:par>
                            </p:childTnLst>
                          </p:cTn>
                        </p:par>
                        <p:par>
                          <p:cTn id="15" fill="hold">
                            <p:stCondLst>
                              <p:cond delay="2750"/>
                            </p:stCondLst>
                            <p:childTnLst>
                              <p:par>
                                <p:cTn id="16" presetID="53" presetClass="entr" presetSubtype="16" fill="hold" grpId="0" nodeType="afterEffect">
                                  <p:stCondLst>
                                    <p:cond delay="0"/>
                                  </p:stCondLst>
                                  <p:childTnLst>
                                    <p:set>
                                      <p:cBhvr>
                                        <p:cTn id="17" dur="1" fill="hold">
                                          <p:stCondLst>
                                            <p:cond delay="0"/>
                                          </p:stCondLst>
                                        </p:cTn>
                                        <p:tgtEl>
                                          <p:spTgt spid="137"/>
                                        </p:tgtEl>
                                        <p:attrNameLst>
                                          <p:attrName>style.visibility</p:attrName>
                                        </p:attrNameLst>
                                      </p:cBhvr>
                                      <p:to>
                                        <p:strVal val="visible"/>
                                      </p:to>
                                    </p:set>
                                    <p:anim calcmode="lin" valueType="num">
                                      <p:cBhvr>
                                        <p:cTn id="18" dur="500" fill="hold"/>
                                        <p:tgtEl>
                                          <p:spTgt spid="137"/>
                                        </p:tgtEl>
                                        <p:attrNameLst>
                                          <p:attrName>ppt_w</p:attrName>
                                        </p:attrNameLst>
                                      </p:cBhvr>
                                      <p:tavLst>
                                        <p:tav tm="0">
                                          <p:val>
                                            <p:fltVal val="0"/>
                                          </p:val>
                                        </p:tav>
                                        <p:tav tm="100000">
                                          <p:val>
                                            <p:strVal val="#ppt_w"/>
                                          </p:val>
                                        </p:tav>
                                      </p:tavLst>
                                    </p:anim>
                                    <p:anim calcmode="lin" valueType="num">
                                      <p:cBhvr>
                                        <p:cTn id="19" dur="500" fill="hold"/>
                                        <p:tgtEl>
                                          <p:spTgt spid="137"/>
                                        </p:tgtEl>
                                        <p:attrNameLst>
                                          <p:attrName>ppt_h</p:attrName>
                                        </p:attrNameLst>
                                      </p:cBhvr>
                                      <p:tavLst>
                                        <p:tav tm="0">
                                          <p:val>
                                            <p:fltVal val="0"/>
                                          </p:val>
                                        </p:tav>
                                        <p:tav tm="100000">
                                          <p:val>
                                            <p:strVal val="#ppt_h"/>
                                          </p:val>
                                        </p:tav>
                                      </p:tavLst>
                                    </p:anim>
                                    <p:animEffect transition="in" filter="fade">
                                      <p:cBhvr>
                                        <p:cTn id="20" dur="500"/>
                                        <p:tgtEl>
                                          <p:spTgt spid="137"/>
                                        </p:tgtEl>
                                      </p:cBhvr>
                                    </p:animEffect>
                                  </p:childTnLst>
                                </p:cTn>
                              </p:par>
                            </p:childTnLst>
                          </p:cTn>
                        </p:par>
                        <p:par>
                          <p:cTn id="21" fill="hold">
                            <p:stCondLst>
                              <p:cond delay="3250"/>
                            </p:stCondLst>
                            <p:childTnLst>
                              <p:par>
                                <p:cTn id="22" presetID="2" presetClass="entr" presetSubtype="4" fill="hold" nodeType="afterEffect">
                                  <p:stCondLst>
                                    <p:cond delay="0"/>
                                  </p:stCondLst>
                                  <p:childTnLst>
                                    <p:set>
                                      <p:cBhvr>
                                        <p:cTn id="23" dur="1" fill="hold">
                                          <p:stCondLst>
                                            <p:cond delay="0"/>
                                          </p:stCondLst>
                                        </p:cTn>
                                        <p:tgtEl>
                                          <p:spTgt spid="63"/>
                                        </p:tgtEl>
                                        <p:attrNameLst>
                                          <p:attrName>style.visibility</p:attrName>
                                        </p:attrNameLst>
                                      </p:cBhvr>
                                      <p:to>
                                        <p:strVal val="visible"/>
                                      </p:to>
                                    </p:set>
                                    <p:anim calcmode="lin" valueType="num">
                                      <p:cBhvr additive="base">
                                        <p:cTn id="24" dur="500" fill="hold"/>
                                        <p:tgtEl>
                                          <p:spTgt spid="63"/>
                                        </p:tgtEl>
                                        <p:attrNameLst>
                                          <p:attrName>ppt_x</p:attrName>
                                        </p:attrNameLst>
                                      </p:cBhvr>
                                      <p:tavLst>
                                        <p:tav tm="0">
                                          <p:val>
                                            <p:strVal val="#ppt_x"/>
                                          </p:val>
                                        </p:tav>
                                        <p:tav tm="100000">
                                          <p:val>
                                            <p:strVal val="#ppt_x"/>
                                          </p:val>
                                        </p:tav>
                                      </p:tavLst>
                                    </p:anim>
                                    <p:anim calcmode="lin" valueType="num">
                                      <p:cBhvr additive="base">
                                        <p:cTn id="25" dur="500" fill="hold"/>
                                        <p:tgtEl>
                                          <p:spTgt spid="63"/>
                                        </p:tgtEl>
                                        <p:attrNameLst>
                                          <p:attrName>ppt_y</p:attrName>
                                        </p:attrNameLst>
                                      </p:cBhvr>
                                      <p:tavLst>
                                        <p:tav tm="0">
                                          <p:val>
                                            <p:strVal val="1+#ppt_h/2"/>
                                          </p:val>
                                        </p:tav>
                                        <p:tav tm="100000">
                                          <p:val>
                                            <p:strVal val="#ppt_y"/>
                                          </p:val>
                                        </p:tav>
                                      </p:tavLst>
                                    </p:anim>
                                  </p:childTnLst>
                                </p:cTn>
                              </p:par>
                            </p:childTnLst>
                          </p:cTn>
                        </p:par>
                        <p:par>
                          <p:cTn id="26" fill="hold">
                            <p:stCondLst>
                              <p:cond delay="3750"/>
                            </p:stCondLst>
                            <p:childTnLst>
                              <p:par>
                                <p:cTn id="27" presetID="53" presetClass="entr" presetSubtype="16" fill="hold" grpId="0" nodeType="afterEffect">
                                  <p:stCondLst>
                                    <p:cond delay="0"/>
                                  </p:stCondLst>
                                  <p:childTnLst>
                                    <p:set>
                                      <p:cBhvr>
                                        <p:cTn id="28" dur="1" fill="hold">
                                          <p:stCondLst>
                                            <p:cond delay="0"/>
                                          </p:stCondLst>
                                        </p:cTn>
                                        <p:tgtEl>
                                          <p:spTgt spid="134"/>
                                        </p:tgtEl>
                                        <p:attrNameLst>
                                          <p:attrName>style.visibility</p:attrName>
                                        </p:attrNameLst>
                                      </p:cBhvr>
                                      <p:to>
                                        <p:strVal val="visible"/>
                                      </p:to>
                                    </p:set>
                                    <p:anim calcmode="lin" valueType="num">
                                      <p:cBhvr>
                                        <p:cTn id="29" dur="500" fill="hold"/>
                                        <p:tgtEl>
                                          <p:spTgt spid="134"/>
                                        </p:tgtEl>
                                        <p:attrNameLst>
                                          <p:attrName>ppt_w</p:attrName>
                                        </p:attrNameLst>
                                      </p:cBhvr>
                                      <p:tavLst>
                                        <p:tav tm="0">
                                          <p:val>
                                            <p:fltVal val="0"/>
                                          </p:val>
                                        </p:tav>
                                        <p:tav tm="100000">
                                          <p:val>
                                            <p:strVal val="#ppt_w"/>
                                          </p:val>
                                        </p:tav>
                                      </p:tavLst>
                                    </p:anim>
                                    <p:anim calcmode="lin" valueType="num">
                                      <p:cBhvr>
                                        <p:cTn id="30" dur="500" fill="hold"/>
                                        <p:tgtEl>
                                          <p:spTgt spid="134"/>
                                        </p:tgtEl>
                                        <p:attrNameLst>
                                          <p:attrName>ppt_h</p:attrName>
                                        </p:attrNameLst>
                                      </p:cBhvr>
                                      <p:tavLst>
                                        <p:tav tm="0">
                                          <p:val>
                                            <p:fltVal val="0"/>
                                          </p:val>
                                        </p:tav>
                                        <p:tav tm="100000">
                                          <p:val>
                                            <p:strVal val="#ppt_h"/>
                                          </p:val>
                                        </p:tav>
                                      </p:tavLst>
                                    </p:anim>
                                    <p:animEffect transition="in" filter="fade">
                                      <p:cBhvr>
                                        <p:cTn id="31" dur="500"/>
                                        <p:tgtEl>
                                          <p:spTgt spid="134"/>
                                        </p:tgtEl>
                                      </p:cBhvr>
                                    </p:animEffect>
                                  </p:childTnLst>
                                </p:cTn>
                              </p:par>
                            </p:childTnLst>
                          </p:cTn>
                        </p:par>
                        <p:par>
                          <p:cTn id="32" fill="hold">
                            <p:stCondLst>
                              <p:cond delay="4250"/>
                            </p:stCondLst>
                            <p:childTnLst>
                              <p:par>
                                <p:cTn id="33" presetID="2" presetClass="entr" presetSubtype="4"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500" fill="hold"/>
                                        <p:tgtEl>
                                          <p:spTgt spid="52"/>
                                        </p:tgtEl>
                                        <p:attrNameLst>
                                          <p:attrName>ppt_x</p:attrName>
                                        </p:attrNameLst>
                                      </p:cBhvr>
                                      <p:tavLst>
                                        <p:tav tm="0">
                                          <p:val>
                                            <p:strVal val="#ppt_x"/>
                                          </p:val>
                                        </p:tav>
                                        <p:tav tm="100000">
                                          <p:val>
                                            <p:strVal val="#ppt_x"/>
                                          </p:val>
                                        </p:tav>
                                      </p:tavLst>
                                    </p:anim>
                                    <p:anim calcmode="lin" valueType="num">
                                      <p:cBhvr additive="base">
                                        <p:cTn id="36" dur="500" fill="hold"/>
                                        <p:tgtEl>
                                          <p:spTgt spid="52"/>
                                        </p:tgtEl>
                                        <p:attrNameLst>
                                          <p:attrName>ppt_y</p:attrName>
                                        </p:attrNameLst>
                                      </p:cBhvr>
                                      <p:tavLst>
                                        <p:tav tm="0">
                                          <p:val>
                                            <p:strVal val="1+#ppt_h/2"/>
                                          </p:val>
                                        </p:tav>
                                        <p:tav tm="100000">
                                          <p:val>
                                            <p:strVal val="#ppt_y"/>
                                          </p:val>
                                        </p:tav>
                                      </p:tavLst>
                                    </p:anim>
                                  </p:childTnLst>
                                </p:cTn>
                              </p:par>
                            </p:childTnLst>
                          </p:cTn>
                        </p:par>
                        <p:par>
                          <p:cTn id="37" fill="hold">
                            <p:stCondLst>
                              <p:cond delay="4750"/>
                            </p:stCondLst>
                            <p:childTnLst>
                              <p:par>
                                <p:cTn id="38" presetID="53" presetClass="entr" presetSubtype="16" fill="hold" grpId="0" nodeType="afterEffect">
                                  <p:stCondLst>
                                    <p:cond delay="0"/>
                                  </p:stCondLst>
                                  <p:childTnLst>
                                    <p:set>
                                      <p:cBhvr>
                                        <p:cTn id="39" dur="1" fill="hold">
                                          <p:stCondLst>
                                            <p:cond delay="0"/>
                                          </p:stCondLst>
                                        </p:cTn>
                                        <p:tgtEl>
                                          <p:spTgt spid="138"/>
                                        </p:tgtEl>
                                        <p:attrNameLst>
                                          <p:attrName>style.visibility</p:attrName>
                                        </p:attrNameLst>
                                      </p:cBhvr>
                                      <p:to>
                                        <p:strVal val="visible"/>
                                      </p:to>
                                    </p:set>
                                    <p:anim calcmode="lin" valueType="num">
                                      <p:cBhvr>
                                        <p:cTn id="40" dur="500" fill="hold"/>
                                        <p:tgtEl>
                                          <p:spTgt spid="138"/>
                                        </p:tgtEl>
                                        <p:attrNameLst>
                                          <p:attrName>ppt_w</p:attrName>
                                        </p:attrNameLst>
                                      </p:cBhvr>
                                      <p:tavLst>
                                        <p:tav tm="0">
                                          <p:val>
                                            <p:fltVal val="0"/>
                                          </p:val>
                                        </p:tav>
                                        <p:tav tm="100000">
                                          <p:val>
                                            <p:strVal val="#ppt_w"/>
                                          </p:val>
                                        </p:tav>
                                      </p:tavLst>
                                    </p:anim>
                                    <p:anim calcmode="lin" valueType="num">
                                      <p:cBhvr>
                                        <p:cTn id="41" dur="500" fill="hold"/>
                                        <p:tgtEl>
                                          <p:spTgt spid="138"/>
                                        </p:tgtEl>
                                        <p:attrNameLst>
                                          <p:attrName>ppt_h</p:attrName>
                                        </p:attrNameLst>
                                      </p:cBhvr>
                                      <p:tavLst>
                                        <p:tav tm="0">
                                          <p:val>
                                            <p:fltVal val="0"/>
                                          </p:val>
                                        </p:tav>
                                        <p:tav tm="100000">
                                          <p:val>
                                            <p:strVal val="#ppt_h"/>
                                          </p:val>
                                        </p:tav>
                                      </p:tavLst>
                                    </p:anim>
                                    <p:animEffect transition="in" filter="fade">
                                      <p:cBhvr>
                                        <p:cTn id="42" dur="500"/>
                                        <p:tgtEl>
                                          <p:spTgt spid="138"/>
                                        </p:tgtEl>
                                      </p:cBhvr>
                                    </p:animEffect>
                                  </p:childTnLst>
                                </p:cTn>
                              </p:par>
                            </p:childTnLst>
                          </p:cTn>
                        </p:par>
                        <p:par>
                          <p:cTn id="43" fill="hold">
                            <p:stCondLst>
                              <p:cond delay="5250"/>
                            </p:stCondLst>
                            <p:childTnLst>
                              <p:par>
                                <p:cTn id="44" presetID="53" presetClass="entr" presetSubtype="16" fill="hold" grpId="0" nodeType="afterEffect">
                                  <p:stCondLst>
                                    <p:cond delay="0"/>
                                  </p:stCondLst>
                                  <p:childTnLst>
                                    <p:set>
                                      <p:cBhvr>
                                        <p:cTn id="45" dur="1" fill="hold">
                                          <p:stCondLst>
                                            <p:cond delay="0"/>
                                          </p:stCondLst>
                                        </p:cTn>
                                        <p:tgtEl>
                                          <p:spTgt spid="136"/>
                                        </p:tgtEl>
                                        <p:attrNameLst>
                                          <p:attrName>style.visibility</p:attrName>
                                        </p:attrNameLst>
                                      </p:cBhvr>
                                      <p:to>
                                        <p:strVal val="visible"/>
                                      </p:to>
                                    </p:set>
                                    <p:anim calcmode="lin" valueType="num">
                                      <p:cBhvr>
                                        <p:cTn id="46" dur="500" fill="hold"/>
                                        <p:tgtEl>
                                          <p:spTgt spid="136"/>
                                        </p:tgtEl>
                                        <p:attrNameLst>
                                          <p:attrName>ppt_w</p:attrName>
                                        </p:attrNameLst>
                                      </p:cBhvr>
                                      <p:tavLst>
                                        <p:tav tm="0">
                                          <p:val>
                                            <p:fltVal val="0"/>
                                          </p:val>
                                        </p:tav>
                                        <p:tav tm="100000">
                                          <p:val>
                                            <p:strVal val="#ppt_w"/>
                                          </p:val>
                                        </p:tav>
                                      </p:tavLst>
                                    </p:anim>
                                    <p:anim calcmode="lin" valueType="num">
                                      <p:cBhvr>
                                        <p:cTn id="47" dur="500" fill="hold"/>
                                        <p:tgtEl>
                                          <p:spTgt spid="136"/>
                                        </p:tgtEl>
                                        <p:attrNameLst>
                                          <p:attrName>ppt_h</p:attrName>
                                        </p:attrNameLst>
                                      </p:cBhvr>
                                      <p:tavLst>
                                        <p:tav tm="0">
                                          <p:val>
                                            <p:fltVal val="0"/>
                                          </p:val>
                                        </p:tav>
                                        <p:tav tm="100000">
                                          <p:val>
                                            <p:strVal val="#ppt_h"/>
                                          </p:val>
                                        </p:tav>
                                      </p:tavLst>
                                    </p:anim>
                                    <p:animEffect transition="in" filter="fade">
                                      <p:cBhvr>
                                        <p:cTn id="48" dur="500"/>
                                        <p:tgtEl>
                                          <p:spTgt spid="136"/>
                                        </p:tgtEl>
                                      </p:cBhvr>
                                    </p:animEffect>
                                  </p:childTnLst>
                                </p:cTn>
                              </p:par>
                            </p:childTnLst>
                          </p:cTn>
                        </p:par>
                        <p:par>
                          <p:cTn id="49" fill="hold">
                            <p:stCondLst>
                              <p:cond delay="5750"/>
                            </p:stCondLst>
                            <p:childTnLst>
                              <p:par>
                                <p:cTn id="50" presetID="10" presetClass="entr" presetSubtype="0" fill="hold" nodeType="afterEffect">
                                  <p:stCondLst>
                                    <p:cond delay="0"/>
                                  </p:stCondLst>
                                  <p:childTnLst>
                                    <p:set>
                                      <p:cBhvr>
                                        <p:cTn id="51" dur="1" fill="hold">
                                          <p:stCondLst>
                                            <p:cond delay="0"/>
                                          </p:stCondLst>
                                        </p:cTn>
                                        <p:tgtEl>
                                          <p:spTgt spid="117"/>
                                        </p:tgtEl>
                                        <p:attrNameLst>
                                          <p:attrName>style.visibility</p:attrName>
                                        </p:attrNameLst>
                                      </p:cBhvr>
                                      <p:to>
                                        <p:strVal val="visible"/>
                                      </p:to>
                                    </p:set>
                                    <p:animEffect transition="in" filter="fade">
                                      <p:cBhvr>
                                        <p:cTn id="52" dur="500"/>
                                        <p:tgtEl>
                                          <p:spTgt spid="117"/>
                                        </p:tgtEl>
                                      </p:cBhvr>
                                    </p:animEffect>
                                  </p:childTnLst>
                                </p:cTn>
                              </p:par>
                              <p:par>
                                <p:cTn id="53" presetID="1" presetClass="entr" presetSubtype="0" fill="hold" nodeType="withEffect">
                                  <p:stCondLst>
                                    <p:cond delay="0"/>
                                  </p:stCondLst>
                                  <p:childTnLst>
                                    <p:set>
                                      <p:cBhvr>
                                        <p:cTn id="54" dur="1" fill="hold">
                                          <p:stCondLst>
                                            <p:cond delay="0"/>
                                          </p:stCondLst>
                                        </p:cTn>
                                        <p:tgtEl>
                                          <p:spTgt spid="93"/>
                                        </p:tgtEl>
                                        <p:attrNameLst>
                                          <p:attrName>style.visibility</p:attrName>
                                        </p:attrNameLst>
                                      </p:cBhvr>
                                      <p:to>
                                        <p:strVal val="visible"/>
                                      </p:to>
                                    </p:set>
                                  </p:childTnLst>
                                </p:cTn>
                              </p:par>
                              <p:par>
                                <p:cTn id="55" presetID="10" presetClass="entr" presetSubtype="0" fill="hold" nodeType="withEffect">
                                  <p:stCondLst>
                                    <p:cond delay="0"/>
                                  </p:stCondLst>
                                  <p:childTnLst>
                                    <p:set>
                                      <p:cBhvr>
                                        <p:cTn id="56" dur="1" fill="hold">
                                          <p:stCondLst>
                                            <p:cond delay="0"/>
                                          </p:stCondLst>
                                        </p:cTn>
                                        <p:tgtEl>
                                          <p:spTgt spid="122"/>
                                        </p:tgtEl>
                                        <p:attrNameLst>
                                          <p:attrName>style.visibility</p:attrName>
                                        </p:attrNameLst>
                                      </p:cBhvr>
                                      <p:to>
                                        <p:strVal val="visible"/>
                                      </p:to>
                                    </p:set>
                                    <p:animEffect transition="in" filter="fade">
                                      <p:cBhvr>
                                        <p:cTn id="57" dur="500"/>
                                        <p:tgtEl>
                                          <p:spTgt spid="122"/>
                                        </p:tgtEl>
                                      </p:cBhvr>
                                    </p:animEffect>
                                  </p:childTnLst>
                                </p:cTn>
                              </p:par>
                              <p:par>
                                <p:cTn id="58" presetID="1" presetClass="entr" presetSubtype="0" fill="hold" nodeType="withEffect">
                                  <p:stCondLst>
                                    <p:cond delay="0"/>
                                  </p:stCondLst>
                                  <p:childTnLst>
                                    <p:set>
                                      <p:cBhvr>
                                        <p:cTn id="59" dur="1" fill="hold">
                                          <p:stCondLst>
                                            <p:cond delay="0"/>
                                          </p:stCondLst>
                                        </p:cTn>
                                        <p:tgtEl>
                                          <p:spTgt spid="3078"/>
                                        </p:tgtEl>
                                        <p:attrNameLst>
                                          <p:attrName>style.visibility</p:attrName>
                                        </p:attrNameLst>
                                      </p:cBhvr>
                                      <p:to>
                                        <p:strVal val="visible"/>
                                      </p:to>
                                    </p:set>
                                  </p:childTnLst>
                                </p:cTn>
                              </p:par>
                              <p:par>
                                <p:cTn id="60" presetID="10" presetClass="entr" presetSubtype="0" fill="hold" nodeType="withEffect">
                                  <p:stCondLst>
                                    <p:cond delay="0"/>
                                  </p:stCondLst>
                                  <p:childTnLst>
                                    <p:set>
                                      <p:cBhvr>
                                        <p:cTn id="61" dur="1" fill="hold">
                                          <p:stCondLst>
                                            <p:cond delay="0"/>
                                          </p:stCondLst>
                                        </p:cTn>
                                        <p:tgtEl>
                                          <p:spTgt spid="126"/>
                                        </p:tgtEl>
                                        <p:attrNameLst>
                                          <p:attrName>style.visibility</p:attrName>
                                        </p:attrNameLst>
                                      </p:cBhvr>
                                      <p:to>
                                        <p:strVal val="visible"/>
                                      </p:to>
                                    </p:set>
                                    <p:animEffect transition="in" filter="fade">
                                      <p:cBhvr>
                                        <p:cTn id="62" dur="500"/>
                                        <p:tgtEl>
                                          <p:spTgt spid="126"/>
                                        </p:tgtEl>
                                      </p:cBhvr>
                                    </p:animEffect>
                                  </p:childTnLst>
                                </p:cTn>
                              </p:par>
                              <p:par>
                                <p:cTn id="63" presetID="1" presetClass="entr" presetSubtype="0" fill="hold" nodeType="withEffect">
                                  <p:stCondLst>
                                    <p:cond delay="0"/>
                                  </p:stCondLst>
                                  <p:childTnLst>
                                    <p:set>
                                      <p:cBhvr>
                                        <p:cTn id="64" dur="1" fill="hold">
                                          <p:stCondLst>
                                            <p:cond delay="0"/>
                                          </p:stCondLst>
                                        </p:cTn>
                                        <p:tgtEl>
                                          <p:spTgt spid="95"/>
                                        </p:tgtEl>
                                        <p:attrNameLst>
                                          <p:attrName>style.visibility</p:attrName>
                                        </p:attrNameLst>
                                      </p:cBhvr>
                                      <p:to>
                                        <p:strVal val="visible"/>
                                      </p:to>
                                    </p:set>
                                  </p:childTnLst>
                                </p:cTn>
                              </p:par>
                            </p:childTnLst>
                          </p:cTn>
                        </p:par>
                        <p:par>
                          <p:cTn id="65" fill="hold">
                            <p:stCondLst>
                              <p:cond delay="6250"/>
                            </p:stCondLst>
                            <p:childTnLst>
                              <p:par>
                                <p:cTn id="66" presetID="10" presetClass="entr" presetSubtype="0" fill="hold" grpId="0" nodeType="afterEffect">
                                  <p:stCondLst>
                                    <p:cond delay="0"/>
                                  </p:stCondLst>
                                  <p:childTnLst>
                                    <p:set>
                                      <p:cBhvr>
                                        <p:cTn id="67" dur="1" fill="hold">
                                          <p:stCondLst>
                                            <p:cond delay="0"/>
                                          </p:stCondLst>
                                        </p:cTn>
                                        <p:tgtEl>
                                          <p:spTgt spid="91"/>
                                        </p:tgtEl>
                                        <p:attrNameLst>
                                          <p:attrName>style.visibility</p:attrName>
                                        </p:attrNameLst>
                                      </p:cBhvr>
                                      <p:to>
                                        <p:strVal val="visible"/>
                                      </p:to>
                                    </p:set>
                                    <p:animEffect transition="in" filter="fade">
                                      <p:cBhvr>
                                        <p:cTn id="68" dur="8000"/>
                                        <p:tgtEl>
                                          <p:spTgt spid="91"/>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Effect transition="in" filter="fade">
                                      <p:cBhvr>
                                        <p:cTn id="71" dur="500"/>
                                        <p:tgtEl>
                                          <p:spTgt spid="92"/>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89"/>
                                        </p:tgtEl>
                                        <p:attrNameLst>
                                          <p:attrName>style.visibility</p:attrName>
                                        </p:attrNameLst>
                                      </p:cBhvr>
                                      <p:to>
                                        <p:strVal val="visible"/>
                                      </p:to>
                                    </p:set>
                                    <p:animEffect transition="in" filter="fade">
                                      <p:cBhvr>
                                        <p:cTn id="74" dur="500"/>
                                        <p:tgtEl>
                                          <p:spTgt spid="89"/>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94"/>
                                        </p:tgtEl>
                                        <p:attrNameLst>
                                          <p:attrName>style.visibility</p:attrName>
                                        </p:attrNameLst>
                                      </p:cBhvr>
                                      <p:to>
                                        <p:strVal val="visible"/>
                                      </p:to>
                                    </p:set>
                                    <p:animEffect transition="in" filter="fade">
                                      <p:cBhvr>
                                        <p:cTn id="77" dur="500"/>
                                        <p:tgtEl>
                                          <p:spTgt spid="94"/>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96"/>
                                        </p:tgtEl>
                                        <p:attrNameLst>
                                          <p:attrName>style.visibility</p:attrName>
                                        </p:attrNameLst>
                                      </p:cBhvr>
                                      <p:to>
                                        <p:strVal val="visible"/>
                                      </p:to>
                                    </p:set>
                                    <p:animEffect transition="in" filter="fade">
                                      <p:cBhvr>
                                        <p:cTn id="80" dur="500"/>
                                        <p:tgtEl>
                                          <p:spTgt spid="96"/>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500"/>
                                        <p:tgtEl>
                                          <p:spTgt spid="97"/>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98"/>
                                        </p:tgtEl>
                                        <p:attrNameLst>
                                          <p:attrName>style.visibility</p:attrName>
                                        </p:attrNameLst>
                                      </p:cBhvr>
                                      <p:to>
                                        <p:strVal val="visible"/>
                                      </p:to>
                                    </p:set>
                                    <p:animEffect transition="in" filter="fade">
                                      <p:cBhvr>
                                        <p:cTn id="86"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animBg="1"/>
      <p:bldP spid="136" grpId="0" animBg="1"/>
      <p:bldP spid="137" grpId="0" animBg="1"/>
      <p:bldP spid="138" grpId="0" animBg="1"/>
      <p:bldP spid="89" grpId="0"/>
      <p:bldP spid="91" grpId="0" animBg="1"/>
      <p:bldP spid="92" grpId="0" animBg="1"/>
      <p:bldP spid="94" grpId="0"/>
      <p:bldP spid="96" grpId="0"/>
      <p:bldP spid="97" grpId="0"/>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7" name="Group 146"/>
          <p:cNvGrpSpPr/>
          <p:nvPr/>
        </p:nvGrpSpPr>
        <p:grpSpPr>
          <a:xfrm>
            <a:off x="3004488" y="483017"/>
            <a:ext cx="18368675" cy="2079087"/>
            <a:chOff x="5988388" y="483017"/>
            <a:chExt cx="12359700" cy="2079087"/>
          </a:xfrm>
        </p:grpSpPr>
        <p:sp>
          <p:nvSpPr>
            <p:cNvPr id="148" name="TextBox 147"/>
            <p:cNvSpPr txBox="1"/>
            <p:nvPr/>
          </p:nvSpPr>
          <p:spPr>
            <a:xfrm>
              <a:off x="5988388" y="483017"/>
              <a:ext cx="12359700" cy="1446532"/>
            </a:xfrm>
            <a:prstGeom prst="rect">
              <a:avLst/>
            </a:prstGeom>
            <a:noFill/>
          </p:spPr>
          <p:txBody>
            <a:bodyPr wrap="square" lIns="91422" tIns="45711" rIns="91422" bIns="45711" rtlCol="0">
              <a:spAutoFit/>
            </a:bodyPr>
            <a:lstStyle/>
            <a:p>
              <a:pPr algn="ctr"/>
              <a:r>
                <a:rPr lang="en-US" sz="8800" b="1" dirty="0" smtClean="0">
                  <a:solidFill>
                    <a:schemeClr val="tx2"/>
                  </a:solidFill>
                  <a:latin typeface="Lato Regular"/>
                  <a:cs typeface="Lato Regular"/>
                </a:rPr>
                <a:t>Really, what is ESI?</a:t>
              </a:r>
              <a:endParaRPr lang="id-ID" sz="8800" b="1" dirty="0" smtClean="0">
                <a:solidFill>
                  <a:schemeClr val="tx2"/>
                </a:solidFill>
                <a:latin typeface="Lato Regular"/>
                <a:cs typeface="Lato Regular"/>
              </a:endParaRPr>
            </a:p>
          </p:txBody>
        </p:sp>
        <p:sp>
          <p:nvSpPr>
            <p:cNvPr id="149" name="Rectangle 148"/>
            <p:cNvSpPr/>
            <p:nvPr/>
          </p:nvSpPr>
          <p:spPr>
            <a:xfrm>
              <a:off x="11412311" y="2470667"/>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150" name="Subtitle 2"/>
            <p:cNvSpPr txBox="1">
              <a:spLocks/>
            </p:cNvSpPr>
            <p:nvPr/>
          </p:nvSpPr>
          <p:spPr>
            <a:xfrm>
              <a:off x="6361236" y="1634834"/>
              <a:ext cx="11655185"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3100" dirty="0" smtClean="0">
                  <a:latin typeface="Lato Light"/>
                  <a:cs typeface="Lato Light"/>
                </a:rPr>
                <a:t>ESI substitutes inefficient  equipment </a:t>
              </a:r>
              <a:r>
                <a:rPr lang="en-US" sz="3100" dirty="0" smtClean="0">
                  <a:solidFill>
                    <a:schemeClr val="accent1"/>
                  </a:solidFill>
                  <a:latin typeface="Lato Light"/>
                  <a:cs typeface="Lato Light"/>
                </a:rPr>
                <a:t>in SMEs</a:t>
              </a:r>
              <a:endParaRPr lang="en-US" sz="3100" dirty="0">
                <a:solidFill>
                  <a:schemeClr val="accent1"/>
                </a:solidFill>
                <a:latin typeface="Lato Light"/>
                <a:cs typeface="Lato Light"/>
              </a:endParaRPr>
            </a:p>
          </p:txBody>
        </p:sp>
      </p:grpSp>
      <p:pic>
        <p:nvPicPr>
          <p:cNvPr id="7"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7500" y="2609487"/>
            <a:ext cx="20162460" cy="11221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4486247"/>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fade">
                                      <p:cBhvr>
                                        <p:cTn id="7" dur="1000"/>
                                        <p:tgtEl>
                                          <p:spTgt spid="147"/>
                                        </p:tgtEl>
                                      </p:cBhvr>
                                    </p:animEffect>
                                    <p:anim calcmode="lin" valueType="num">
                                      <p:cBhvr>
                                        <p:cTn id="8" dur="1000" fill="hold"/>
                                        <p:tgtEl>
                                          <p:spTgt spid="147"/>
                                        </p:tgtEl>
                                        <p:attrNameLst>
                                          <p:attrName>ppt_x</p:attrName>
                                        </p:attrNameLst>
                                      </p:cBhvr>
                                      <p:tavLst>
                                        <p:tav tm="0">
                                          <p:val>
                                            <p:strVal val="#ppt_x"/>
                                          </p:val>
                                        </p:tav>
                                        <p:tav tm="100000">
                                          <p:val>
                                            <p:strVal val="#ppt_x"/>
                                          </p:val>
                                        </p:tav>
                                      </p:tavLst>
                                    </p:anim>
                                    <p:anim calcmode="lin" valueType="num">
                                      <p:cBhvr>
                                        <p:cTn id="9" dur="900" decel="100000" fill="hold"/>
                                        <p:tgtEl>
                                          <p:spTgt spid="14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5" name="Group 104"/>
          <p:cNvGrpSpPr/>
          <p:nvPr/>
        </p:nvGrpSpPr>
        <p:grpSpPr>
          <a:xfrm>
            <a:off x="1733605" y="483017"/>
            <a:ext cx="20962938" cy="2079087"/>
            <a:chOff x="1713018" y="483017"/>
            <a:chExt cx="20962938" cy="2079087"/>
          </a:xfrm>
        </p:grpSpPr>
        <p:sp>
          <p:nvSpPr>
            <p:cNvPr id="106" name="TextBox 105"/>
            <p:cNvSpPr txBox="1"/>
            <p:nvPr/>
          </p:nvSpPr>
          <p:spPr>
            <a:xfrm>
              <a:off x="1713018" y="483017"/>
              <a:ext cx="20962938" cy="1446532"/>
            </a:xfrm>
            <a:prstGeom prst="rect">
              <a:avLst/>
            </a:prstGeom>
            <a:noFill/>
          </p:spPr>
          <p:txBody>
            <a:bodyPr wrap="square" lIns="91422" tIns="45711" rIns="91422" bIns="45711" rtlCol="0">
              <a:spAutoFit/>
            </a:bodyPr>
            <a:lstStyle/>
            <a:p>
              <a:pPr algn="ctr"/>
              <a:r>
                <a:rPr lang="es-US" sz="8800" b="1" dirty="0" smtClean="0">
                  <a:solidFill>
                    <a:schemeClr val="tx2"/>
                  </a:solidFill>
                  <a:latin typeface="Lato Regular"/>
                  <a:cs typeface="Lato Regular"/>
                </a:rPr>
                <a:t>Energy and </a:t>
              </a:r>
              <a:r>
                <a:rPr lang="es-US" sz="8800" b="1" dirty="0" err="1" smtClean="0">
                  <a:solidFill>
                    <a:schemeClr val="tx2"/>
                  </a:solidFill>
                  <a:latin typeface="Lato Regular"/>
                  <a:cs typeface="Lato Regular"/>
                </a:rPr>
                <a:t>savings</a:t>
              </a:r>
              <a:endParaRPr lang="id-ID" sz="8800" b="1" dirty="0" smtClean="0">
                <a:solidFill>
                  <a:schemeClr val="tx2"/>
                </a:solidFill>
                <a:latin typeface="Lato Regular"/>
                <a:cs typeface="Lato Regular"/>
              </a:endParaRPr>
            </a:p>
          </p:txBody>
        </p:sp>
        <p:sp>
          <p:nvSpPr>
            <p:cNvPr id="107" name="Rectangle 106"/>
            <p:cNvSpPr/>
            <p:nvPr/>
          </p:nvSpPr>
          <p:spPr>
            <a:xfrm>
              <a:off x="11412311" y="2470667"/>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108" name="Subtitle 2"/>
            <p:cNvSpPr txBox="1">
              <a:spLocks/>
            </p:cNvSpPr>
            <p:nvPr/>
          </p:nvSpPr>
          <p:spPr>
            <a:xfrm>
              <a:off x="6361236" y="1634834"/>
              <a:ext cx="11655185"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3100" dirty="0" smtClean="0">
                  <a:latin typeface="Lato Light"/>
                  <a:cs typeface="Lato Light"/>
                </a:rPr>
                <a:t>Efficiency </a:t>
              </a:r>
              <a:r>
                <a:rPr lang="en-US" sz="3100" dirty="0" smtClean="0">
                  <a:solidFill>
                    <a:schemeClr val="accent1"/>
                  </a:solidFill>
                  <a:latin typeface="Lato Light"/>
                  <a:cs typeface="Lato Light"/>
                </a:rPr>
                <a:t>calculation</a:t>
              </a:r>
              <a:endParaRPr lang="en-US" sz="3100" dirty="0">
                <a:solidFill>
                  <a:schemeClr val="accent1"/>
                </a:solidFill>
                <a:latin typeface="Lato Light"/>
                <a:cs typeface="Lato Light"/>
              </a:endParaRPr>
            </a:p>
          </p:txBody>
        </p:sp>
      </p:grpSp>
      <p:grpSp>
        <p:nvGrpSpPr>
          <p:cNvPr id="3" name="Group 2"/>
          <p:cNvGrpSpPr/>
          <p:nvPr/>
        </p:nvGrpSpPr>
        <p:grpSpPr>
          <a:xfrm>
            <a:off x="2370953" y="5691856"/>
            <a:ext cx="2968297" cy="738627"/>
            <a:chOff x="1930687" y="4371057"/>
            <a:chExt cx="2968297" cy="738627"/>
          </a:xfrm>
        </p:grpSpPr>
        <p:sp>
          <p:nvSpPr>
            <p:cNvPr id="44" name="Freeform 222"/>
            <p:cNvSpPr>
              <a:spLocks noEditPoints="1"/>
            </p:cNvSpPr>
            <p:nvPr/>
          </p:nvSpPr>
          <p:spPr bwMode="auto">
            <a:xfrm>
              <a:off x="1930687" y="4490967"/>
              <a:ext cx="518612" cy="520896"/>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TextBox 55"/>
            <p:cNvSpPr txBox="1"/>
            <p:nvPr/>
          </p:nvSpPr>
          <p:spPr>
            <a:xfrm>
              <a:off x="2452235" y="4371057"/>
              <a:ext cx="2446749" cy="738627"/>
            </a:xfrm>
            <a:prstGeom prst="rect">
              <a:avLst/>
            </a:prstGeom>
            <a:noFill/>
          </p:spPr>
          <p:txBody>
            <a:bodyPr wrap="none" lIns="182843" tIns="91422" rIns="182843" bIns="91422" rtlCol="0">
              <a:spAutoFit/>
            </a:bodyPr>
            <a:lstStyle/>
            <a:p>
              <a:r>
                <a:rPr lang="es-US" b="1" dirty="0" err="1" smtClean="0">
                  <a:solidFill>
                    <a:schemeClr val="tx2"/>
                  </a:solidFill>
                  <a:latin typeface="Lato Regular"/>
                  <a:cs typeface="Lato Regular"/>
                </a:rPr>
                <a:t>Accuracy</a:t>
              </a:r>
              <a:endParaRPr lang="id-ID" b="1" dirty="0">
                <a:solidFill>
                  <a:schemeClr val="tx2"/>
                </a:solidFill>
                <a:latin typeface="Lato Regular"/>
                <a:cs typeface="Lato Regular"/>
              </a:endParaRPr>
            </a:p>
          </p:txBody>
        </p:sp>
      </p:grpSp>
      <p:grpSp>
        <p:nvGrpSpPr>
          <p:cNvPr id="4" name="Group 3"/>
          <p:cNvGrpSpPr/>
          <p:nvPr/>
        </p:nvGrpSpPr>
        <p:grpSpPr>
          <a:xfrm>
            <a:off x="2402843" y="7327866"/>
            <a:ext cx="3891820" cy="738627"/>
            <a:chOff x="1962577" y="6007067"/>
            <a:chExt cx="3891820" cy="738627"/>
          </a:xfrm>
        </p:grpSpPr>
        <p:sp>
          <p:nvSpPr>
            <p:cNvPr id="58" name="Freeform 222"/>
            <p:cNvSpPr>
              <a:spLocks noEditPoints="1"/>
            </p:cNvSpPr>
            <p:nvPr/>
          </p:nvSpPr>
          <p:spPr bwMode="auto">
            <a:xfrm>
              <a:off x="1962577" y="6126977"/>
              <a:ext cx="518612" cy="520896"/>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TextBox 58"/>
            <p:cNvSpPr txBox="1"/>
            <p:nvPr/>
          </p:nvSpPr>
          <p:spPr>
            <a:xfrm>
              <a:off x="2484125" y="6007067"/>
              <a:ext cx="3370272" cy="738627"/>
            </a:xfrm>
            <a:prstGeom prst="rect">
              <a:avLst/>
            </a:prstGeom>
            <a:noFill/>
          </p:spPr>
          <p:txBody>
            <a:bodyPr wrap="none" lIns="182843" tIns="91422" rIns="182843" bIns="91422" rtlCol="0">
              <a:spAutoFit/>
            </a:bodyPr>
            <a:lstStyle/>
            <a:p>
              <a:r>
                <a:rPr lang="es-US" b="1" dirty="0" err="1" smtClean="0">
                  <a:solidFill>
                    <a:schemeClr val="tx2"/>
                  </a:solidFill>
                  <a:latin typeface="Lato Regular"/>
                  <a:cs typeface="Lato Regular"/>
                </a:rPr>
                <a:t>Transparency</a:t>
              </a:r>
              <a:endParaRPr lang="id-ID" b="1" dirty="0">
                <a:solidFill>
                  <a:schemeClr val="tx2"/>
                </a:solidFill>
                <a:latin typeface="Lato Regular"/>
                <a:cs typeface="Lato Regular"/>
              </a:endParaRPr>
            </a:p>
          </p:txBody>
        </p:sp>
      </p:grpSp>
      <p:grpSp>
        <p:nvGrpSpPr>
          <p:cNvPr id="5" name="Group 4"/>
          <p:cNvGrpSpPr/>
          <p:nvPr/>
        </p:nvGrpSpPr>
        <p:grpSpPr>
          <a:xfrm>
            <a:off x="2380945" y="8915131"/>
            <a:ext cx="3635146" cy="738627"/>
            <a:chOff x="1940679" y="7594332"/>
            <a:chExt cx="3635146" cy="738627"/>
          </a:xfrm>
        </p:grpSpPr>
        <p:sp>
          <p:nvSpPr>
            <p:cNvPr id="61" name="Freeform 222"/>
            <p:cNvSpPr>
              <a:spLocks noEditPoints="1"/>
            </p:cNvSpPr>
            <p:nvPr/>
          </p:nvSpPr>
          <p:spPr bwMode="auto">
            <a:xfrm>
              <a:off x="1940679" y="7714242"/>
              <a:ext cx="518612" cy="520896"/>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TextBox 62"/>
            <p:cNvSpPr txBox="1"/>
            <p:nvPr/>
          </p:nvSpPr>
          <p:spPr>
            <a:xfrm>
              <a:off x="2462227" y="7594332"/>
              <a:ext cx="3113598" cy="738627"/>
            </a:xfrm>
            <a:prstGeom prst="rect">
              <a:avLst/>
            </a:prstGeom>
            <a:noFill/>
          </p:spPr>
          <p:txBody>
            <a:bodyPr wrap="none" lIns="182843" tIns="91422" rIns="182843" bIns="91422" rtlCol="0">
              <a:spAutoFit/>
            </a:bodyPr>
            <a:lstStyle/>
            <a:p>
              <a:r>
                <a:rPr lang="es-US" b="1" dirty="0" err="1" smtClean="0">
                  <a:solidFill>
                    <a:schemeClr val="tx2"/>
                  </a:solidFill>
                  <a:latin typeface="Lato Regular"/>
                  <a:cs typeface="Lato Regular"/>
                </a:rPr>
                <a:t>Consistency</a:t>
              </a:r>
              <a:endParaRPr lang="id-ID" b="1" dirty="0">
                <a:solidFill>
                  <a:schemeClr val="tx2"/>
                </a:solidFill>
                <a:latin typeface="Lato Regular"/>
                <a:cs typeface="Lato Regular"/>
              </a:endParaRPr>
            </a:p>
          </p:txBody>
        </p:sp>
      </p:grpSp>
      <p:grpSp>
        <p:nvGrpSpPr>
          <p:cNvPr id="6" name="Group 5"/>
          <p:cNvGrpSpPr/>
          <p:nvPr/>
        </p:nvGrpSpPr>
        <p:grpSpPr>
          <a:xfrm>
            <a:off x="2412835" y="10551141"/>
            <a:ext cx="3070889" cy="738627"/>
            <a:chOff x="1972569" y="9230342"/>
            <a:chExt cx="3070889" cy="738627"/>
          </a:xfrm>
        </p:grpSpPr>
        <p:sp>
          <p:nvSpPr>
            <p:cNvPr id="65" name="Freeform 222"/>
            <p:cNvSpPr>
              <a:spLocks noEditPoints="1"/>
            </p:cNvSpPr>
            <p:nvPr/>
          </p:nvSpPr>
          <p:spPr bwMode="auto">
            <a:xfrm>
              <a:off x="1972569" y="9350252"/>
              <a:ext cx="518612" cy="520896"/>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6" name="TextBox 65"/>
            <p:cNvSpPr txBox="1"/>
            <p:nvPr/>
          </p:nvSpPr>
          <p:spPr>
            <a:xfrm>
              <a:off x="2494117" y="9230342"/>
              <a:ext cx="2549341" cy="738627"/>
            </a:xfrm>
            <a:prstGeom prst="rect">
              <a:avLst/>
            </a:prstGeom>
            <a:noFill/>
          </p:spPr>
          <p:txBody>
            <a:bodyPr wrap="none" lIns="182843" tIns="91422" rIns="182843" bIns="91422" rtlCol="0">
              <a:spAutoFit/>
            </a:bodyPr>
            <a:lstStyle/>
            <a:p>
              <a:r>
                <a:rPr lang="es-US" b="1" dirty="0" err="1" smtClean="0">
                  <a:solidFill>
                    <a:schemeClr val="tx2"/>
                  </a:solidFill>
                  <a:latin typeface="Lato Regular"/>
                  <a:cs typeface="Lato Regular"/>
                </a:rPr>
                <a:t>Simplicity</a:t>
              </a:r>
              <a:endParaRPr lang="id-ID" b="1" dirty="0">
                <a:solidFill>
                  <a:schemeClr val="tx2"/>
                </a:solidFill>
                <a:latin typeface="Lato Regular"/>
                <a:cs typeface="Lato Regular"/>
              </a:endParaRPr>
            </a:p>
          </p:txBody>
        </p:sp>
      </p:grpSp>
      <p:grpSp>
        <p:nvGrpSpPr>
          <p:cNvPr id="71" name="Group 70"/>
          <p:cNvGrpSpPr/>
          <p:nvPr/>
        </p:nvGrpSpPr>
        <p:grpSpPr>
          <a:xfrm>
            <a:off x="13707979" y="3230214"/>
            <a:ext cx="7291941" cy="7960669"/>
            <a:chOff x="1796054" y="1153584"/>
            <a:chExt cx="8882395" cy="9696980"/>
          </a:xfrm>
        </p:grpSpPr>
        <p:sp>
          <p:nvSpPr>
            <p:cNvPr id="72" name="Freeform 1"/>
            <p:cNvSpPr>
              <a:spLocks noChangeArrowheads="1"/>
            </p:cNvSpPr>
            <p:nvPr/>
          </p:nvSpPr>
          <p:spPr bwMode="auto">
            <a:xfrm>
              <a:off x="2846176" y="4590522"/>
              <a:ext cx="3086884" cy="2000250"/>
            </a:xfrm>
            <a:custGeom>
              <a:avLst/>
              <a:gdLst>
                <a:gd name="T0" fmla="*/ 5072 w 5147"/>
                <a:gd name="T1" fmla="*/ 1282 h 3334"/>
                <a:gd name="T2" fmla="*/ 5072 w 5147"/>
                <a:gd name="T3" fmla="*/ 1282 h 3334"/>
                <a:gd name="T4" fmla="*/ 4890 w 5147"/>
                <a:gd name="T5" fmla="*/ 1228 h 3334"/>
                <a:gd name="T6" fmla="*/ 4743 w 5147"/>
                <a:gd name="T7" fmla="*/ 1282 h 3334"/>
                <a:gd name="T8" fmla="*/ 4560 w 5147"/>
                <a:gd name="T9" fmla="*/ 1374 h 3334"/>
                <a:gd name="T10" fmla="*/ 4285 w 5147"/>
                <a:gd name="T11" fmla="*/ 1374 h 3334"/>
                <a:gd name="T12" fmla="*/ 4285 w 5147"/>
                <a:gd name="T13" fmla="*/ 476 h 3334"/>
                <a:gd name="T14" fmla="*/ 4203 w 5147"/>
                <a:gd name="T15" fmla="*/ 540 h 3334"/>
                <a:gd name="T16" fmla="*/ 4185 w 5147"/>
                <a:gd name="T17" fmla="*/ 632 h 3334"/>
                <a:gd name="T18" fmla="*/ 4056 w 5147"/>
                <a:gd name="T19" fmla="*/ 861 h 3334"/>
                <a:gd name="T20" fmla="*/ 3791 w 5147"/>
                <a:gd name="T21" fmla="*/ 989 h 3334"/>
                <a:gd name="T22" fmla="*/ 3471 w 5147"/>
                <a:gd name="T23" fmla="*/ 843 h 3334"/>
                <a:gd name="T24" fmla="*/ 3361 w 5147"/>
                <a:gd name="T25" fmla="*/ 513 h 3334"/>
                <a:gd name="T26" fmla="*/ 3507 w 5147"/>
                <a:gd name="T27" fmla="*/ 257 h 3334"/>
                <a:gd name="T28" fmla="*/ 3763 w 5147"/>
                <a:gd name="T29" fmla="*/ 156 h 3334"/>
                <a:gd name="T30" fmla="*/ 3873 w 5147"/>
                <a:gd name="T31" fmla="*/ 147 h 3334"/>
                <a:gd name="T32" fmla="*/ 3965 w 5147"/>
                <a:gd name="T33" fmla="*/ 64 h 3334"/>
                <a:gd name="T34" fmla="*/ 3919 w 5147"/>
                <a:gd name="T35" fmla="*/ 0 h 3334"/>
                <a:gd name="T36" fmla="*/ 2133 w 5147"/>
                <a:gd name="T37" fmla="*/ 439 h 3334"/>
                <a:gd name="T38" fmla="*/ 1557 w 5147"/>
                <a:gd name="T39" fmla="*/ 770 h 3334"/>
                <a:gd name="T40" fmla="*/ 348 w 5147"/>
                <a:gd name="T41" fmla="*/ 138 h 3334"/>
                <a:gd name="T42" fmla="*/ 284 w 5147"/>
                <a:gd name="T43" fmla="*/ 165 h 3334"/>
                <a:gd name="T44" fmla="*/ 247 w 5147"/>
                <a:gd name="T45" fmla="*/ 779 h 3334"/>
                <a:gd name="T46" fmla="*/ 605 w 5147"/>
                <a:gd name="T47" fmla="*/ 1538 h 3334"/>
                <a:gd name="T48" fmla="*/ 0 w 5147"/>
                <a:gd name="T49" fmla="*/ 2426 h 3334"/>
                <a:gd name="T50" fmla="*/ 376 w 5147"/>
                <a:gd name="T51" fmla="*/ 2426 h 3334"/>
                <a:gd name="T52" fmla="*/ 376 w 5147"/>
                <a:gd name="T53" fmla="*/ 2738 h 3334"/>
                <a:gd name="T54" fmla="*/ 376 w 5147"/>
                <a:gd name="T55" fmla="*/ 2747 h 3334"/>
                <a:gd name="T56" fmla="*/ 275 w 5147"/>
                <a:gd name="T57" fmla="*/ 2921 h 3334"/>
                <a:gd name="T58" fmla="*/ 210 w 5147"/>
                <a:gd name="T59" fmla="*/ 3077 h 3334"/>
                <a:gd name="T60" fmla="*/ 266 w 5147"/>
                <a:gd name="T61" fmla="*/ 3251 h 3334"/>
                <a:gd name="T62" fmla="*/ 467 w 5147"/>
                <a:gd name="T63" fmla="*/ 3333 h 3334"/>
                <a:gd name="T64" fmla="*/ 659 w 5147"/>
                <a:gd name="T65" fmla="*/ 3260 h 3334"/>
                <a:gd name="T66" fmla="*/ 714 w 5147"/>
                <a:gd name="T67" fmla="*/ 3077 h 3334"/>
                <a:gd name="T68" fmla="*/ 650 w 5147"/>
                <a:gd name="T69" fmla="*/ 2930 h 3334"/>
                <a:gd name="T70" fmla="*/ 568 w 5147"/>
                <a:gd name="T71" fmla="*/ 2747 h 3334"/>
                <a:gd name="T72" fmla="*/ 568 w 5147"/>
                <a:gd name="T73" fmla="*/ 2426 h 3334"/>
                <a:gd name="T74" fmla="*/ 2546 w 5147"/>
                <a:gd name="T75" fmla="*/ 2426 h 3334"/>
                <a:gd name="T76" fmla="*/ 2546 w 5147"/>
                <a:gd name="T77" fmla="*/ 2399 h 3334"/>
                <a:gd name="T78" fmla="*/ 2482 w 5147"/>
                <a:gd name="T79" fmla="*/ 2308 h 3334"/>
                <a:gd name="T80" fmla="*/ 2381 w 5147"/>
                <a:gd name="T81" fmla="*/ 2051 h 3334"/>
                <a:gd name="T82" fmla="*/ 2473 w 5147"/>
                <a:gd name="T83" fmla="*/ 1768 h 3334"/>
                <a:gd name="T84" fmla="*/ 2793 w 5147"/>
                <a:gd name="T85" fmla="*/ 1630 h 3334"/>
                <a:gd name="T86" fmla="*/ 3122 w 5147"/>
                <a:gd name="T87" fmla="*/ 1768 h 3334"/>
                <a:gd name="T88" fmla="*/ 3205 w 5147"/>
                <a:gd name="T89" fmla="*/ 2051 h 3334"/>
                <a:gd name="T90" fmla="*/ 3113 w 5147"/>
                <a:gd name="T91" fmla="*/ 2299 h 3334"/>
                <a:gd name="T92" fmla="*/ 3058 w 5147"/>
                <a:gd name="T93" fmla="*/ 2381 h 3334"/>
                <a:gd name="T94" fmla="*/ 3058 w 5147"/>
                <a:gd name="T95" fmla="*/ 2426 h 3334"/>
                <a:gd name="T96" fmla="*/ 4285 w 5147"/>
                <a:gd name="T97" fmla="*/ 2426 h 3334"/>
                <a:gd name="T98" fmla="*/ 4285 w 5147"/>
                <a:gd name="T99" fmla="*/ 1557 h 3334"/>
                <a:gd name="T100" fmla="*/ 4551 w 5147"/>
                <a:gd name="T101" fmla="*/ 1557 h 3334"/>
                <a:gd name="T102" fmla="*/ 4560 w 5147"/>
                <a:gd name="T103" fmla="*/ 1557 h 3334"/>
                <a:gd name="T104" fmla="*/ 4743 w 5147"/>
                <a:gd name="T105" fmla="*/ 1658 h 3334"/>
                <a:gd name="T106" fmla="*/ 4890 w 5147"/>
                <a:gd name="T107" fmla="*/ 1722 h 3334"/>
                <a:gd name="T108" fmla="*/ 5072 w 5147"/>
                <a:gd name="T109" fmla="*/ 1676 h 3334"/>
                <a:gd name="T110" fmla="*/ 5146 w 5147"/>
                <a:gd name="T111" fmla="*/ 1474 h 3334"/>
                <a:gd name="T112" fmla="*/ 5072 w 5147"/>
                <a:gd name="T113" fmla="*/ 1282 h 3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47" h="3334">
                  <a:moveTo>
                    <a:pt x="5072" y="1282"/>
                  </a:moveTo>
                  <a:lnTo>
                    <a:pt x="5072" y="1282"/>
                  </a:lnTo>
                  <a:cubicBezTo>
                    <a:pt x="5027" y="1246"/>
                    <a:pt x="4963" y="1228"/>
                    <a:pt x="4890" y="1228"/>
                  </a:cubicBezTo>
                  <a:cubicBezTo>
                    <a:pt x="4835" y="1228"/>
                    <a:pt x="4789" y="1255"/>
                    <a:pt x="4743" y="1282"/>
                  </a:cubicBezTo>
                  <a:cubicBezTo>
                    <a:pt x="4697" y="1319"/>
                    <a:pt x="4642" y="1374"/>
                    <a:pt x="4560" y="1374"/>
                  </a:cubicBezTo>
                  <a:cubicBezTo>
                    <a:pt x="4285" y="1374"/>
                    <a:pt x="4285" y="1374"/>
                    <a:pt x="4285" y="1374"/>
                  </a:cubicBezTo>
                  <a:cubicBezTo>
                    <a:pt x="4285" y="476"/>
                    <a:pt x="4285" y="476"/>
                    <a:pt x="4285" y="476"/>
                  </a:cubicBezTo>
                  <a:cubicBezTo>
                    <a:pt x="4203" y="540"/>
                    <a:pt x="4203" y="540"/>
                    <a:pt x="4203" y="540"/>
                  </a:cubicBezTo>
                  <a:cubicBezTo>
                    <a:pt x="4194" y="550"/>
                    <a:pt x="4194" y="559"/>
                    <a:pt x="4185" y="632"/>
                  </a:cubicBezTo>
                  <a:cubicBezTo>
                    <a:pt x="4166" y="696"/>
                    <a:pt x="4138" y="797"/>
                    <a:pt x="4056" y="861"/>
                  </a:cubicBezTo>
                  <a:cubicBezTo>
                    <a:pt x="3993" y="925"/>
                    <a:pt x="3901" y="980"/>
                    <a:pt x="3791" y="989"/>
                  </a:cubicBezTo>
                  <a:cubicBezTo>
                    <a:pt x="3690" y="998"/>
                    <a:pt x="3562" y="943"/>
                    <a:pt x="3471" y="843"/>
                  </a:cubicBezTo>
                  <a:cubicBezTo>
                    <a:pt x="3379" y="733"/>
                    <a:pt x="3342" y="614"/>
                    <a:pt x="3361" y="513"/>
                  </a:cubicBezTo>
                  <a:cubicBezTo>
                    <a:pt x="3370" y="403"/>
                    <a:pt x="3434" y="321"/>
                    <a:pt x="3507" y="257"/>
                  </a:cubicBezTo>
                  <a:cubicBezTo>
                    <a:pt x="3589" y="184"/>
                    <a:pt x="3690" y="165"/>
                    <a:pt x="3763" y="156"/>
                  </a:cubicBezTo>
                  <a:cubicBezTo>
                    <a:pt x="3846" y="156"/>
                    <a:pt x="3864" y="156"/>
                    <a:pt x="3873" y="147"/>
                  </a:cubicBezTo>
                  <a:cubicBezTo>
                    <a:pt x="3965" y="64"/>
                    <a:pt x="3965" y="64"/>
                    <a:pt x="3965" y="64"/>
                  </a:cubicBezTo>
                  <a:cubicBezTo>
                    <a:pt x="3947" y="46"/>
                    <a:pt x="3929" y="19"/>
                    <a:pt x="3919" y="0"/>
                  </a:cubicBezTo>
                  <a:cubicBezTo>
                    <a:pt x="3077" y="73"/>
                    <a:pt x="2408" y="248"/>
                    <a:pt x="2133" y="439"/>
                  </a:cubicBezTo>
                  <a:cubicBezTo>
                    <a:pt x="1951" y="559"/>
                    <a:pt x="1740" y="651"/>
                    <a:pt x="1557" y="770"/>
                  </a:cubicBezTo>
                  <a:cubicBezTo>
                    <a:pt x="1199" y="294"/>
                    <a:pt x="568" y="110"/>
                    <a:pt x="348" y="138"/>
                  </a:cubicBezTo>
                  <a:cubicBezTo>
                    <a:pt x="321" y="147"/>
                    <a:pt x="293" y="147"/>
                    <a:pt x="284" y="165"/>
                  </a:cubicBezTo>
                  <a:cubicBezTo>
                    <a:pt x="174" y="348"/>
                    <a:pt x="156" y="586"/>
                    <a:pt x="247" y="779"/>
                  </a:cubicBezTo>
                  <a:cubicBezTo>
                    <a:pt x="605" y="1538"/>
                    <a:pt x="605" y="1538"/>
                    <a:pt x="605" y="1538"/>
                  </a:cubicBezTo>
                  <a:cubicBezTo>
                    <a:pt x="376" y="1768"/>
                    <a:pt x="174" y="2088"/>
                    <a:pt x="0" y="2426"/>
                  </a:cubicBezTo>
                  <a:cubicBezTo>
                    <a:pt x="376" y="2426"/>
                    <a:pt x="376" y="2426"/>
                    <a:pt x="376" y="2426"/>
                  </a:cubicBezTo>
                  <a:cubicBezTo>
                    <a:pt x="376" y="2738"/>
                    <a:pt x="376" y="2738"/>
                    <a:pt x="376" y="2738"/>
                  </a:cubicBezTo>
                  <a:cubicBezTo>
                    <a:pt x="376" y="2738"/>
                    <a:pt x="376" y="2738"/>
                    <a:pt x="376" y="2747"/>
                  </a:cubicBezTo>
                  <a:cubicBezTo>
                    <a:pt x="376" y="2830"/>
                    <a:pt x="321" y="2875"/>
                    <a:pt x="275" y="2921"/>
                  </a:cubicBezTo>
                  <a:cubicBezTo>
                    <a:pt x="238" y="2976"/>
                    <a:pt x="210" y="3012"/>
                    <a:pt x="210" y="3077"/>
                  </a:cubicBezTo>
                  <a:cubicBezTo>
                    <a:pt x="210" y="3150"/>
                    <a:pt x="229" y="3214"/>
                    <a:pt x="266" y="3251"/>
                  </a:cubicBezTo>
                  <a:cubicBezTo>
                    <a:pt x="302" y="3297"/>
                    <a:pt x="357" y="3324"/>
                    <a:pt x="467" y="3333"/>
                  </a:cubicBezTo>
                  <a:cubicBezTo>
                    <a:pt x="568" y="3333"/>
                    <a:pt x="623" y="3306"/>
                    <a:pt x="659" y="3260"/>
                  </a:cubicBezTo>
                  <a:cubicBezTo>
                    <a:pt x="696" y="3214"/>
                    <a:pt x="714" y="3141"/>
                    <a:pt x="714" y="3077"/>
                  </a:cubicBezTo>
                  <a:cubicBezTo>
                    <a:pt x="714" y="3012"/>
                    <a:pt x="687" y="2976"/>
                    <a:pt x="650" y="2930"/>
                  </a:cubicBezTo>
                  <a:cubicBezTo>
                    <a:pt x="614" y="2875"/>
                    <a:pt x="568" y="2830"/>
                    <a:pt x="568" y="2747"/>
                  </a:cubicBezTo>
                  <a:cubicBezTo>
                    <a:pt x="568" y="2426"/>
                    <a:pt x="568" y="2426"/>
                    <a:pt x="568" y="2426"/>
                  </a:cubicBezTo>
                  <a:cubicBezTo>
                    <a:pt x="2546" y="2426"/>
                    <a:pt x="2546" y="2426"/>
                    <a:pt x="2546" y="2426"/>
                  </a:cubicBezTo>
                  <a:cubicBezTo>
                    <a:pt x="2546" y="2399"/>
                    <a:pt x="2546" y="2399"/>
                    <a:pt x="2546" y="2399"/>
                  </a:cubicBezTo>
                  <a:cubicBezTo>
                    <a:pt x="2546" y="2381"/>
                    <a:pt x="2537" y="2372"/>
                    <a:pt x="2482" y="2308"/>
                  </a:cubicBezTo>
                  <a:cubicBezTo>
                    <a:pt x="2436" y="2253"/>
                    <a:pt x="2381" y="2161"/>
                    <a:pt x="2381" y="2051"/>
                  </a:cubicBezTo>
                  <a:cubicBezTo>
                    <a:pt x="2381" y="1960"/>
                    <a:pt x="2399" y="1850"/>
                    <a:pt x="2473" y="1768"/>
                  </a:cubicBezTo>
                  <a:cubicBezTo>
                    <a:pt x="2537" y="1694"/>
                    <a:pt x="2655" y="1639"/>
                    <a:pt x="2793" y="1630"/>
                  </a:cubicBezTo>
                  <a:cubicBezTo>
                    <a:pt x="2930" y="1630"/>
                    <a:pt x="3058" y="1694"/>
                    <a:pt x="3122" y="1768"/>
                  </a:cubicBezTo>
                  <a:cubicBezTo>
                    <a:pt x="3186" y="1859"/>
                    <a:pt x="3205" y="1960"/>
                    <a:pt x="3205" y="2051"/>
                  </a:cubicBezTo>
                  <a:cubicBezTo>
                    <a:pt x="3205" y="2161"/>
                    <a:pt x="3159" y="2244"/>
                    <a:pt x="3113" y="2299"/>
                  </a:cubicBezTo>
                  <a:cubicBezTo>
                    <a:pt x="3068" y="2362"/>
                    <a:pt x="3058" y="2372"/>
                    <a:pt x="3058" y="2381"/>
                  </a:cubicBezTo>
                  <a:cubicBezTo>
                    <a:pt x="3058" y="2426"/>
                    <a:pt x="3058" y="2426"/>
                    <a:pt x="3058" y="2426"/>
                  </a:cubicBezTo>
                  <a:cubicBezTo>
                    <a:pt x="4285" y="2426"/>
                    <a:pt x="4285" y="2426"/>
                    <a:pt x="4285" y="2426"/>
                  </a:cubicBezTo>
                  <a:cubicBezTo>
                    <a:pt x="4285" y="1557"/>
                    <a:pt x="4285" y="1557"/>
                    <a:pt x="4285" y="1557"/>
                  </a:cubicBezTo>
                  <a:cubicBezTo>
                    <a:pt x="4551" y="1557"/>
                    <a:pt x="4551" y="1557"/>
                    <a:pt x="4551" y="1557"/>
                  </a:cubicBezTo>
                  <a:lnTo>
                    <a:pt x="4560" y="1557"/>
                  </a:lnTo>
                  <a:cubicBezTo>
                    <a:pt x="4642" y="1566"/>
                    <a:pt x="4688" y="1621"/>
                    <a:pt x="4743" y="1658"/>
                  </a:cubicBezTo>
                  <a:cubicBezTo>
                    <a:pt x="4789" y="1694"/>
                    <a:pt x="4835" y="1722"/>
                    <a:pt x="4890" y="1722"/>
                  </a:cubicBezTo>
                  <a:cubicBezTo>
                    <a:pt x="4963" y="1722"/>
                    <a:pt x="5027" y="1713"/>
                    <a:pt x="5072" y="1676"/>
                  </a:cubicBezTo>
                  <a:cubicBezTo>
                    <a:pt x="5109" y="1639"/>
                    <a:pt x="5146" y="1584"/>
                    <a:pt x="5146" y="1474"/>
                  </a:cubicBezTo>
                  <a:cubicBezTo>
                    <a:pt x="5146" y="1374"/>
                    <a:pt x="5118" y="1319"/>
                    <a:pt x="5072" y="1282"/>
                  </a:cubicBezTo>
                </a:path>
              </a:pathLst>
            </a:custGeom>
            <a:solidFill>
              <a:schemeClr val="accent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52366" tIns="76183" rIns="152366" bIns="76183" anchor="ctr"/>
            <a:lstStyle/>
            <a:p>
              <a:endParaRPr lang="en-US"/>
            </a:p>
          </p:txBody>
        </p:sp>
        <p:sp>
          <p:nvSpPr>
            <p:cNvPr id="73" name="Freeform 2"/>
            <p:cNvSpPr>
              <a:spLocks noChangeArrowheads="1"/>
            </p:cNvSpPr>
            <p:nvPr/>
          </p:nvSpPr>
          <p:spPr bwMode="auto">
            <a:xfrm>
              <a:off x="5557449" y="4614334"/>
              <a:ext cx="1785472" cy="1434042"/>
            </a:xfrm>
            <a:custGeom>
              <a:avLst/>
              <a:gdLst>
                <a:gd name="T0" fmla="*/ 1987 w 2977"/>
                <a:gd name="T1" fmla="*/ 202 h 2390"/>
                <a:gd name="T2" fmla="*/ 1987 w 2977"/>
                <a:gd name="T3" fmla="*/ 202 h 2390"/>
                <a:gd name="T4" fmla="*/ 1740 w 2977"/>
                <a:gd name="T5" fmla="*/ 411 h 2390"/>
                <a:gd name="T6" fmla="*/ 1759 w 2977"/>
                <a:gd name="T7" fmla="*/ 439 h 2390"/>
                <a:gd name="T8" fmla="*/ 1850 w 2977"/>
                <a:gd name="T9" fmla="*/ 476 h 2390"/>
                <a:gd name="T10" fmla="*/ 2051 w 2977"/>
                <a:gd name="T11" fmla="*/ 641 h 2390"/>
                <a:gd name="T12" fmla="*/ 2134 w 2977"/>
                <a:gd name="T13" fmla="*/ 924 h 2390"/>
                <a:gd name="T14" fmla="*/ 1923 w 2977"/>
                <a:gd name="T15" fmla="*/ 1209 h 2390"/>
                <a:gd name="T16" fmla="*/ 1584 w 2977"/>
                <a:gd name="T17" fmla="*/ 1264 h 2390"/>
                <a:gd name="T18" fmla="*/ 1356 w 2977"/>
                <a:gd name="T19" fmla="*/ 1071 h 2390"/>
                <a:gd name="T20" fmla="*/ 1310 w 2977"/>
                <a:gd name="T21" fmla="*/ 806 h 2390"/>
                <a:gd name="T22" fmla="*/ 1310 w 2977"/>
                <a:gd name="T23" fmla="*/ 696 h 2390"/>
                <a:gd name="T24" fmla="*/ 1282 w 2977"/>
                <a:gd name="T25" fmla="*/ 641 h 2390"/>
                <a:gd name="T26" fmla="*/ 0 w 2977"/>
                <a:gd name="T27" fmla="*/ 522 h 2390"/>
                <a:gd name="T28" fmla="*/ 0 w 2977"/>
                <a:gd name="T29" fmla="*/ 1172 h 2390"/>
                <a:gd name="T30" fmla="*/ 37 w 2977"/>
                <a:gd name="T31" fmla="*/ 1172 h 2390"/>
                <a:gd name="T32" fmla="*/ 119 w 2977"/>
                <a:gd name="T33" fmla="*/ 1117 h 2390"/>
                <a:gd name="T34" fmla="*/ 367 w 2977"/>
                <a:gd name="T35" fmla="*/ 1025 h 2390"/>
                <a:gd name="T36" fmla="*/ 651 w 2977"/>
                <a:gd name="T37" fmla="*/ 1117 h 2390"/>
                <a:gd name="T38" fmla="*/ 788 w 2977"/>
                <a:gd name="T39" fmla="*/ 1437 h 2390"/>
                <a:gd name="T40" fmla="*/ 651 w 2977"/>
                <a:gd name="T41" fmla="*/ 1767 h 2390"/>
                <a:gd name="T42" fmla="*/ 367 w 2977"/>
                <a:gd name="T43" fmla="*/ 1849 h 2390"/>
                <a:gd name="T44" fmla="*/ 119 w 2977"/>
                <a:gd name="T45" fmla="*/ 1749 h 2390"/>
                <a:gd name="T46" fmla="*/ 19 w 2977"/>
                <a:gd name="T47" fmla="*/ 1685 h 2390"/>
                <a:gd name="T48" fmla="*/ 0 w 2977"/>
                <a:gd name="T49" fmla="*/ 1685 h 2390"/>
                <a:gd name="T50" fmla="*/ 0 w 2977"/>
                <a:gd name="T51" fmla="*/ 2389 h 2390"/>
                <a:gd name="T52" fmla="*/ 1237 w 2977"/>
                <a:gd name="T53" fmla="*/ 2389 h 2390"/>
                <a:gd name="T54" fmla="*/ 1237 w 2977"/>
                <a:gd name="T55" fmla="*/ 2362 h 2390"/>
                <a:gd name="T56" fmla="*/ 1172 w 2977"/>
                <a:gd name="T57" fmla="*/ 2271 h 2390"/>
                <a:gd name="T58" fmla="*/ 1071 w 2977"/>
                <a:gd name="T59" fmla="*/ 2014 h 2390"/>
                <a:gd name="T60" fmla="*/ 1163 w 2977"/>
                <a:gd name="T61" fmla="*/ 1731 h 2390"/>
                <a:gd name="T62" fmla="*/ 1484 w 2977"/>
                <a:gd name="T63" fmla="*/ 1593 h 2390"/>
                <a:gd name="T64" fmla="*/ 1813 w 2977"/>
                <a:gd name="T65" fmla="*/ 1731 h 2390"/>
                <a:gd name="T66" fmla="*/ 1896 w 2977"/>
                <a:gd name="T67" fmla="*/ 2014 h 2390"/>
                <a:gd name="T68" fmla="*/ 1804 w 2977"/>
                <a:gd name="T69" fmla="*/ 2262 h 2390"/>
                <a:gd name="T70" fmla="*/ 1759 w 2977"/>
                <a:gd name="T71" fmla="*/ 2344 h 2390"/>
                <a:gd name="T72" fmla="*/ 1759 w 2977"/>
                <a:gd name="T73" fmla="*/ 2389 h 2390"/>
                <a:gd name="T74" fmla="*/ 2976 w 2977"/>
                <a:gd name="T75" fmla="*/ 2389 h 2390"/>
                <a:gd name="T76" fmla="*/ 2976 w 2977"/>
                <a:gd name="T77" fmla="*/ 137 h 2390"/>
                <a:gd name="T78" fmla="*/ 2134 w 2977"/>
                <a:gd name="T79" fmla="*/ 0 h 2390"/>
                <a:gd name="T80" fmla="*/ 1987 w 2977"/>
                <a:gd name="T81" fmla="*/ 202 h 2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77" h="2390">
                  <a:moveTo>
                    <a:pt x="1987" y="202"/>
                  </a:moveTo>
                  <a:lnTo>
                    <a:pt x="1987" y="202"/>
                  </a:lnTo>
                  <a:cubicBezTo>
                    <a:pt x="1905" y="275"/>
                    <a:pt x="1832" y="348"/>
                    <a:pt x="1740" y="411"/>
                  </a:cubicBezTo>
                  <a:cubicBezTo>
                    <a:pt x="1759" y="439"/>
                    <a:pt x="1759" y="439"/>
                    <a:pt x="1759" y="439"/>
                  </a:cubicBezTo>
                  <a:cubicBezTo>
                    <a:pt x="1768" y="448"/>
                    <a:pt x="1777" y="448"/>
                    <a:pt x="1850" y="476"/>
                  </a:cubicBezTo>
                  <a:cubicBezTo>
                    <a:pt x="1914" y="503"/>
                    <a:pt x="1996" y="549"/>
                    <a:pt x="2051" y="641"/>
                  </a:cubicBezTo>
                  <a:cubicBezTo>
                    <a:pt x="2106" y="715"/>
                    <a:pt x="2143" y="815"/>
                    <a:pt x="2134" y="924"/>
                  </a:cubicBezTo>
                  <a:cubicBezTo>
                    <a:pt x="2116" y="1025"/>
                    <a:pt x="2042" y="1144"/>
                    <a:pt x="1923" y="1209"/>
                  </a:cubicBezTo>
                  <a:cubicBezTo>
                    <a:pt x="1804" y="1282"/>
                    <a:pt x="1676" y="1300"/>
                    <a:pt x="1584" y="1264"/>
                  </a:cubicBezTo>
                  <a:cubicBezTo>
                    <a:pt x="1475" y="1227"/>
                    <a:pt x="1402" y="1154"/>
                    <a:pt x="1356" y="1071"/>
                  </a:cubicBezTo>
                  <a:cubicBezTo>
                    <a:pt x="1301" y="980"/>
                    <a:pt x="1301" y="879"/>
                    <a:pt x="1310" y="806"/>
                  </a:cubicBezTo>
                  <a:cubicBezTo>
                    <a:pt x="1319" y="724"/>
                    <a:pt x="1319" y="705"/>
                    <a:pt x="1310" y="696"/>
                  </a:cubicBezTo>
                  <a:cubicBezTo>
                    <a:pt x="1282" y="641"/>
                    <a:pt x="1282" y="641"/>
                    <a:pt x="1282" y="641"/>
                  </a:cubicBezTo>
                  <a:cubicBezTo>
                    <a:pt x="861" y="778"/>
                    <a:pt x="395" y="742"/>
                    <a:pt x="0" y="522"/>
                  </a:cubicBezTo>
                  <a:cubicBezTo>
                    <a:pt x="0" y="1172"/>
                    <a:pt x="0" y="1172"/>
                    <a:pt x="0" y="1172"/>
                  </a:cubicBezTo>
                  <a:cubicBezTo>
                    <a:pt x="37" y="1172"/>
                    <a:pt x="37" y="1172"/>
                    <a:pt x="37" y="1172"/>
                  </a:cubicBezTo>
                  <a:cubicBezTo>
                    <a:pt x="55" y="1172"/>
                    <a:pt x="55" y="1163"/>
                    <a:pt x="119" y="1117"/>
                  </a:cubicBezTo>
                  <a:cubicBezTo>
                    <a:pt x="174" y="1081"/>
                    <a:pt x="266" y="1025"/>
                    <a:pt x="367" y="1025"/>
                  </a:cubicBezTo>
                  <a:cubicBezTo>
                    <a:pt x="458" y="1025"/>
                    <a:pt x="559" y="1044"/>
                    <a:pt x="651" y="1117"/>
                  </a:cubicBezTo>
                  <a:cubicBezTo>
                    <a:pt x="733" y="1181"/>
                    <a:pt x="788" y="1300"/>
                    <a:pt x="788" y="1437"/>
                  </a:cubicBezTo>
                  <a:cubicBezTo>
                    <a:pt x="788" y="1584"/>
                    <a:pt x="724" y="1703"/>
                    <a:pt x="651" y="1767"/>
                  </a:cubicBezTo>
                  <a:cubicBezTo>
                    <a:pt x="568" y="1831"/>
                    <a:pt x="468" y="1849"/>
                    <a:pt x="367" y="1849"/>
                  </a:cubicBezTo>
                  <a:cubicBezTo>
                    <a:pt x="257" y="1849"/>
                    <a:pt x="174" y="1795"/>
                    <a:pt x="119" y="1749"/>
                  </a:cubicBezTo>
                  <a:cubicBezTo>
                    <a:pt x="55" y="1703"/>
                    <a:pt x="37" y="1685"/>
                    <a:pt x="19" y="1685"/>
                  </a:cubicBezTo>
                  <a:cubicBezTo>
                    <a:pt x="0" y="1685"/>
                    <a:pt x="0" y="1685"/>
                    <a:pt x="0" y="1685"/>
                  </a:cubicBezTo>
                  <a:cubicBezTo>
                    <a:pt x="0" y="2389"/>
                    <a:pt x="0" y="2389"/>
                    <a:pt x="0" y="2389"/>
                  </a:cubicBezTo>
                  <a:cubicBezTo>
                    <a:pt x="1237" y="2389"/>
                    <a:pt x="1237" y="2389"/>
                    <a:pt x="1237" y="2389"/>
                  </a:cubicBezTo>
                  <a:cubicBezTo>
                    <a:pt x="1237" y="2362"/>
                    <a:pt x="1237" y="2362"/>
                    <a:pt x="1237" y="2362"/>
                  </a:cubicBezTo>
                  <a:cubicBezTo>
                    <a:pt x="1237" y="2344"/>
                    <a:pt x="1227" y="2335"/>
                    <a:pt x="1172" y="2271"/>
                  </a:cubicBezTo>
                  <a:cubicBezTo>
                    <a:pt x="1136" y="2216"/>
                    <a:pt x="1071" y="2124"/>
                    <a:pt x="1071" y="2014"/>
                  </a:cubicBezTo>
                  <a:cubicBezTo>
                    <a:pt x="1071" y="1923"/>
                    <a:pt x="1090" y="1813"/>
                    <a:pt x="1163" y="1731"/>
                  </a:cubicBezTo>
                  <a:cubicBezTo>
                    <a:pt x="1227" y="1657"/>
                    <a:pt x="1347" y="1602"/>
                    <a:pt x="1484" y="1593"/>
                  </a:cubicBezTo>
                  <a:cubicBezTo>
                    <a:pt x="1621" y="1593"/>
                    <a:pt x="1750" y="1657"/>
                    <a:pt x="1813" y="1731"/>
                  </a:cubicBezTo>
                  <a:cubicBezTo>
                    <a:pt x="1878" y="1822"/>
                    <a:pt x="1896" y="1923"/>
                    <a:pt x="1896" y="2014"/>
                  </a:cubicBezTo>
                  <a:cubicBezTo>
                    <a:pt x="1896" y="2124"/>
                    <a:pt x="1850" y="2207"/>
                    <a:pt x="1804" y="2262"/>
                  </a:cubicBezTo>
                  <a:cubicBezTo>
                    <a:pt x="1759" y="2325"/>
                    <a:pt x="1759" y="2335"/>
                    <a:pt x="1759" y="2344"/>
                  </a:cubicBezTo>
                  <a:cubicBezTo>
                    <a:pt x="1759" y="2389"/>
                    <a:pt x="1759" y="2389"/>
                    <a:pt x="1759" y="2389"/>
                  </a:cubicBezTo>
                  <a:cubicBezTo>
                    <a:pt x="2976" y="2389"/>
                    <a:pt x="2976" y="2389"/>
                    <a:pt x="2976" y="2389"/>
                  </a:cubicBezTo>
                  <a:cubicBezTo>
                    <a:pt x="2976" y="137"/>
                    <a:pt x="2976" y="137"/>
                    <a:pt x="2976" y="137"/>
                  </a:cubicBezTo>
                  <a:cubicBezTo>
                    <a:pt x="2702" y="82"/>
                    <a:pt x="2418" y="36"/>
                    <a:pt x="2134" y="0"/>
                  </a:cubicBezTo>
                  <a:cubicBezTo>
                    <a:pt x="2088" y="73"/>
                    <a:pt x="2042" y="137"/>
                    <a:pt x="1987" y="202"/>
                  </a:cubicBezTo>
                </a:path>
              </a:pathLst>
            </a:custGeom>
            <a:solidFill>
              <a:schemeClr val="accent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52366" tIns="76183" rIns="152366" bIns="76183" anchor="ctr"/>
            <a:lstStyle/>
            <a:p>
              <a:endParaRPr lang="en-US"/>
            </a:p>
          </p:txBody>
        </p:sp>
        <p:sp>
          <p:nvSpPr>
            <p:cNvPr id="74" name="Freeform 3"/>
            <p:cNvSpPr>
              <a:spLocks noChangeArrowheads="1"/>
            </p:cNvSpPr>
            <p:nvPr/>
          </p:nvSpPr>
          <p:spPr bwMode="auto">
            <a:xfrm>
              <a:off x="7488405" y="4728106"/>
              <a:ext cx="1632053" cy="1317625"/>
            </a:xfrm>
            <a:custGeom>
              <a:avLst/>
              <a:gdLst>
                <a:gd name="T0" fmla="*/ 0 w 2719"/>
                <a:gd name="T1" fmla="*/ 0 h 2198"/>
                <a:gd name="T2" fmla="*/ 0 w 2719"/>
                <a:gd name="T3" fmla="*/ 0 h 2198"/>
                <a:gd name="T4" fmla="*/ 0 w 2719"/>
                <a:gd name="T5" fmla="*/ 980 h 2198"/>
                <a:gd name="T6" fmla="*/ 45 w 2719"/>
                <a:gd name="T7" fmla="*/ 980 h 2198"/>
                <a:gd name="T8" fmla="*/ 128 w 2719"/>
                <a:gd name="T9" fmla="*/ 925 h 2198"/>
                <a:gd name="T10" fmla="*/ 366 w 2719"/>
                <a:gd name="T11" fmla="*/ 833 h 2198"/>
                <a:gd name="T12" fmla="*/ 650 w 2719"/>
                <a:gd name="T13" fmla="*/ 925 h 2198"/>
                <a:gd name="T14" fmla="*/ 786 w 2719"/>
                <a:gd name="T15" fmla="*/ 1245 h 2198"/>
                <a:gd name="T16" fmla="*/ 650 w 2719"/>
                <a:gd name="T17" fmla="*/ 1575 h 2198"/>
                <a:gd name="T18" fmla="*/ 366 w 2719"/>
                <a:gd name="T19" fmla="*/ 1657 h 2198"/>
                <a:gd name="T20" fmla="*/ 119 w 2719"/>
                <a:gd name="T21" fmla="*/ 1557 h 2198"/>
                <a:gd name="T22" fmla="*/ 18 w 2719"/>
                <a:gd name="T23" fmla="*/ 1493 h 2198"/>
                <a:gd name="T24" fmla="*/ 0 w 2719"/>
                <a:gd name="T25" fmla="*/ 1493 h 2198"/>
                <a:gd name="T26" fmla="*/ 0 w 2719"/>
                <a:gd name="T27" fmla="*/ 2197 h 2198"/>
                <a:gd name="T28" fmla="*/ 1244 w 2719"/>
                <a:gd name="T29" fmla="*/ 2197 h 2198"/>
                <a:gd name="T30" fmla="*/ 1244 w 2719"/>
                <a:gd name="T31" fmla="*/ 2170 h 2198"/>
                <a:gd name="T32" fmla="*/ 1181 w 2719"/>
                <a:gd name="T33" fmla="*/ 2079 h 2198"/>
                <a:gd name="T34" fmla="*/ 1071 w 2719"/>
                <a:gd name="T35" fmla="*/ 1822 h 2198"/>
                <a:gd name="T36" fmla="*/ 1162 w 2719"/>
                <a:gd name="T37" fmla="*/ 1539 h 2198"/>
                <a:gd name="T38" fmla="*/ 1483 w 2719"/>
                <a:gd name="T39" fmla="*/ 1401 h 2198"/>
                <a:gd name="T40" fmla="*/ 1812 w 2719"/>
                <a:gd name="T41" fmla="*/ 1539 h 2198"/>
                <a:gd name="T42" fmla="*/ 1904 w 2719"/>
                <a:gd name="T43" fmla="*/ 1822 h 2198"/>
                <a:gd name="T44" fmla="*/ 1812 w 2719"/>
                <a:gd name="T45" fmla="*/ 2070 h 2198"/>
                <a:gd name="T46" fmla="*/ 1757 w 2719"/>
                <a:gd name="T47" fmla="*/ 2152 h 2198"/>
                <a:gd name="T48" fmla="*/ 1757 w 2719"/>
                <a:gd name="T49" fmla="*/ 2197 h 2198"/>
                <a:gd name="T50" fmla="*/ 2718 w 2719"/>
                <a:gd name="T51" fmla="*/ 2197 h 2198"/>
                <a:gd name="T52" fmla="*/ 2124 w 2719"/>
                <a:gd name="T53" fmla="*/ 1236 h 2198"/>
                <a:gd name="T54" fmla="*/ 0 w 2719"/>
                <a:gd name="T55" fmla="*/ 0 h 2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19" h="2198">
                  <a:moveTo>
                    <a:pt x="0" y="0"/>
                  </a:moveTo>
                  <a:lnTo>
                    <a:pt x="0" y="0"/>
                  </a:lnTo>
                  <a:cubicBezTo>
                    <a:pt x="0" y="980"/>
                    <a:pt x="0" y="980"/>
                    <a:pt x="0" y="980"/>
                  </a:cubicBezTo>
                  <a:cubicBezTo>
                    <a:pt x="45" y="980"/>
                    <a:pt x="45" y="980"/>
                    <a:pt x="45" y="980"/>
                  </a:cubicBezTo>
                  <a:cubicBezTo>
                    <a:pt x="54" y="980"/>
                    <a:pt x="63" y="971"/>
                    <a:pt x="128" y="925"/>
                  </a:cubicBezTo>
                  <a:cubicBezTo>
                    <a:pt x="183" y="889"/>
                    <a:pt x="265" y="833"/>
                    <a:pt x="366" y="833"/>
                  </a:cubicBezTo>
                  <a:cubicBezTo>
                    <a:pt x="466" y="833"/>
                    <a:pt x="567" y="852"/>
                    <a:pt x="650" y="925"/>
                  </a:cubicBezTo>
                  <a:cubicBezTo>
                    <a:pt x="732" y="989"/>
                    <a:pt x="786" y="1108"/>
                    <a:pt x="786" y="1245"/>
                  </a:cubicBezTo>
                  <a:cubicBezTo>
                    <a:pt x="786" y="1392"/>
                    <a:pt x="732" y="1511"/>
                    <a:pt x="650" y="1575"/>
                  </a:cubicBezTo>
                  <a:cubicBezTo>
                    <a:pt x="567" y="1639"/>
                    <a:pt x="466" y="1657"/>
                    <a:pt x="366" y="1657"/>
                  </a:cubicBezTo>
                  <a:cubicBezTo>
                    <a:pt x="255" y="1657"/>
                    <a:pt x="173" y="1603"/>
                    <a:pt x="119" y="1557"/>
                  </a:cubicBezTo>
                  <a:cubicBezTo>
                    <a:pt x="54" y="1511"/>
                    <a:pt x="36" y="1493"/>
                    <a:pt x="18" y="1493"/>
                  </a:cubicBezTo>
                  <a:cubicBezTo>
                    <a:pt x="0" y="1493"/>
                    <a:pt x="0" y="1493"/>
                    <a:pt x="0" y="1493"/>
                  </a:cubicBezTo>
                  <a:cubicBezTo>
                    <a:pt x="0" y="2197"/>
                    <a:pt x="0" y="2197"/>
                    <a:pt x="0" y="2197"/>
                  </a:cubicBezTo>
                  <a:cubicBezTo>
                    <a:pt x="1244" y="2197"/>
                    <a:pt x="1244" y="2197"/>
                    <a:pt x="1244" y="2197"/>
                  </a:cubicBezTo>
                  <a:cubicBezTo>
                    <a:pt x="1244" y="2170"/>
                    <a:pt x="1244" y="2170"/>
                    <a:pt x="1244" y="2170"/>
                  </a:cubicBezTo>
                  <a:cubicBezTo>
                    <a:pt x="1235" y="2152"/>
                    <a:pt x="1226" y="2143"/>
                    <a:pt x="1181" y="2079"/>
                  </a:cubicBezTo>
                  <a:cubicBezTo>
                    <a:pt x="1135" y="2024"/>
                    <a:pt x="1071" y="1932"/>
                    <a:pt x="1071" y="1822"/>
                  </a:cubicBezTo>
                  <a:cubicBezTo>
                    <a:pt x="1071" y="1731"/>
                    <a:pt x="1099" y="1621"/>
                    <a:pt x="1162" y="1539"/>
                  </a:cubicBezTo>
                  <a:cubicBezTo>
                    <a:pt x="1226" y="1465"/>
                    <a:pt x="1345" y="1410"/>
                    <a:pt x="1483" y="1401"/>
                  </a:cubicBezTo>
                  <a:cubicBezTo>
                    <a:pt x="1620" y="1401"/>
                    <a:pt x="1748" y="1465"/>
                    <a:pt x="1812" y="1539"/>
                  </a:cubicBezTo>
                  <a:cubicBezTo>
                    <a:pt x="1885" y="1630"/>
                    <a:pt x="1904" y="1731"/>
                    <a:pt x="1904" y="1822"/>
                  </a:cubicBezTo>
                  <a:cubicBezTo>
                    <a:pt x="1904" y="1932"/>
                    <a:pt x="1849" y="2015"/>
                    <a:pt x="1812" y="2070"/>
                  </a:cubicBezTo>
                  <a:cubicBezTo>
                    <a:pt x="1766" y="2133"/>
                    <a:pt x="1757" y="2143"/>
                    <a:pt x="1757" y="2152"/>
                  </a:cubicBezTo>
                  <a:cubicBezTo>
                    <a:pt x="1757" y="2197"/>
                    <a:pt x="1757" y="2197"/>
                    <a:pt x="1757" y="2197"/>
                  </a:cubicBezTo>
                  <a:cubicBezTo>
                    <a:pt x="2718" y="2197"/>
                    <a:pt x="2718" y="2197"/>
                    <a:pt x="2718" y="2197"/>
                  </a:cubicBezTo>
                  <a:cubicBezTo>
                    <a:pt x="2554" y="1841"/>
                    <a:pt x="2352" y="1511"/>
                    <a:pt x="2124" y="1236"/>
                  </a:cubicBezTo>
                  <a:cubicBezTo>
                    <a:pt x="1611" y="596"/>
                    <a:pt x="842" y="219"/>
                    <a:pt x="0" y="0"/>
                  </a:cubicBezTo>
                </a:path>
              </a:pathLst>
            </a:custGeom>
            <a:solidFill>
              <a:schemeClr val="accent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52366" tIns="76183" rIns="152366" bIns="76183" anchor="ctr"/>
            <a:lstStyle/>
            <a:p>
              <a:endParaRPr lang="en-US"/>
            </a:p>
          </p:txBody>
        </p:sp>
        <p:sp>
          <p:nvSpPr>
            <p:cNvPr id="75" name="Freeform 4"/>
            <p:cNvSpPr>
              <a:spLocks noChangeArrowheads="1"/>
            </p:cNvSpPr>
            <p:nvPr/>
          </p:nvSpPr>
          <p:spPr bwMode="auto">
            <a:xfrm>
              <a:off x="1796054" y="6191250"/>
              <a:ext cx="2243082" cy="3153833"/>
            </a:xfrm>
            <a:custGeom>
              <a:avLst/>
              <a:gdLst>
                <a:gd name="T0" fmla="*/ 3141 w 3738"/>
                <a:gd name="T1" fmla="*/ 1437 h 5256"/>
                <a:gd name="T2" fmla="*/ 3141 w 3738"/>
                <a:gd name="T3" fmla="*/ 1437 h 5256"/>
                <a:gd name="T4" fmla="*/ 3150 w 3738"/>
                <a:gd name="T5" fmla="*/ 1437 h 5256"/>
                <a:gd name="T6" fmla="*/ 3333 w 3738"/>
                <a:gd name="T7" fmla="*/ 1538 h 5256"/>
                <a:gd name="T8" fmla="*/ 3479 w 3738"/>
                <a:gd name="T9" fmla="*/ 1611 h 5256"/>
                <a:gd name="T10" fmla="*/ 3663 w 3738"/>
                <a:gd name="T11" fmla="*/ 1556 h 5256"/>
                <a:gd name="T12" fmla="*/ 3737 w 3738"/>
                <a:gd name="T13" fmla="*/ 1355 h 5256"/>
                <a:gd name="T14" fmla="*/ 3663 w 3738"/>
                <a:gd name="T15" fmla="*/ 1162 h 5256"/>
                <a:gd name="T16" fmla="*/ 3479 w 3738"/>
                <a:gd name="T17" fmla="*/ 1108 h 5256"/>
                <a:gd name="T18" fmla="*/ 3333 w 3738"/>
                <a:gd name="T19" fmla="*/ 1172 h 5256"/>
                <a:gd name="T20" fmla="*/ 3150 w 3738"/>
                <a:gd name="T21" fmla="*/ 1254 h 5256"/>
                <a:gd name="T22" fmla="*/ 2812 w 3738"/>
                <a:gd name="T23" fmla="*/ 1254 h 5256"/>
                <a:gd name="T24" fmla="*/ 2812 w 3738"/>
                <a:gd name="T25" fmla="*/ 0 h 5256"/>
                <a:gd name="T26" fmla="*/ 2481 w 3738"/>
                <a:gd name="T27" fmla="*/ 0 h 5256"/>
                <a:gd name="T28" fmla="*/ 2481 w 3738"/>
                <a:gd name="T29" fmla="*/ 82 h 5256"/>
                <a:gd name="T30" fmla="*/ 2537 w 3738"/>
                <a:gd name="T31" fmla="*/ 165 h 5256"/>
                <a:gd name="T32" fmla="*/ 2628 w 3738"/>
                <a:gd name="T33" fmla="*/ 412 h 5256"/>
                <a:gd name="T34" fmla="*/ 2537 w 3738"/>
                <a:gd name="T35" fmla="*/ 695 h 5256"/>
                <a:gd name="T36" fmla="*/ 2207 w 3738"/>
                <a:gd name="T37" fmla="*/ 833 h 5256"/>
                <a:gd name="T38" fmla="*/ 1887 w 3738"/>
                <a:gd name="T39" fmla="*/ 695 h 5256"/>
                <a:gd name="T40" fmla="*/ 1795 w 3738"/>
                <a:gd name="T41" fmla="*/ 412 h 5256"/>
                <a:gd name="T42" fmla="*/ 1896 w 3738"/>
                <a:gd name="T43" fmla="*/ 155 h 5256"/>
                <a:gd name="T44" fmla="*/ 1968 w 3738"/>
                <a:gd name="T45" fmla="*/ 64 h 5256"/>
                <a:gd name="T46" fmla="*/ 1968 w 3738"/>
                <a:gd name="T47" fmla="*/ 0 h 5256"/>
                <a:gd name="T48" fmla="*/ 1639 w 3738"/>
                <a:gd name="T49" fmla="*/ 0 h 5256"/>
                <a:gd name="T50" fmla="*/ 1236 w 3738"/>
                <a:gd name="T51" fmla="*/ 980 h 5256"/>
                <a:gd name="T52" fmla="*/ 1145 w 3738"/>
                <a:gd name="T53" fmla="*/ 980 h 5256"/>
                <a:gd name="T54" fmla="*/ 55 w 3738"/>
                <a:gd name="T55" fmla="*/ 2481 h 5256"/>
                <a:gd name="T56" fmla="*/ 1145 w 3738"/>
                <a:gd name="T57" fmla="*/ 4358 h 5256"/>
                <a:gd name="T58" fmla="*/ 1740 w 3738"/>
                <a:gd name="T59" fmla="*/ 4358 h 5256"/>
                <a:gd name="T60" fmla="*/ 2738 w 3738"/>
                <a:gd name="T61" fmla="*/ 5255 h 5256"/>
                <a:gd name="T62" fmla="*/ 2812 w 3738"/>
                <a:gd name="T63" fmla="*/ 5255 h 5256"/>
                <a:gd name="T64" fmla="*/ 2812 w 3738"/>
                <a:gd name="T65" fmla="*/ 4193 h 5256"/>
                <a:gd name="T66" fmla="*/ 3141 w 3738"/>
                <a:gd name="T67" fmla="*/ 4193 h 5256"/>
                <a:gd name="T68" fmla="*/ 3150 w 3738"/>
                <a:gd name="T69" fmla="*/ 4193 h 5256"/>
                <a:gd name="T70" fmla="*/ 3333 w 3738"/>
                <a:gd name="T71" fmla="*/ 4294 h 5256"/>
                <a:gd name="T72" fmla="*/ 3479 w 3738"/>
                <a:gd name="T73" fmla="*/ 4358 h 5256"/>
                <a:gd name="T74" fmla="*/ 3663 w 3738"/>
                <a:gd name="T75" fmla="*/ 4303 h 5256"/>
                <a:gd name="T76" fmla="*/ 3737 w 3738"/>
                <a:gd name="T77" fmla="*/ 4111 h 5256"/>
                <a:gd name="T78" fmla="*/ 3663 w 3738"/>
                <a:gd name="T79" fmla="*/ 3910 h 5256"/>
                <a:gd name="T80" fmla="*/ 3479 w 3738"/>
                <a:gd name="T81" fmla="*/ 3854 h 5256"/>
                <a:gd name="T82" fmla="*/ 3333 w 3738"/>
                <a:gd name="T83" fmla="*/ 3919 h 5256"/>
                <a:gd name="T84" fmla="*/ 3150 w 3738"/>
                <a:gd name="T85" fmla="*/ 4001 h 5256"/>
                <a:gd name="T86" fmla="*/ 2812 w 3738"/>
                <a:gd name="T87" fmla="*/ 4001 h 5256"/>
                <a:gd name="T88" fmla="*/ 2812 w 3738"/>
                <a:gd name="T89" fmla="*/ 1437 h 5256"/>
                <a:gd name="T90" fmla="*/ 3141 w 3738"/>
                <a:gd name="T91" fmla="*/ 1437 h 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738" h="5256">
                  <a:moveTo>
                    <a:pt x="3141" y="1437"/>
                  </a:moveTo>
                  <a:lnTo>
                    <a:pt x="3141" y="1437"/>
                  </a:lnTo>
                  <a:lnTo>
                    <a:pt x="3150" y="1437"/>
                  </a:lnTo>
                  <a:cubicBezTo>
                    <a:pt x="3233" y="1446"/>
                    <a:pt x="3288" y="1502"/>
                    <a:pt x="3333" y="1538"/>
                  </a:cubicBezTo>
                  <a:cubicBezTo>
                    <a:pt x="3379" y="1584"/>
                    <a:pt x="3424" y="1611"/>
                    <a:pt x="3479" y="1611"/>
                  </a:cubicBezTo>
                  <a:cubicBezTo>
                    <a:pt x="3553" y="1611"/>
                    <a:pt x="3617" y="1593"/>
                    <a:pt x="3663" y="1556"/>
                  </a:cubicBezTo>
                  <a:cubicBezTo>
                    <a:pt x="3700" y="1520"/>
                    <a:pt x="3737" y="1465"/>
                    <a:pt x="3737" y="1355"/>
                  </a:cubicBezTo>
                  <a:cubicBezTo>
                    <a:pt x="3737" y="1254"/>
                    <a:pt x="3709" y="1199"/>
                    <a:pt x="3663" y="1162"/>
                  </a:cubicBezTo>
                  <a:cubicBezTo>
                    <a:pt x="3617" y="1126"/>
                    <a:pt x="3553" y="1108"/>
                    <a:pt x="3479" y="1108"/>
                  </a:cubicBezTo>
                  <a:cubicBezTo>
                    <a:pt x="3424" y="1108"/>
                    <a:pt x="3379" y="1135"/>
                    <a:pt x="3333" y="1172"/>
                  </a:cubicBezTo>
                  <a:cubicBezTo>
                    <a:pt x="3288" y="1199"/>
                    <a:pt x="3233" y="1254"/>
                    <a:pt x="3150" y="1254"/>
                  </a:cubicBezTo>
                  <a:cubicBezTo>
                    <a:pt x="2812" y="1254"/>
                    <a:pt x="2812" y="1254"/>
                    <a:pt x="2812" y="1254"/>
                  </a:cubicBezTo>
                  <a:cubicBezTo>
                    <a:pt x="2812" y="0"/>
                    <a:pt x="2812" y="0"/>
                    <a:pt x="2812" y="0"/>
                  </a:cubicBezTo>
                  <a:cubicBezTo>
                    <a:pt x="2481" y="0"/>
                    <a:pt x="2481" y="0"/>
                    <a:pt x="2481" y="0"/>
                  </a:cubicBezTo>
                  <a:cubicBezTo>
                    <a:pt x="2481" y="82"/>
                    <a:pt x="2481" y="82"/>
                    <a:pt x="2481" y="82"/>
                  </a:cubicBezTo>
                  <a:cubicBezTo>
                    <a:pt x="2481" y="91"/>
                    <a:pt x="2481" y="101"/>
                    <a:pt x="2537" y="165"/>
                  </a:cubicBezTo>
                  <a:cubicBezTo>
                    <a:pt x="2573" y="219"/>
                    <a:pt x="2628" y="302"/>
                    <a:pt x="2628" y="412"/>
                  </a:cubicBezTo>
                  <a:cubicBezTo>
                    <a:pt x="2628" y="504"/>
                    <a:pt x="2610" y="604"/>
                    <a:pt x="2537" y="695"/>
                  </a:cubicBezTo>
                  <a:cubicBezTo>
                    <a:pt x="2472" y="778"/>
                    <a:pt x="2345" y="833"/>
                    <a:pt x="2207" y="833"/>
                  </a:cubicBezTo>
                  <a:cubicBezTo>
                    <a:pt x="2070" y="823"/>
                    <a:pt x="1950" y="769"/>
                    <a:pt x="1887" y="695"/>
                  </a:cubicBezTo>
                  <a:cubicBezTo>
                    <a:pt x="1823" y="604"/>
                    <a:pt x="1795" y="504"/>
                    <a:pt x="1795" y="412"/>
                  </a:cubicBezTo>
                  <a:cubicBezTo>
                    <a:pt x="1795" y="302"/>
                    <a:pt x="1859" y="210"/>
                    <a:pt x="1896" y="155"/>
                  </a:cubicBezTo>
                  <a:cubicBezTo>
                    <a:pt x="1950" y="91"/>
                    <a:pt x="1959" y="82"/>
                    <a:pt x="1968" y="64"/>
                  </a:cubicBezTo>
                  <a:cubicBezTo>
                    <a:pt x="1968" y="0"/>
                    <a:pt x="1968" y="0"/>
                    <a:pt x="1968" y="0"/>
                  </a:cubicBezTo>
                  <a:cubicBezTo>
                    <a:pt x="1639" y="0"/>
                    <a:pt x="1639" y="0"/>
                    <a:pt x="1639" y="0"/>
                  </a:cubicBezTo>
                  <a:cubicBezTo>
                    <a:pt x="1474" y="347"/>
                    <a:pt x="1347" y="695"/>
                    <a:pt x="1236" y="980"/>
                  </a:cubicBezTo>
                  <a:cubicBezTo>
                    <a:pt x="1145" y="980"/>
                    <a:pt x="1145" y="980"/>
                    <a:pt x="1145" y="980"/>
                  </a:cubicBezTo>
                  <a:cubicBezTo>
                    <a:pt x="0" y="1099"/>
                    <a:pt x="55" y="1904"/>
                    <a:pt x="55" y="2481"/>
                  </a:cubicBezTo>
                  <a:cubicBezTo>
                    <a:pt x="18" y="3387"/>
                    <a:pt x="476" y="4358"/>
                    <a:pt x="1145" y="4358"/>
                  </a:cubicBezTo>
                  <a:cubicBezTo>
                    <a:pt x="1740" y="4358"/>
                    <a:pt x="1740" y="4358"/>
                    <a:pt x="1740" y="4358"/>
                  </a:cubicBezTo>
                  <a:cubicBezTo>
                    <a:pt x="2005" y="4705"/>
                    <a:pt x="2345" y="4999"/>
                    <a:pt x="2738" y="5255"/>
                  </a:cubicBezTo>
                  <a:cubicBezTo>
                    <a:pt x="2812" y="5255"/>
                    <a:pt x="2812" y="5255"/>
                    <a:pt x="2812" y="5255"/>
                  </a:cubicBezTo>
                  <a:cubicBezTo>
                    <a:pt x="2812" y="4193"/>
                    <a:pt x="2812" y="4193"/>
                    <a:pt x="2812" y="4193"/>
                  </a:cubicBezTo>
                  <a:cubicBezTo>
                    <a:pt x="3141" y="4193"/>
                    <a:pt x="3141" y="4193"/>
                    <a:pt x="3141" y="4193"/>
                  </a:cubicBezTo>
                  <a:lnTo>
                    <a:pt x="3150" y="4193"/>
                  </a:lnTo>
                  <a:cubicBezTo>
                    <a:pt x="3233" y="4202"/>
                    <a:pt x="3288" y="4257"/>
                    <a:pt x="3333" y="4294"/>
                  </a:cubicBezTo>
                  <a:cubicBezTo>
                    <a:pt x="3379" y="4330"/>
                    <a:pt x="3424" y="4358"/>
                    <a:pt x="3479" y="4358"/>
                  </a:cubicBezTo>
                  <a:cubicBezTo>
                    <a:pt x="3553" y="4358"/>
                    <a:pt x="3617" y="4340"/>
                    <a:pt x="3663" y="4303"/>
                  </a:cubicBezTo>
                  <a:cubicBezTo>
                    <a:pt x="3700" y="4266"/>
                    <a:pt x="3737" y="4211"/>
                    <a:pt x="3737" y="4111"/>
                  </a:cubicBezTo>
                  <a:cubicBezTo>
                    <a:pt x="3737" y="4001"/>
                    <a:pt x="3709" y="3946"/>
                    <a:pt x="3663" y="3910"/>
                  </a:cubicBezTo>
                  <a:cubicBezTo>
                    <a:pt x="3617" y="3873"/>
                    <a:pt x="3553" y="3854"/>
                    <a:pt x="3479" y="3854"/>
                  </a:cubicBezTo>
                  <a:cubicBezTo>
                    <a:pt x="3424" y="3854"/>
                    <a:pt x="3379" y="3882"/>
                    <a:pt x="3333" y="3919"/>
                  </a:cubicBezTo>
                  <a:cubicBezTo>
                    <a:pt x="3288" y="3955"/>
                    <a:pt x="3233" y="4001"/>
                    <a:pt x="3150" y="4001"/>
                  </a:cubicBezTo>
                  <a:cubicBezTo>
                    <a:pt x="2812" y="4001"/>
                    <a:pt x="2812" y="4001"/>
                    <a:pt x="2812" y="4001"/>
                  </a:cubicBezTo>
                  <a:cubicBezTo>
                    <a:pt x="2812" y="1437"/>
                    <a:pt x="2812" y="1437"/>
                    <a:pt x="2812" y="1437"/>
                  </a:cubicBezTo>
                  <a:lnTo>
                    <a:pt x="3141" y="1437"/>
                  </a:lnTo>
                </a:path>
              </a:pathLst>
            </a:custGeom>
            <a:solidFill>
              <a:schemeClr val="accent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52366" tIns="76183" rIns="152366" bIns="76183" anchor="ctr"/>
            <a:lstStyle/>
            <a:p>
              <a:endParaRPr lang="en-US"/>
            </a:p>
          </p:txBody>
        </p:sp>
        <p:sp>
          <p:nvSpPr>
            <p:cNvPr id="76" name="Freeform 5"/>
            <p:cNvSpPr>
              <a:spLocks noChangeArrowheads="1"/>
            </p:cNvSpPr>
            <p:nvPr/>
          </p:nvSpPr>
          <p:spPr bwMode="auto">
            <a:xfrm>
              <a:off x="3631784" y="5670021"/>
              <a:ext cx="2867336" cy="2674937"/>
            </a:xfrm>
            <a:custGeom>
              <a:avLst/>
              <a:gdLst>
                <a:gd name="T0" fmla="*/ 4707 w 4781"/>
                <a:gd name="T1" fmla="*/ 2032 h 4460"/>
                <a:gd name="T2" fmla="*/ 4707 w 4781"/>
                <a:gd name="T3" fmla="*/ 2032 h 4460"/>
                <a:gd name="T4" fmla="*/ 4524 w 4781"/>
                <a:gd name="T5" fmla="*/ 1978 h 4460"/>
                <a:gd name="T6" fmla="*/ 4377 w 4781"/>
                <a:gd name="T7" fmla="*/ 2042 h 4460"/>
                <a:gd name="T8" fmla="*/ 4194 w 4781"/>
                <a:gd name="T9" fmla="*/ 2124 h 4460"/>
                <a:gd name="T10" fmla="*/ 3883 w 4781"/>
                <a:gd name="T11" fmla="*/ 2124 h 4460"/>
                <a:gd name="T12" fmla="*/ 3883 w 4781"/>
                <a:gd name="T13" fmla="*/ 870 h 4460"/>
                <a:gd name="T14" fmla="*/ 1585 w 4781"/>
                <a:gd name="T15" fmla="*/ 870 h 4460"/>
                <a:gd name="T16" fmla="*/ 1585 w 4781"/>
                <a:gd name="T17" fmla="*/ 586 h 4460"/>
                <a:gd name="T18" fmla="*/ 1677 w 4781"/>
                <a:gd name="T19" fmla="*/ 403 h 4460"/>
                <a:gd name="T20" fmla="*/ 1731 w 4781"/>
                <a:gd name="T21" fmla="*/ 256 h 4460"/>
                <a:gd name="T22" fmla="*/ 1686 w 4781"/>
                <a:gd name="T23" fmla="*/ 73 h 4460"/>
                <a:gd name="T24" fmla="*/ 1484 w 4781"/>
                <a:gd name="T25" fmla="*/ 0 h 4460"/>
                <a:gd name="T26" fmla="*/ 1291 w 4781"/>
                <a:gd name="T27" fmla="*/ 82 h 4460"/>
                <a:gd name="T28" fmla="*/ 1237 w 4781"/>
                <a:gd name="T29" fmla="*/ 256 h 4460"/>
                <a:gd name="T30" fmla="*/ 1301 w 4781"/>
                <a:gd name="T31" fmla="*/ 412 h 4460"/>
                <a:gd name="T32" fmla="*/ 1401 w 4781"/>
                <a:gd name="T33" fmla="*/ 586 h 4460"/>
                <a:gd name="T34" fmla="*/ 1401 w 4781"/>
                <a:gd name="T35" fmla="*/ 595 h 4460"/>
                <a:gd name="T36" fmla="*/ 1401 w 4781"/>
                <a:gd name="T37" fmla="*/ 870 h 4460"/>
                <a:gd name="T38" fmla="*/ 0 w 4781"/>
                <a:gd name="T39" fmla="*/ 870 h 4460"/>
                <a:gd name="T40" fmla="*/ 0 w 4781"/>
                <a:gd name="T41" fmla="*/ 1960 h 4460"/>
                <a:gd name="T42" fmla="*/ 92 w 4781"/>
                <a:gd name="T43" fmla="*/ 1960 h 4460"/>
                <a:gd name="T44" fmla="*/ 175 w 4781"/>
                <a:gd name="T45" fmla="*/ 1905 h 4460"/>
                <a:gd name="T46" fmla="*/ 421 w 4781"/>
                <a:gd name="T47" fmla="*/ 1813 h 4460"/>
                <a:gd name="T48" fmla="*/ 706 w 4781"/>
                <a:gd name="T49" fmla="*/ 1905 h 4460"/>
                <a:gd name="T50" fmla="*/ 843 w 4781"/>
                <a:gd name="T51" fmla="*/ 2234 h 4460"/>
                <a:gd name="T52" fmla="*/ 706 w 4781"/>
                <a:gd name="T53" fmla="*/ 2554 h 4460"/>
                <a:gd name="T54" fmla="*/ 421 w 4781"/>
                <a:gd name="T55" fmla="*/ 2646 h 4460"/>
                <a:gd name="T56" fmla="*/ 175 w 4781"/>
                <a:gd name="T57" fmla="*/ 2536 h 4460"/>
                <a:gd name="T58" fmla="*/ 74 w 4781"/>
                <a:gd name="T59" fmla="*/ 2472 h 4460"/>
                <a:gd name="T60" fmla="*/ 0 w 4781"/>
                <a:gd name="T61" fmla="*/ 2472 h 4460"/>
                <a:gd name="T62" fmla="*/ 0 w 4781"/>
                <a:gd name="T63" fmla="*/ 3589 h 4460"/>
                <a:gd name="T64" fmla="*/ 1942 w 4781"/>
                <a:gd name="T65" fmla="*/ 3589 h 4460"/>
                <a:gd name="T66" fmla="*/ 1942 w 4781"/>
                <a:gd name="T67" fmla="*/ 3864 h 4460"/>
                <a:gd name="T68" fmla="*/ 1942 w 4781"/>
                <a:gd name="T69" fmla="*/ 3864 h 4460"/>
                <a:gd name="T70" fmla="*/ 1841 w 4781"/>
                <a:gd name="T71" fmla="*/ 4047 h 4460"/>
                <a:gd name="T72" fmla="*/ 1777 w 4781"/>
                <a:gd name="T73" fmla="*/ 4202 h 4460"/>
                <a:gd name="T74" fmla="*/ 1831 w 4781"/>
                <a:gd name="T75" fmla="*/ 4377 h 4460"/>
                <a:gd name="T76" fmla="*/ 2033 w 4781"/>
                <a:gd name="T77" fmla="*/ 4459 h 4460"/>
                <a:gd name="T78" fmla="*/ 2226 w 4781"/>
                <a:gd name="T79" fmla="*/ 4377 h 4460"/>
                <a:gd name="T80" fmla="*/ 2280 w 4781"/>
                <a:gd name="T81" fmla="*/ 4202 h 4460"/>
                <a:gd name="T82" fmla="*/ 2217 w 4781"/>
                <a:gd name="T83" fmla="*/ 4047 h 4460"/>
                <a:gd name="T84" fmla="*/ 2134 w 4781"/>
                <a:gd name="T85" fmla="*/ 3873 h 4460"/>
                <a:gd name="T86" fmla="*/ 2134 w 4781"/>
                <a:gd name="T87" fmla="*/ 3589 h 4460"/>
                <a:gd name="T88" fmla="*/ 3883 w 4781"/>
                <a:gd name="T89" fmla="*/ 3589 h 4460"/>
                <a:gd name="T90" fmla="*/ 3883 w 4781"/>
                <a:gd name="T91" fmla="*/ 2307 h 4460"/>
                <a:gd name="T92" fmla="*/ 4185 w 4781"/>
                <a:gd name="T93" fmla="*/ 2307 h 4460"/>
                <a:gd name="T94" fmla="*/ 4194 w 4781"/>
                <a:gd name="T95" fmla="*/ 2307 h 4460"/>
                <a:gd name="T96" fmla="*/ 4377 w 4781"/>
                <a:gd name="T97" fmla="*/ 2408 h 4460"/>
                <a:gd name="T98" fmla="*/ 4524 w 4781"/>
                <a:gd name="T99" fmla="*/ 2481 h 4460"/>
                <a:gd name="T100" fmla="*/ 4698 w 4781"/>
                <a:gd name="T101" fmla="*/ 2426 h 4460"/>
                <a:gd name="T102" fmla="*/ 4780 w 4781"/>
                <a:gd name="T103" fmla="*/ 2225 h 4460"/>
                <a:gd name="T104" fmla="*/ 4707 w 4781"/>
                <a:gd name="T105" fmla="*/ 2032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781" h="4460">
                  <a:moveTo>
                    <a:pt x="4707" y="2032"/>
                  </a:moveTo>
                  <a:lnTo>
                    <a:pt x="4707" y="2032"/>
                  </a:lnTo>
                  <a:cubicBezTo>
                    <a:pt x="4661" y="1996"/>
                    <a:pt x="4598" y="1978"/>
                    <a:pt x="4524" y="1978"/>
                  </a:cubicBezTo>
                  <a:cubicBezTo>
                    <a:pt x="4469" y="1978"/>
                    <a:pt x="4423" y="2005"/>
                    <a:pt x="4377" y="2042"/>
                  </a:cubicBezTo>
                  <a:cubicBezTo>
                    <a:pt x="4322" y="2069"/>
                    <a:pt x="4276" y="2124"/>
                    <a:pt x="4194" y="2124"/>
                  </a:cubicBezTo>
                  <a:cubicBezTo>
                    <a:pt x="3883" y="2124"/>
                    <a:pt x="3883" y="2124"/>
                    <a:pt x="3883" y="2124"/>
                  </a:cubicBezTo>
                  <a:cubicBezTo>
                    <a:pt x="3883" y="870"/>
                    <a:pt x="3883" y="870"/>
                    <a:pt x="3883" y="870"/>
                  </a:cubicBezTo>
                  <a:cubicBezTo>
                    <a:pt x="1585" y="870"/>
                    <a:pt x="1585" y="870"/>
                    <a:pt x="1585" y="870"/>
                  </a:cubicBezTo>
                  <a:cubicBezTo>
                    <a:pt x="1585" y="586"/>
                    <a:pt x="1585" y="586"/>
                    <a:pt x="1585" y="586"/>
                  </a:cubicBezTo>
                  <a:cubicBezTo>
                    <a:pt x="1585" y="504"/>
                    <a:pt x="1640" y="458"/>
                    <a:pt x="1677" y="403"/>
                  </a:cubicBezTo>
                  <a:cubicBezTo>
                    <a:pt x="1713" y="357"/>
                    <a:pt x="1731" y="320"/>
                    <a:pt x="1731" y="256"/>
                  </a:cubicBezTo>
                  <a:cubicBezTo>
                    <a:pt x="1731" y="192"/>
                    <a:pt x="1722" y="119"/>
                    <a:pt x="1686" y="73"/>
                  </a:cubicBezTo>
                  <a:cubicBezTo>
                    <a:pt x="1649" y="28"/>
                    <a:pt x="1594" y="0"/>
                    <a:pt x="1484" y="0"/>
                  </a:cubicBezTo>
                  <a:cubicBezTo>
                    <a:pt x="1383" y="9"/>
                    <a:pt x="1319" y="37"/>
                    <a:pt x="1291" y="82"/>
                  </a:cubicBezTo>
                  <a:cubicBezTo>
                    <a:pt x="1255" y="119"/>
                    <a:pt x="1237" y="183"/>
                    <a:pt x="1237" y="256"/>
                  </a:cubicBezTo>
                  <a:cubicBezTo>
                    <a:pt x="1237" y="320"/>
                    <a:pt x="1264" y="357"/>
                    <a:pt x="1301" y="412"/>
                  </a:cubicBezTo>
                  <a:cubicBezTo>
                    <a:pt x="1337" y="458"/>
                    <a:pt x="1392" y="504"/>
                    <a:pt x="1401" y="586"/>
                  </a:cubicBezTo>
                  <a:cubicBezTo>
                    <a:pt x="1401" y="595"/>
                    <a:pt x="1401" y="595"/>
                    <a:pt x="1401" y="595"/>
                  </a:cubicBezTo>
                  <a:cubicBezTo>
                    <a:pt x="1401" y="870"/>
                    <a:pt x="1401" y="870"/>
                    <a:pt x="1401" y="870"/>
                  </a:cubicBezTo>
                  <a:cubicBezTo>
                    <a:pt x="0" y="870"/>
                    <a:pt x="0" y="870"/>
                    <a:pt x="0" y="870"/>
                  </a:cubicBezTo>
                  <a:cubicBezTo>
                    <a:pt x="0" y="1960"/>
                    <a:pt x="0" y="1960"/>
                    <a:pt x="0" y="1960"/>
                  </a:cubicBezTo>
                  <a:cubicBezTo>
                    <a:pt x="92" y="1960"/>
                    <a:pt x="92" y="1960"/>
                    <a:pt x="92" y="1960"/>
                  </a:cubicBezTo>
                  <a:cubicBezTo>
                    <a:pt x="111" y="1960"/>
                    <a:pt x="111" y="1950"/>
                    <a:pt x="175" y="1905"/>
                  </a:cubicBezTo>
                  <a:cubicBezTo>
                    <a:pt x="230" y="1868"/>
                    <a:pt x="321" y="1813"/>
                    <a:pt x="421" y="1813"/>
                  </a:cubicBezTo>
                  <a:cubicBezTo>
                    <a:pt x="522" y="1813"/>
                    <a:pt x="623" y="1831"/>
                    <a:pt x="706" y="1905"/>
                  </a:cubicBezTo>
                  <a:cubicBezTo>
                    <a:pt x="788" y="1969"/>
                    <a:pt x="843" y="2096"/>
                    <a:pt x="843" y="2234"/>
                  </a:cubicBezTo>
                  <a:cubicBezTo>
                    <a:pt x="843" y="2372"/>
                    <a:pt x="788" y="2490"/>
                    <a:pt x="706" y="2554"/>
                  </a:cubicBezTo>
                  <a:cubicBezTo>
                    <a:pt x="623" y="2618"/>
                    <a:pt x="522" y="2646"/>
                    <a:pt x="421" y="2646"/>
                  </a:cubicBezTo>
                  <a:cubicBezTo>
                    <a:pt x="312" y="2646"/>
                    <a:pt x="230" y="2582"/>
                    <a:pt x="175" y="2536"/>
                  </a:cubicBezTo>
                  <a:cubicBezTo>
                    <a:pt x="111" y="2490"/>
                    <a:pt x="92" y="2481"/>
                    <a:pt x="74" y="2472"/>
                  </a:cubicBezTo>
                  <a:cubicBezTo>
                    <a:pt x="0" y="2472"/>
                    <a:pt x="0" y="2472"/>
                    <a:pt x="0" y="2472"/>
                  </a:cubicBezTo>
                  <a:cubicBezTo>
                    <a:pt x="0" y="3589"/>
                    <a:pt x="0" y="3589"/>
                    <a:pt x="0" y="3589"/>
                  </a:cubicBezTo>
                  <a:cubicBezTo>
                    <a:pt x="1942" y="3589"/>
                    <a:pt x="1942" y="3589"/>
                    <a:pt x="1942" y="3589"/>
                  </a:cubicBezTo>
                  <a:cubicBezTo>
                    <a:pt x="1942" y="3864"/>
                    <a:pt x="1942" y="3864"/>
                    <a:pt x="1942" y="3864"/>
                  </a:cubicBezTo>
                  <a:lnTo>
                    <a:pt x="1942" y="3864"/>
                  </a:lnTo>
                  <a:cubicBezTo>
                    <a:pt x="1932" y="3946"/>
                    <a:pt x="1887" y="4001"/>
                    <a:pt x="1841" y="4047"/>
                  </a:cubicBezTo>
                  <a:cubicBezTo>
                    <a:pt x="1804" y="4101"/>
                    <a:pt x="1777" y="4138"/>
                    <a:pt x="1777" y="4202"/>
                  </a:cubicBezTo>
                  <a:cubicBezTo>
                    <a:pt x="1777" y="4267"/>
                    <a:pt x="1795" y="4331"/>
                    <a:pt x="1831" y="4377"/>
                  </a:cubicBezTo>
                  <a:cubicBezTo>
                    <a:pt x="1868" y="4423"/>
                    <a:pt x="1923" y="4450"/>
                    <a:pt x="2033" y="4459"/>
                  </a:cubicBezTo>
                  <a:cubicBezTo>
                    <a:pt x="2134" y="4459"/>
                    <a:pt x="2189" y="4423"/>
                    <a:pt x="2226" y="4377"/>
                  </a:cubicBezTo>
                  <a:cubicBezTo>
                    <a:pt x="2262" y="4340"/>
                    <a:pt x="2280" y="4267"/>
                    <a:pt x="2280" y="4202"/>
                  </a:cubicBezTo>
                  <a:cubicBezTo>
                    <a:pt x="2280" y="4138"/>
                    <a:pt x="2253" y="4101"/>
                    <a:pt x="2217" y="4047"/>
                  </a:cubicBezTo>
                  <a:cubicBezTo>
                    <a:pt x="2180" y="4001"/>
                    <a:pt x="2134" y="3956"/>
                    <a:pt x="2134" y="3873"/>
                  </a:cubicBezTo>
                  <a:cubicBezTo>
                    <a:pt x="2134" y="3589"/>
                    <a:pt x="2134" y="3589"/>
                    <a:pt x="2134" y="3589"/>
                  </a:cubicBezTo>
                  <a:cubicBezTo>
                    <a:pt x="3883" y="3589"/>
                    <a:pt x="3883" y="3589"/>
                    <a:pt x="3883" y="3589"/>
                  </a:cubicBezTo>
                  <a:cubicBezTo>
                    <a:pt x="3883" y="2307"/>
                    <a:pt x="3883" y="2307"/>
                    <a:pt x="3883" y="2307"/>
                  </a:cubicBezTo>
                  <a:cubicBezTo>
                    <a:pt x="4185" y="2307"/>
                    <a:pt x="4185" y="2307"/>
                    <a:pt x="4185" y="2307"/>
                  </a:cubicBezTo>
                  <a:lnTo>
                    <a:pt x="4194" y="2307"/>
                  </a:lnTo>
                  <a:cubicBezTo>
                    <a:pt x="4276" y="2316"/>
                    <a:pt x="4322" y="2372"/>
                    <a:pt x="4377" y="2408"/>
                  </a:cubicBezTo>
                  <a:cubicBezTo>
                    <a:pt x="4423" y="2454"/>
                    <a:pt x="4469" y="2481"/>
                    <a:pt x="4524" y="2481"/>
                  </a:cubicBezTo>
                  <a:cubicBezTo>
                    <a:pt x="4598" y="2481"/>
                    <a:pt x="4661" y="2463"/>
                    <a:pt x="4698" y="2426"/>
                  </a:cubicBezTo>
                  <a:cubicBezTo>
                    <a:pt x="4743" y="2390"/>
                    <a:pt x="4780" y="2335"/>
                    <a:pt x="4780" y="2225"/>
                  </a:cubicBezTo>
                  <a:cubicBezTo>
                    <a:pt x="4780" y="2124"/>
                    <a:pt x="4752" y="2069"/>
                    <a:pt x="4707" y="2032"/>
                  </a:cubicBezTo>
                </a:path>
              </a:pathLst>
            </a:custGeom>
            <a:solidFill>
              <a:schemeClr val="accent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52366" tIns="76183" rIns="152366" bIns="76183" anchor="ctr"/>
            <a:lstStyle/>
            <a:p>
              <a:endParaRPr lang="en-US"/>
            </a:p>
          </p:txBody>
        </p:sp>
        <p:sp>
          <p:nvSpPr>
            <p:cNvPr id="77" name="Freeform 6"/>
            <p:cNvSpPr>
              <a:spLocks noChangeArrowheads="1"/>
            </p:cNvSpPr>
            <p:nvPr/>
          </p:nvSpPr>
          <p:spPr bwMode="auto">
            <a:xfrm>
              <a:off x="6102349" y="5670021"/>
              <a:ext cx="1785472" cy="2674937"/>
            </a:xfrm>
            <a:custGeom>
              <a:avLst/>
              <a:gdLst>
                <a:gd name="T0" fmla="*/ 686 w 2977"/>
                <a:gd name="T1" fmla="*/ 586 h 4460"/>
                <a:gd name="T2" fmla="*/ 686 w 2977"/>
                <a:gd name="T3" fmla="*/ 586 h 4460"/>
                <a:gd name="T4" fmla="*/ 769 w 2977"/>
                <a:gd name="T5" fmla="*/ 403 h 4460"/>
                <a:gd name="T6" fmla="*/ 833 w 2977"/>
                <a:gd name="T7" fmla="*/ 256 h 4460"/>
                <a:gd name="T8" fmla="*/ 778 w 2977"/>
                <a:gd name="T9" fmla="*/ 73 h 4460"/>
                <a:gd name="T10" fmla="*/ 577 w 2977"/>
                <a:gd name="T11" fmla="*/ 0 h 4460"/>
                <a:gd name="T12" fmla="*/ 385 w 2977"/>
                <a:gd name="T13" fmla="*/ 82 h 4460"/>
                <a:gd name="T14" fmla="*/ 330 w 2977"/>
                <a:gd name="T15" fmla="*/ 256 h 4460"/>
                <a:gd name="T16" fmla="*/ 394 w 2977"/>
                <a:gd name="T17" fmla="*/ 412 h 4460"/>
                <a:gd name="T18" fmla="*/ 495 w 2977"/>
                <a:gd name="T19" fmla="*/ 586 h 4460"/>
                <a:gd name="T20" fmla="*/ 495 w 2977"/>
                <a:gd name="T21" fmla="*/ 595 h 4460"/>
                <a:gd name="T22" fmla="*/ 495 w 2977"/>
                <a:gd name="T23" fmla="*/ 870 h 4460"/>
                <a:gd name="T24" fmla="*/ 0 w 2977"/>
                <a:gd name="T25" fmla="*/ 870 h 4460"/>
                <a:gd name="T26" fmla="*/ 0 w 2977"/>
                <a:gd name="T27" fmla="*/ 1960 h 4460"/>
                <a:gd name="T28" fmla="*/ 73 w 2977"/>
                <a:gd name="T29" fmla="*/ 1960 h 4460"/>
                <a:gd name="T30" fmla="*/ 155 w 2977"/>
                <a:gd name="T31" fmla="*/ 1905 h 4460"/>
                <a:gd name="T32" fmla="*/ 403 w 2977"/>
                <a:gd name="T33" fmla="*/ 1813 h 4460"/>
                <a:gd name="T34" fmla="*/ 686 w 2977"/>
                <a:gd name="T35" fmla="*/ 1905 h 4460"/>
                <a:gd name="T36" fmla="*/ 824 w 2977"/>
                <a:gd name="T37" fmla="*/ 2234 h 4460"/>
                <a:gd name="T38" fmla="*/ 686 w 2977"/>
                <a:gd name="T39" fmla="*/ 2554 h 4460"/>
                <a:gd name="T40" fmla="*/ 403 w 2977"/>
                <a:gd name="T41" fmla="*/ 2646 h 4460"/>
                <a:gd name="T42" fmla="*/ 155 w 2977"/>
                <a:gd name="T43" fmla="*/ 2536 h 4460"/>
                <a:gd name="T44" fmla="*/ 55 w 2977"/>
                <a:gd name="T45" fmla="*/ 2472 h 4460"/>
                <a:gd name="T46" fmla="*/ 0 w 2977"/>
                <a:gd name="T47" fmla="*/ 2472 h 4460"/>
                <a:gd name="T48" fmla="*/ 0 w 2977"/>
                <a:gd name="T49" fmla="*/ 3589 h 4460"/>
                <a:gd name="T50" fmla="*/ 1044 w 2977"/>
                <a:gd name="T51" fmla="*/ 3589 h 4460"/>
                <a:gd name="T52" fmla="*/ 1044 w 2977"/>
                <a:gd name="T53" fmla="*/ 3864 h 4460"/>
                <a:gd name="T54" fmla="*/ 1044 w 2977"/>
                <a:gd name="T55" fmla="*/ 3864 h 4460"/>
                <a:gd name="T56" fmla="*/ 943 w 2977"/>
                <a:gd name="T57" fmla="*/ 4047 h 4460"/>
                <a:gd name="T58" fmla="*/ 870 w 2977"/>
                <a:gd name="T59" fmla="*/ 4202 h 4460"/>
                <a:gd name="T60" fmla="*/ 925 w 2977"/>
                <a:gd name="T61" fmla="*/ 4377 h 4460"/>
                <a:gd name="T62" fmla="*/ 1126 w 2977"/>
                <a:gd name="T63" fmla="*/ 4459 h 4460"/>
                <a:gd name="T64" fmla="*/ 1319 w 2977"/>
                <a:gd name="T65" fmla="*/ 4377 h 4460"/>
                <a:gd name="T66" fmla="*/ 1373 w 2977"/>
                <a:gd name="T67" fmla="*/ 4202 h 4460"/>
                <a:gd name="T68" fmla="*/ 1309 w 2977"/>
                <a:gd name="T69" fmla="*/ 4047 h 4460"/>
                <a:gd name="T70" fmla="*/ 1227 w 2977"/>
                <a:gd name="T71" fmla="*/ 3873 h 4460"/>
                <a:gd name="T72" fmla="*/ 1227 w 2977"/>
                <a:gd name="T73" fmla="*/ 3589 h 4460"/>
                <a:gd name="T74" fmla="*/ 2976 w 2977"/>
                <a:gd name="T75" fmla="*/ 3589 h 4460"/>
                <a:gd name="T76" fmla="*/ 2976 w 2977"/>
                <a:gd name="T77" fmla="*/ 2472 h 4460"/>
                <a:gd name="T78" fmla="*/ 2940 w 2977"/>
                <a:gd name="T79" fmla="*/ 2472 h 4460"/>
                <a:gd name="T80" fmla="*/ 2848 w 2977"/>
                <a:gd name="T81" fmla="*/ 2536 h 4460"/>
                <a:gd name="T82" fmla="*/ 2600 w 2977"/>
                <a:gd name="T83" fmla="*/ 2646 h 4460"/>
                <a:gd name="T84" fmla="*/ 2317 w 2977"/>
                <a:gd name="T85" fmla="*/ 2554 h 4460"/>
                <a:gd name="T86" fmla="*/ 2179 w 2977"/>
                <a:gd name="T87" fmla="*/ 2234 h 4460"/>
                <a:gd name="T88" fmla="*/ 2317 w 2977"/>
                <a:gd name="T89" fmla="*/ 1905 h 4460"/>
                <a:gd name="T90" fmla="*/ 2600 w 2977"/>
                <a:gd name="T91" fmla="*/ 1813 h 4460"/>
                <a:gd name="T92" fmla="*/ 2838 w 2977"/>
                <a:gd name="T93" fmla="*/ 1905 h 4460"/>
                <a:gd name="T94" fmla="*/ 2921 w 2977"/>
                <a:gd name="T95" fmla="*/ 1960 h 4460"/>
                <a:gd name="T96" fmla="*/ 2976 w 2977"/>
                <a:gd name="T97" fmla="*/ 1960 h 4460"/>
                <a:gd name="T98" fmla="*/ 2976 w 2977"/>
                <a:gd name="T99" fmla="*/ 870 h 4460"/>
                <a:gd name="T100" fmla="*/ 686 w 2977"/>
                <a:gd name="T101" fmla="*/ 870 h 4460"/>
                <a:gd name="T102" fmla="*/ 686 w 2977"/>
                <a:gd name="T103" fmla="*/ 586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77" h="4460">
                  <a:moveTo>
                    <a:pt x="686" y="586"/>
                  </a:moveTo>
                  <a:lnTo>
                    <a:pt x="686" y="586"/>
                  </a:lnTo>
                  <a:cubicBezTo>
                    <a:pt x="686" y="504"/>
                    <a:pt x="732" y="458"/>
                    <a:pt x="769" y="403"/>
                  </a:cubicBezTo>
                  <a:cubicBezTo>
                    <a:pt x="806" y="357"/>
                    <a:pt x="833" y="320"/>
                    <a:pt x="833" y="256"/>
                  </a:cubicBezTo>
                  <a:cubicBezTo>
                    <a:pt x="833" y="192"/>
                    <a:pt x="815" y="119"/>
                    <a:pt x="778" y="73"/>
                  </a:cubicBezTo>
                  <a:cubicBezTo>
                    <a:pt x="741" y="28"/>
                    <a:pt x="686" y="0"/>
                    <a:pt x="577" y="0"/>
                  </a:cubicBezTo>
                  <a:cubicBezTo>
                    <a:pt x="477" y="9"/>
                    <a:pt x="421" y="37"/>
                    <a:pt x="385" y="82"/>
                  </a:cubicBezTo>
                  <a:cubicBezTo>
                    <a:pt x="348" y="119"/>
                    <a:pt x="330" y="183"/>
                    <a:pt x="330" y="256"/>
                  </a:cubicBezTo>
                  <a:cubicBezTo>
                    <a:pt x="330" y="320"/>
                    <a:pt x="357" y="357"/>
                    <a:pt x="394" y="412"/>
                  </a:cubicBezTo>
                  <a:cubicBezTo>
                    <a:pt x="440" y="458"/>
                    <a:pt x="486" y="504"/>
                    <a:pt x="495" y="586"/>
                  </a:cubicBezTo>
                  <a:cubicBezTo>
                    <a:pt x="495" y="595"/>
                    <a:pt x="495" y="595"/>
                    <a:pt x="495" y="595"/>
                  </a:cubicBezTo>
                  <a:cubicBezTo>
                    <a:pt x="495" y="870"/>
                    <a:pt x="495" y="870"/>
                    <a:pt x="495" y="870"/>
                  </a:cubicBezTo>
                  <a:cubicBezTo>
                    <a:pt x="0" y="870"/>
                    <a:pt x="0" y="870"/>
                    <a:pt x="0" y="870"/>
                  </a:cubicBezTo>
                  <a:cubicBezTo>
                    <a:pt x="0" y="1960"/>
                    <a:pt x="0" y="1960"/>
                    <a:pt x="0" y="1960"/>
                  </a:cubicBezTo>
                  <a:cubicBezTo>
                    <a:pt x="73" y="1960"/>
                    <a:pt x="73" y="1960"/>
                    <a:pt x="73" y="1960"/>
                  </a:cubicBezTo>
                  <a:cubicBezTo>
                    <a:pt x="91" y="1960"/>
                    <a:pt x="91" y="1950"/>
                    <a:pt x="155" y="1905"/>
                  </a:cubicBezTo>
                  <a:cubicBezTo>
                    <a:pt x="210" y="1868"/>
                    <a:pt x="293" y="1813"/>
                    <a:pt x="403" y="1813"/>
                  </a:cubicBezTo>
                  <a:cubicBezTo>
                    <a:pt x="495" y="1813"/>
                    <a:pt x="595" y="1831"/>
                    <a:pt x="686" y="1905"/>
                  </a:cubicBezTo>
                  <a:cubicBezTo>
                    <a:pt x="769" y="1969"/>
                    <a:pt x="824" y="2096"/>
                    <a:pt x="824" y="2234"/>
                  </a:cubicBezTo>
                  <a:cubicBezTo>
                    <a:pt x="824" y="2372"/>
                    <a:pt x="760" y="2490"/>
                    <a:pt x="686" y="2554"/>
                  </a:cubicBezTo>
                  <a:cubicBezTo>
                    <a:pt x="604" y="2618"/>
                    <a:pt x="495" y="2646"/>
                    <a:pt x="403" y="2646"/>
                  </a:cubicBezTo>
                  <a:cubicBezTo>
                    <a:pt x="293" y="2646"/>
                    <a:pt x="210" y="2582"/>
                    <a:pt x="155" y="2536"/>
                  </a:cubicBezTo>
                  <a:cubicBezTo>
                    <a:pt x="91" y="2490"/>
                    <a:pt x="73" y="2481"/>
                    <a:pt x="55" y="2472"/>
                  </a:cubicBezTo>
                  <a:cubicBezTo>
                    <a:pt x="0" y="2472"/>
                    <a:pt x="0" y="2472"/>
                    <a:pt x="0" y="2472"/>
                  </a:cubicBezTo>
                  <a:cubicBezTo>
                    <a:pt x="0" y="3589"/>
                    <a:pt x="0" y="3589"/>
                    <a:pt x="0" y="3589"/>
                  </a:cubicBezTo>
                  <a:cubicBezTo>
                    <a:pt x="1044" y="3589"/>
                    <a:pt x="1044" y="3589"/>
                    <a:pt x="1044" y="3589"/>
                  </a:cubicBezTo>
                  <a:cubicBezTo>
                    <a:pt x="1044" y="3864"/>
                    <a:pt x="1044" y="3864"/>
                    <a:pt x="1044" y="3864"/>
                  </a:cubicBezTo>
                  <a:lnTo>
                    <a:pt x="1044" y="3864"/>
                  </a:lnTo>
                  <a:cubicBezTo>
                    <a:pt x="1035" y="3946"/>
                    <a:pt x="980" y="4001"/>
                    <a:pt x="943" y="4047"/>
                  </a:cubicBezTo>
                  <a:cubicBezTo>
                    <a:pt x="897" y="4101"/>
                    <a:pt x="870" y="4138"/>
                    <a:pt x="870" y="4202"/>
                  </a:cubicBezTo>
                  <a:cubicBezTo>
                    <a:pt x="870" y="4267"/>
                    <a:pt x="888" y="4331"/>
                    <a:pt x="925" y="4377"/>
                  </a:cubicBezTo>
                  <a:cubicBezTo>
                    <a:pt x="962" y="4423"/>
                    <a:pt x="1016" y="4450"/>
                    <a:pt x="1126" y="4459"/>
                  </a:cubicBezTo>
                  <a:cubicBezTo>
                    <a:pt x="1227" y="4459"/>
                    <a:pt x="1282" y="4423"/>
                    <a:pt x="1319" y="4377"/>
                  </a:cubicBezTo>
                  <a:cubicBezTo>
                    <a:pt x="1355" y="4340"/>
                    <a:pt x="1373" y="4267"/>
                    <a:pt x="1373" y="4202"/>
                  </a:cubicBezTo>
                  <a:cubicBezTo>
                    <a:pt x="1373" y="4138"/>
                    <a:pt x="1346" y="4101"/>
                    <a:pt x="1309" y="4047"/>
                  </a:cubicBezTo>
                  <a:cubicBezTo>
                    <a:pt x="1282" y="4001"/>
                    <a:pt x="1227" y="3956"/>
                    <a:pt x="1227" y="3873"/>
                  </a:cubicBezTo>
                  <a:cubicBezTo>
                    <a:pt x="1227" y="3589"/>
                    <a:pt x="1227" y="3589"/>
                    <a:pt x="1227" y="3589"/>
                  </a:cubicBezTo>
                  <a:cubicBezTo>
                    <a:pt x="2976" y="3589"/>
                    <a:pt x="2976" y="3589"/>
                    <a:pt x="2976" y="3589"/>
                  </a:cubicBezTo>
                  <a:cubicBezTo>
                    <a:pt x="2976" y="2472"/>
                    <a:pt x="2976" y="2472"/>
                    <a:pt x="2976" y="2472"/>
                  </a:cubicBezTo>
                  <a:cubicBezTo>
                    <a:pt x="2940" y="2472"/>
                    <a:pt x="2940" y="2472"/>
                    <a:pt x="2940" y="2472"/>
                  </a:cubicBezTo>
                  <a:cubicBezTo>
                    <a:pt x="2930" y="2481"/>
                    <a:pt x="2912" y="2490"/>
                    <a:pt x="2848" y="2536"/>
                  </a:cubicBezTo>
                  <a:cubicBezTo>
                    <a:pt x="2793" y="2582"/>
                    <a:pt x="2710" y="2646"/>
                    <a:pt x="2600" y="2646"/>
                  </a:cubicBezTo>
                  <a:cubicBezTo>
                    <a:pt x="2500" y="2646"/>
                    <a:pt x="2399" y="2618"/>
                    <a:pt x="2317" y="2554"/>
                  </a:cubicBezTo>
                  <a:cubicBezTo>
                    <a:pt x="2234" y="2490"/>
                    <a:pt x="2179" y="2372"/>
                    <a:pt x="2179" y="2234"/>
                  </a:cubicBezTo>
                  <a:cubicBezTo>
                    <a:pt x="2170" y="2096"/>
                    <a:pt x="2234" y="1969"/>
                    <a:pt x="2317" y="1905"/>
                  </a:cubicBezTo>
                  <a:cubicBezTo>
                    <a:pt x="2399" y="1831"/>
                    <a:pt x="2500" y="1813"/>
                    <a:pt x="2600" y="1813"/>
                  </a:cubicBezTo>
                  <a:cubicBezTo>
                    <a:pt x="2701" y="1813"/>
                    <a:pt x="2784" y="1868"/>
                    <a:pt x="2838" y="1905"/>
                  </a:cubicBezTo>
                  <a:cubicBezTo>
                    <a:pt x="2903" y="1950"/>
                    <a:pt x="2912" y="1960"/>
                    <a:pt x="2921" y="1960"/>
                  </a:cubicBezTo>
                  <a:cubicBezTo>
                    <a:pt x="2976" y="1960"/>
                    <a:pt x="2976" y="1960"/>
                    <a:pt x="2976" y="1960"/>
                  </a:cubicBezTo>
                  <a:cubicBezTo>
                    <a:pt x="2976" y="870"/>
                    <a:pt x="2976" y="870"/>
                    <a:pt x="2976" y="870"/>
                  </a:cubicBezTo>
                  <a:cubicBezTo>
                    <a:pt x="686" y="870"/>
                    <a:pt x="686" y="870"/>
                    <a:pt x="686" y="870"/>
                  </a:cubicBezTo>
                  <a:lnTo>
                    <a:pt x="686" y="586"/>
                  </a:lnTo>
                </a:path>
              </a:pathLst>
            </a:custGeom>
            <a:solidFill>
              <a:schemeClr val="accent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52366" tIns="76183" rIns="152366" bIns="76183" anchor="ctr"/>
            <a:lstStyle/>
            <a:p>
              <a:endParaRPr lang="en-US"/>
            </a:p>
          </p:txBody>
        </p:sp>
        <p:sp>
          <p:nvSpPr>
            <p:cNvPr id="78" name="Freeform 7"/>
            <p:cNvSpPr>
              <a:spLocks noChangeArrowheads="1"/>
            </p:cNvSpPr>
            <p:nvPr/>
          </p:nvSpPr>
          <p:spPr bwMode="auto">
            <a:xfrm>
              <a:off x="7509566" y="5670021"/>
              <a:ext cx="3168883" cy="2674937"/>
            </a:xfrm>
            <a:custGeom>
              <a:avLst/>
              <a:gdLst>
                <a:gd name="T0" fmla="*/ 5100 w 5284"/>
                <a:gd name="T1" fmla="*/ 1895 h 4460"/>
                <a:gd name="T2" fmla="*/ 4697 w 5284"/>
                <a:gd name="T3" fmla="*/ 2509 h 4460"/>
                <a:gd name="T4" fmla="*/ 4359 w 5284"/>
                <a:gd name="T5" fmla="*/ 2866 h 4460"/>
                <a:gd name="T6" fmla="*/ 4285 w 5284"/>
                <a:gd name="T7" fmla="*/ 2627 h 4460"/>
                <a:gd name="T8" fmla="*/ 4514 w 5284"/>
                <a:gd name="T9" fmla="*/ 1565 h 4460"/>
                <a:gd name="T10" fmla="*/ 3443 w 5284"/>
                <a:gd name="T11" fmla="*/ 1529 h 4460"/>
                <a:gd name="T12" fmla="*/ 3507 w 5284"/>
                <a:gd name="T13" fmla="*/ 2728 h 4460"/>
                <a:gd name="T14" fmla="*/ 3250 w 5284"/>
                <a:gd name="T15" fmla="*/ 2829 h 4460"/>
                <a:gd name="T16" fmla="*/ 1557 w 5284"/>
                <a:gd name="T17" fmla="*/ 870 h 4460"/>
                <a:gd name="T18" fmla="*/ 1639 w 5284"/>
                <a:gd name="T19" fmla="*/ 403 h 4460"/>
                <a:gd name="T20" fmla="*/ 1648 w 5284"/>
                <a:gd name="T21" fmla="*/ 73 h 4460"/>
                <a:gd name="T22" fmla="*/ 1254 w 5284"/>
                <a:gd name="T23" fmla="*/ 82 h 4460"/>
                <a:gd name="T24" fmla="*/ 1272 w 5284"/>
                <a:gd name="T25" fmla="*/ 412 h 4460"/>
                <a:gd name="T26" fmla="*/ 1373 w 5284"/>
                <a:gd name="T27" fmla="*/ 595 h 4460"/>
                <a:gd name="T28" fmla="*/ 879 w 5284"/>
                <a:gd name="T29" fmla="*/ 870 h 4460"/>
                <a:gd name="T30" fmla="*/ 577 w 5284"/>
                <a:gd name="T31" fmla="*/ 2124 h 4460"/>
                <a:gd name="T32" fmla="*/ 247 w 5284"/>
                <a:gd name="T33" fmla="*/ 1978 h 4460"/>
                <a:gd name="T34" fmla="*/ 0 w 5284"/>
                <a:gd name="T35" fmla="*/ 2225 h 4460"/>
                <a:gd name="T36" fmla="*/ 247 w 5284"/>
                <a:gd name="T37" fmla="*/ 2481 h 4460"/>
                <a:gd name="T38" fmla="*/ 586 w 5284"/>
                <a:gd name="T39" fmla="*/ 2307 h 4460"/>
                <a:gd name="T40" fmla="*/ 879 w 5284"/>
                <a:gd name="T41" fmla="*/ 2307 h 4460"/>
                <a:gd name="T42" fmla="*/ 1914 w 5284"/>
                <a:gd name="T43" fmla="*/ 3589 h 4460"/>
                <a:gd name="T44" fmla="*/ 1914 w 5284"/>
                <a:gd name="T45" fmla="*/ 3864 h 4460"/>
                <a:gd name="T46" fmla="*/ 1748 w 5284"/>
                <a:gd name="T47" fmla="*/ 4202 h 4460"/>
                <a:gd name="T48" fmla="*/ 1996 w 5284"/>
                <a:gd name="T49" fmla="*/ 4459 h 4460"/>
                <a:gd name="T50" fmla="*/ 2243 w 5284"/>
                <a:gd name="T51" fmla="*/ 4202 h 4460"/>
                <a:gd name="T52" fmla="*/ 2097 w 5284"/>
                <a:gd name="T53" fmla="*/ 3873 h 4460"/>
                <a:gd name="T54" fmla="*/ 3250 w 5284"/>
                <a:gd name="T55" fmla="*/ 3589 h 4460"/>
                <a:gd name="T56" fmla="*/ 3369 w 5284"/>
                <a:gd name="T57" fmla="*/ 3268 h 4460"/>
                <a:gd name="T58" fmla="*/ 4322 w 5284"/>
                <a:gd name="T59" fmla="*/ 3268 h 4460"/>
                <a:gd name="T60" fmla="*/ 5063 w 5284"/>
                <a:gd name="T61" fmla="*/ 2682 h 4460"/>
                <a:gd name="T62" fmla="*/ 5100 w 5284"/>
                <a:gd name="T63" fmla="*/ 1895 h 4460"/>
                <a:gd name="T64" fmla="*/ 3836 w 5284"/>
                <a:gd name="T65" fmla="*/ 2472 h 4460"/>
                <a:gd name="T66" fmla="*/ 3809 w 5284"/>
                <a:gd name="T67" fmla="*/ 1730 h 4460"/>
                <a:gd name="T68" fmla="*/ 4138 w 5284"/>
                <a:gd name="T69" fmla="*/ 1721 h 4460"/>
                <a:gd name="T70" fmla="*/ 3983 w 5284"/>
                <a:gd name="T71" fmla="*/ 2353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84" h="4460">
                  <a:moveTo>
                    <a:pt x="5100" y="1895"/>
                  </a:moveTo>
                  <a:lnTo>
                    <a:pt x="5100" y="1895"/>
                  </a:lnTo>
                  <a:cubicBezTo>
                    <a:pt x="5000" y="1868"/>
                    <a:pt x="4880" y="1941"/>
                    <a:pt x="4853" y="2051"/>
                  </a:cubicBezTo>
                  <a:cubicBezTo>
                    <a:pt x="4853" y="2051"/>
                    <a:pt x="4798" y="2289"/>
                    <a:pt x="4697" y="2509"/>
                  </a:cubicBezTo>
                  <a:cubicBezTo>
                    <a:pt x="4642" y="2618"/>
                    <a:pt x="4569" y="2719"/>
                    <a:pt x="4514" y="2783"/>
                  </a:cubicBezTo>
                  <a:cubicBezTo>
                    <a:pt x="4450" y="2848"/>
                    <a:pt x="4404" y="2866"/>
                    <a:pt x="4359" y="2866"/>
                  </a:cubicBezTo>
                  <a:cubicBezTo>
                    <a:pt x="4276" y="2857"/>
                    <a:pt x="4193" y="2820"/>
                    <a:pt x="4111" y="2774"/>
                  </a:cubicBezTo>
                  <a:cubicBezTo>
                    <a:pt x="4166" y="2719"/>
                    <a:pt x="4239" y="2673"/>
                    <a:pt x="4285" y="2627"/>
                  </a:cubicBezTo>
                  <a:cubicBezTo>
                    <a:pt x="4413" y="2481"/>
                    <a:pt x="4505" y="2353"/>
                    <a:pt x="4551" y="2179"/>
                  </a:cubicBezTo>
                  <a:cubicBezTo>
                    <a:pt x="4596" y="1987"/>
                    <a:pt x="4596" y="1758"/>
                    <a:pt x="4514" y="1565"/>
                  </a:cubicBezTo>
                  <a:cubicBezTo>
                    <a:pt x="4423" y="1364"/>
                    <a:pt x="4212" y="1181"/>
                    <a:pt x="3946" y="1190"/>
                  </a:cubicBezTo>
                  <a:cubicBezTo>
                    <a:pt x="3699" y="1190"/>
                    <a:pt x="3535" y="1364"/>
                    <a:pt x="3443" y="1529"/>
                  </a:cubicBezTo>
                  <a:cubicBezTo>
                    <a:pt x="3351" y="1703"/>
                    <a:pt x="3305" y="1895"/>
                    <a:pt x="3296" y="2060"/>
                  </a:cubicBezTo>
                  <a:cubicBezTo>
                    <a:pt x="3287" y="2298"/>
                    <a:pt x="3379" y="2527"/>
                    <a:pt x="3507" y="2728"/>
                  </a:cubicBezTo>
                  <a:cubicBezTo>
                    <a:pt x="3415" y="2783"/>
                    <a:pt x="3323" y="2848"/>
                    <a:pt x="3250" y="2875"/>
                  </a:cubicBezTo>
                  <a:cubicBezTo>
                    <a:pt x="3250" y="2866"/>
                    <a:pt x="3241" y="2848"/>
                    <a:pt x="3250" y="2829"/>
                  </a:cubicBezTo>
                  <a:cubicBezTo>
                    <a:pt x="3186" y="2179"/>
                    <a:pt x="3031" y="1493"/>
                    <a:pt x="2783" y="870"/>
                  </a:cubicBezTo>
                  <a:cubicBezTo>
                    <a:pt x="1557" y="870"/>
                    <a:pt x="1557" y="870"/>
                    <a:pt x="1557" y="870"/>
                  </a:cubicBezTo>
                  <a:cubicBezTo>
                    <a:pt x="1557" y="586"/>
                    <a:pt x="1557" y="586"/>
                    <a:pt x="1557" y="586"/>
                  </a:cubicBezTo>
                  <a:cubicBezTo>
                    <a:pt x="1557" y="504"/>
                    <a:pt x="1612" y="458"/>
                    <a:pt x="1639" y="403"/>
                  </a:cubicBezTo>
                  <a:cubicBezTo>
                    <a:pt x="1675" y="357"/>
                    <a:pt x="1703" y="320"/>
                    <a:pt x="1703" y="256"/>
                  </a:cubicBezTo>
                  <a:cubicBezTo>
                    <a:pt x="1703" y="192"/>
                    <a:pt x="1684" y="119"/>
                    <a:pt x="1648" y="73"/>
                  </a:cubicBezTo>
                  <a:cubicBezTo>
                    <a:pt x="1612" y="28"/>
                    <a:pt x="1557" y="0"/>
                    <a:pt x="1456" y="0"/>
                  </a:cubicBezTo>
                  <a:cubicBezTo>
                    <a:pt x="1346" y="9"/>
                    <a:pt x="1291" y="37"/>
                    <a:pt x="1254" y="82"/>
                  </a:cubicBezTo>
                  <a:cubicBezTo>
                    <a:pt x="1217" y="119"/>
                    <a:pt x="1199" y="183"/>
                    <a:pt x="1199" y="256"/>
                  </a:cubicBezTo>
                  <a:cubicBezTo>
                    <a:pt x="1199" y="320"/>
                    <a:pt x="1226" y="357"/>
                    <a:pt x="1272" y="412"/>
                  </a:cubicBezTo>
                  <a:cubicBezTo>
                    <a:pt x="1309" y="458"/>
                    <a:pt x="1364" y="504"/>
                    <a:pt x="1373" y="586"/>
                  </a:cubicBezTo>
                  <a:cubicBezTo>
                    <a:pt x="1373" y="595"/>
                    <a:pt x="1373" y="595"/>
                    <a:pt x="1373" y="595"/>
                  </a:cubicBezTo>
                  <a:cubicBezTo>
                    <a:pt x="1373" y="870"/>
                    <a:pt x="1373" y="870"/>
                    <a:pt x="1373" y="870"/>
                  </a:cubicBezTo>
                  <a:cubicBezTo>
                    <a:pt x="879" y="870"/>
                    <a:pt x="879" y="870"/>
                    <a:pt x="879" y="870"/>
                  </a:cubicBezTo>
                  <a:cubicBezTo>
                    <a:pt x="879" y="2124"/>
                    <a:pt x="879" y="2124"/>
                    <a:pt x="879" y="2124"/>
                  </a:cubicBezTo>
                  <a:cubicBezTo>
                    <a:pt x="577" y="2124"/>
                    <a:pt x="577" y="2124"/>
                    <a:pt x="577" y="2124"/>
                  </a:cubicBezTo>
                  <a:cubicBezTo>
                    <a:pt x="504" y="2124"/>
                    <a:pt x="449" y="2069"/>
                    <a:pt x="403" y="2042"/>
                  </a:cubicBezTo>
                  <a:cubicBezTo>
                    <a:pt x="357" y="2005"/>
                    <a:pt x="311" y="1978"/>
                    <a:pt x="247" y="1978"/>
                  </a:cubicBezTo>
                  <a:cubicBezTo>
                    <a:pt x="183" y="1978"/>
                    <a:pt x="119" y="1996"/>
                    <a:pt x="74" y="2032"/>
                  </a:cubicBezTo>
                  <a:cubicBezTo>
                    <a:pt x="27" y="2069"/>
                    <a:pt x="0" y="2124"/>
                    <a:pt x="0" y="2225"/>
                  </a:cubicBezTo>
                  <a:cubicBezTo>
                    <a:pt x="0" y="2335"/>
                    <a:pt x="27" y="2390"/>
                    <a:pt x="74" y="2426"/>
                  </a:cubicBezTo>
                  <a:cubicBezTo>
                    <a:pt x="119" y="2463"/>
                    <a:pt x="183" y="2481"/>
                    <a:pt x="247" y="2481"/>
                  </a:cubicBezTo>
                  <a:cubicBezTo>
                    <a:pt x="311" y="2481"/>
                    <a:pt x="357" y="2454"/>
                    <a:pt x="403" y="2408"/>
                  </a:cubicBezTo>
                  <a:cubicBezTo>
                    <a:pt x="449" y="2372"/>
                    <a:pt x="504" y="2316"/>
                    <a:pt x="586" y="2307"/>
                  </a:cubicBezTo>
                  <a:lnTo>
                    <a:pt x="586" y="2307"/>
                  </a:lnTo>
                  <a:cubicBezTo>
                    <a:pt x="879" y="2307"/>
                    <a:pt x="879" y="2307"/>
                    <a:pt x="879" y="2307"/>
                  </a:cubicBezTo>
                  <a:cubicBezTo>
                    <a:pt x="879" y="3589"/>
                    <a:pt x="879" y="3589"/>
                    <a:pt x="879" y="3589"/>
                  </a:cubicBezTo>
                  <a:cubicBezTo>
                    <a:pt x="1914" y="3589"/>
                    <a:pt x="1914" y="3589"/>
                    <a:pt x="1914" y="3589"/>
                  </a:cubicBezTo>
                  <a:cubicBezTo>
                    <a:pt x="1914" y="3864"/>
                    <a:pt x="1914" y="3864"/>
                    <a:pt x="1914" y="3864"/>
                  </a:cubicBezTo>
                  <a:lnTo>
                    <a:pt x="1914" y="3864"/>
                  </a:lnTo>
                  <a:cubicBezTo>
                    <a:pt x="1905" y="3946"/>
                    <a:pt x="1849" y="4001"/>
                    <a:pt x="1813" y="4047"/>
                  </a:cubicBezTo>
                  <a:cubicBezTo>
                    <a:pt x="1776" y="4101"/>
                    <a:pt x="1748" y="4138"/>
                    <a:pt x="1748" y="4202"/>
                  </a:cubicBezTo>
                  <a:cubicBezTo>
                    <a:pt x="1748" y="4267"/>
                    <a:pt x="1758" y="4331"/>
                    <a:pt x="1794" y="4377"/>
                  </a:cubicBezTo>
                  <a:cubicBezTo>
                    <a:pt x="1831" y="4423"/>
                    <a:pt x="1886" y="4450"/>
                    <a:pt x="1996" y="4459"/>
                  </a:cubicBezTo>
                  <a:cubicBezTo>
                    <a:pt x="2097" y="4459"/>
                    <a:pt x="2152" y="4423"/>
                    <a:pt x="2188" y="4377"/>
                  </a:cubicBezTo>
                  <a:cubicBezTo>
                    <a:pt x="2224" y="4340"/>
                    <a:pt x="2243" y="4267"/>
                    <a:pt x="2243" y="4202"/>
                  </a:cubicBezTo>
                  <a:cubicBezTo>
                    <a:pt x="2243" y="4138"/>
                    <a:pt x="2215" y="4101"/>
                    <a:pt x="2188" y="4047"/>
                  </a:cubicBezTo>
                  <a:cubicBezTo>
                    <a:pt x="2152" y="4001"/>
                    <a:pt x="2097" y="3956"/>
                    <a:pt x="2097" y="3873"/>
                  </a:cubicBezTo>
                  <a:cubicBezTo>
                    <a:pt x="2097" y="3589"/>
                    <a:pt x="2097" y="3589"/>
                    <a:pt x="2097" y="3589"/>
                  </a:cubicBezTo>
                  <a:cubicBezTo>
                    <a:pt x="3250" y="3589"/>
                    <a:pt x="3250" y="3589"/>
                    <a:pt x="3250" y="3589"/>
                  </a:cubicBezTo>
                  <a:cubicBezTo>
                    <a:pt x="3278" y="3461"/>
                    <a:pt x="3278" y="3379"/>
                    <a:pt x="3269" y="3305"/>
                  </a:cubicBezTo>
                  <a:cubicBezTo>
                    <a:pt x="3305" y="3296"/>
                    <a:pt x="3333" y="3287"/>
                    <a:pt x="3369" y="3268"/>
                  </a:cubicBezTo>
                  <a:cubicBezTo>
                    <a:pt x="3507" y="3214"/>
                    <a:pt x="3653" y="3131"/>
                    <a:pt x="3800" y="3030"/>
                  </a:cubicBezTo>
                  <a:cubicBezTo>
                    <a:pt x="3946" y="3149"/>
                    <a:pt x="4120" y="3250"/>
                    <a:pt x="4322" y="3268"/>
                  </a:cubicBezTo>
                  <a:cubicBezTo>
                    <a:pt x="4514" y="3287"/>
                    <a:pt x="4678" y="3195"/>
                    <a:pt x="4798" y="3076"/>
                  </a:cubicBezTo>
                  <a:cubicBezTo>
                    <a:pt x="4917" y="2967"/>
                    <a:pt x="5000" y="2820"/>
                    <a:pt x="5063" y="2682"/>
                  </a:cubicBezTo>
                  <a:cubicBezTo>
                    <a:pt x="5191" y="2408"/>
                    <a:pt x="5256" y="2142"/>
                    <a:pt x="5256" y="2142"/>
                  </a:cubicBezTo>
                  <a:cubicBezTo>
                    <a:pt x="5283" y="2032"/>
                    <a:pt x="5210" y="1914"/>
                    <a:pt x="5100" y="1895"/>
                  </a:cubicBezTo>
                  <a:close/>
                  <a:moveTo>
                    <a:pt x="3836" y="2472"/>
                  </a:moveTo>
                  <a:lnTo>
                    <a:pt x="3836" y="2472"/>
                  </a:lnTo>
                  <a:cubicBezTo>
                    <a:pt x="3754" y="2344"/>
                    <a:pt x="3708" y="2197"/>
                    <a:pt x="3708" y="2078"/>
                  </a:cubicBezTo>
                  <a:cubicBezTo>
                    <a:pt x="3708" y="1978"/>
                    <a:pt x="3754" y="1831"/>
                    <a:pt x="3809" y="1730"/>
                  </a:cubicBezTo>
                  <a:cubicBezTo>
                    <a:pt x="3864" y="1630"/>
                    <a:pt x="3910" y="1593"/>
                    <a:pt x="3946" y="1593"/>
                  </a:cubicBezTo>
                  <a:cubicBezTo>
                    <a:pt x="4065" y="1593"/>
                    <a:pt x="4093" y="1630"/>
                    <a:pt x="4138" y="1721"/>
                  </a:cubicBezTo>
                  <a:cubicBezTo>
                    <a:pt x="4175" y="1813"/>
                    <a:pt x="4175" y="1969"/>
                    <a:pt x="4147" y="2078"/>
                  </a:cubicBezTo>
                  <a:cubicBezTo>
                    <a:pt x="4138" y="2133"/>
                    <a:pt x="4084" y="2243"/>
                    <a:pt x="3983" y="2353"/>
                  </a:cubicBezTo>
                  <a:cubicBezTo>
                    <a:pt x="3946" y="2390"/>
                    <a:pt x="3882" y="2426"/>
                    <a:pt x="3836" y="2472"/>
                  </a:cubicBezTo>
                  <a:close/>
                </a:path>
              </a:pathLst>
            </a:custGeom>
            <a:solidFill>
              <a:schemeClr val="accent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52366" tIns="76183" rIns="152366" bIns="76183" anchor="ctr"/>
            <a:lstStyle/>
            <a:p>
              <a:endParaRPr lang="en-US"/>
            </a:p>
          </p:txBody>
        </p:sp>
        <p:sp>
          <p:nvSpPr>
            <p:cNvPr id="79" name="Freeform 8"/>
            <p:cNvSpPr>
              <a:spLocks noChangeArrowheads="1"/>
            </p:cNvSpPr>
            <p:nvPr/>
          </p:nvSpPr>
          <p:spPr bwMode="auto">
            <a:xfrm>
              <a:off x="3631785" y="7963958"/>
              <a:ext cx="2340952" cy="1378480"/>
            </a:xfrm>
            <a:custGeom>
              <a:avLst/>
              <a:gdLst>
                <a:gd name="T0" fmla="*/ 3818 w 3902"/>
                <a:gd name="T1" fmla="*/ 953 h 2299"/>
                <a:gd name="T2" fmla="*/ 3818 w 3902"/>
                <a:gd name="T3" fmla="*/ 953 h 2299"/>
                <a:gd name="T4" fmla="*/ 3645 w 3902"/>
                <a:gd name="T5" fmla="*/ 897 h 2299"/>
                <a:gd name="T6" fmla="*/ 3489 w 3902"/>
                <a:gd name="T7" fmla="*/ 962 h 2299"/>
                <a:gd name="T8" fmla="*/ 3315 w 3902"/>
                <a:gd name="T9" fmla="*/ 1044 h 2299"/>
                <a:gd name="T10" fmla="*/ 2976 w 3902"/>
                <a:gd name="T11" fmla="*/ 1044 h 2299"/>
                <a:gd name="T12" fmla="*/ 2976 w 3902"/>
                <a:gd name="T13" fmla="*/ 0 h 2299"/>
                <a:gd name="T14" fmla="*/ 2298 w 3902"/>
                <a:gd name="T15" fmla="*/ 0 h 2299"/>
                <a:gd name="T16" fmla="*/ 2298 w 3902"/>
                <a:gd name="T17" fmla="*/ 46 h 2299"/>
                <a:gd name="T18" fmla="*/ 2353 w 3902"/>
                <a:gd name="T19" fmla="*/ 129 h 2299"/>
                <a:gd name="T20" fmla="*/ 2445 w 3902"/>
                <a:gd name="T21" fmla="*/ 375 h 2299"/>
                <a:gd name="T22" fmla="*/ 2353 w 3902"/>
                <a:gd name="T23" fmla="*/ 659 h 2299"/>
                <a:gd name="T24" fmla="*/ 2024 w 3902"/>
                <a:gd name="T25" fmla="*/ 796 h 2299"/>
                <a:gd name="T26" fmla="*/ 1704 w 3902"/>
                <a:gd name="T27" fmla="*/ 659 h 2299"/>
                <a:gd name="T28" fmla="*/ 1612 w 3902"/>
                <a:gd name="T29" fmla="*/ 375 h 2299"/>
                <a:gd name="T30" fmla="*/ 1713 w 3902"/>
                <a:gd name="T31" fmla="*/ 119 h 2299"/>
                <a:gd name="T32" fmla="*/ 1777 w 3902"/>
                <a:gd name="T33" fmla="*/ 28 h 2299"/>
                <a:gd name="T34" fmla="*/ 1777 w 3902"/>
                <a:gd name="T35" fmla="*/ 0 h 2299"/>
                <a:gd name="T36" fmla="*/ 0 w 3902"/>
                <a:gd name="T37" fmla="*/ 0 h 2299"/>
                <a:gd name="T38" fmla="*/ 0 w 3902"/>
                <a:gd name="T39" fmla="*/ 879 h 2299"/>
                <a:gd name="T40" fmla="*/ 92 w 3902"/>
                <a:gd name="T41" fmla="*/ 879 h 2299"/>
                <a:gd name="T42" fmla="*/ 175 w 3902"/>
                <a:gd name="T43" fmla="*/ 833 h 2299"/>
                <a:gd name="T44" fmla="*/ 421 w 3902"/>
                <a:gd name="T45" fmla="*/ 741 h 2299"/>
                <a:gd name="T46" fmla="*/ 706 w 3902"/>
                <a:gd name="T47" fmla="*/ 824 h 2299"/>
                <a:gd name="T48" fmla="*/ 843 w 3902"/>
                <a:gd name="T49" fmla="*/ 1154 h 2299"/>
                <a:gd name="T50" fmla="*/ 706 w 3902"/>
                <a:gd name="T51" fmla="*/ 1474 h 2299"/>
                <a:gd name="T52" fmla="*/ 421 w 3902"/>
                <a:gd name="T53" fmla="*/ 1566 h 2299"/>
                <a:gd name="T54" fmla="*/ 175 w 3902"/>
                <a:gd name="T55" fmla="*/ 1465 h 2299"/>
                <a:gd name="T56" fmla="*/ 74 w 3902"/>
                <a:gd name="T57" fmla="*/ 1401 h 2299"/>
                <a:gd name="T58" fmla="*/ 0 w 3902"/>
                <a:gd name="T59" fmla="*/ 1401 h 2299"/>
                <a:gd name="T60" fmla="*/ 0 w 3902"/>
                <a:gd name="T61" fmla="*/ 2298 h 2299"/>
                <a:gd name="T62" fmla="*/ 1237 w 3902"/>
                <a:gd name="T63" fmla="*/ 2298 h 2299"/>
                <a:gd name="T64" fmla="*/ 1237 w 3902"/>
                <a:gd name="T65" fmla="*/ 2243 h 2299"/>
                <a:gd name="T66" fmla="*/ 1173 w 3902"/>
                <a:gd name="T67" fmla="*/ 2152 h 2299"/>
                <a:gd name="T68" fmla="*/ 1072 w 3902"/>
                <a:gd name="T69" fmla="*/ 1895 h 2299"/>
                <a:gd name="T70" fmla="*/ 1164 w 3902"/>
                <a:gd name="T71" fmla="*/ 1612 h 2299"/>
                <a:gd name="T72" fmla="*/ 1484 w 3902"/>
                <a:gd name="T73" fmla="*/ 1474 h 2299"/>
                <a:gd name="T74" fmla="*/ 1813 w 3902"/>
                <a:gd name="T75" fmla="*/ 1612 h 2299"/>
                <a:gd name="T76" fmla="*/ 1896 w 3902"/>
                <a:gd name="T77" fmla="*/ 1895 h 2299"/>
                <a:gd name="T78" fmla="*/ 1804 w 3902"/>
                <a:gd name="T79" fmla="*/ 2143 h 2299"/>
                <a:gd name="T80" fmla="*/ 1749 w 3902"/>
                <a:gd name="T81" fmla="*/ 2225 h 2299"/>
                <a:gd name="T82" fmla="*/ 1749 w 3902"/>
                <a:gd name="T83" fmla="*/ 2298 h 2299"/>
                <a:gd name="T84" fmla="*/ 2976 w 3902"/>
                <a:gd name="T85" fmla="*/ 2298 h 2299"/>
                <a:gd name="T86" fmla="*/ 2976 w 3902"/>
                <a:gd name="T87" fmla="*/ 1236 h 2299"/>
                <a:gd name="T88" fmla="*/ 3306 w 3902"/>
                <a:gd name="T89" fmla="*/ 1236 h 2299"/>
                <a:gd name="T90" fmla="*/ 3306 w 3902"/>
                <a:gd name="T91" fmla="*/ 1236 h 2299"/>
                <a:gd name="T92" fmla="*/ 3489 w 3902"/>
                <a:gd name="T93" fmla="*/ 1337 h 2299"/>
                <a:gd name="T94" fmla="*/ 3645 w 3902"/>
                <a:gd name="T95" fmla="*/ 1401 h 2299"/>
                <a:gd name="T96" fmla="*/ 3818 w 3902"/>
                <a:gd name="T97" fmla="*/ 1346 h 2299"/>
                <a:gd name="T98" fmla="*/ 3892 w 3902"/>
                <a:gd name="T99" fmla="*/ 1154 h 2299"/>
                <a:gd name="T100" fmla="*/ 3818 w 3902"/>
                <a:gd name="T101" fmla="*/ 953 h 2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02" h="2299">
                  <a:moveTo>
                    <a:pt x="3818" y="953"/>
                  </a:moveTo>
                  <a:lnTo>
                    <a:pt x="3818" y="953"/>
                  </a:lnTo>
                  <a:cubicBezTo>
                    <a:pt x="3773" y="916"/>
                    <a:pt x="3709" y="897"/>
                    <a:pt x="3645" y="897"/>
                  </a:cubicBezTo>
                  <a:cubicBezTo>
                    <a:pt x="3581" y="897"/>
                    <a:pt x="3535" y="925"/>
                    <a:pt x="3489" y="962"/>
                  </a:cubicBezTo>
                  <a:cubicBezTo>
                    <a:pt x="3443" y="998"/>
                    <a:pt x="3388" y="1044"/>
                    <a:pt x="3315" y="1044"/>
                  </a:cubicBezTo>
                  <a:cubicBezTo>
                    <a:pt x="2976" y="1044"/>
                    <a:pt x="2976" y="1044"/>
                    <a:pt x="2976" y="1044"/>
                  </a:cubicBezTo>
                  <a:cubicBezTo>
                    <a:pt x="2976" y="0"/>
                    <a:pt x="2976" y="0"/>
                    <a:pt x="2976" y="0"/>
                  </a:cubicBezTo>
                  <a:cubicBezTo>
                    <a:pt x="2298" y="0"/>
                    <a:pt x="2298" y="0"/>
                    <a:pt x="2298" y="0"/>
                  </a:cubicBezTo>
                  <a:cubicBezTo>
                    <a:pt x="2298" y="46"/>
                    <a:pt x="2298" y="46"/>
                    <a:pt x="2298" y="46"/>
                  </a:cubicBezTo>
                  <a:cubicBezTo>
                    <a:pt x="2298" y="55"/>
                    <a:pt x="2298" y="64"/>
                    <a:pt x="2353" y="129"/>
                  </a:cubicBezTo>
                  <a:cubicBezTo>
                    <a:pt x="2390" y="183"/>
                    <a:pt x="2445" y="265"/>
                    <a:pt x="2445" y="375"/>
                  </a:cubicBezTo>
                  <a:cubicBezTo>
                    <a:pt x="2445" y="467"/>
                    <a:pt x="2427" y="568"/>
                    <a:pt x="2353" y="659"/>
                  </a:cubicBezTo>
                  <a:cubicBezTo>
                    <a:pt x="2289" y="732"/>
                    <a:pt x="2162" y="796"/>
                    <a:pt x="2024" y="796"/>
                  </a:cubicBezTo>
                  <a:cubicBezTo>
                    <a:pt x="1887" y="787"/>
                    <a:pt x="1768" y="732"/>
                    <a:pt x="1704" y="659"/>
                  </a:cubicBezTo>
                  <a:cubicBezTo>
                    <a:pt x="1631" y="568"/>
                    <a:pt x="1612" y="467"/>
                    <a:pt x="1612" y="375"/>
                  </a:cubicBezTo>
                  <a:cubicBezTo>
                    <a:pt x="1612" y="265"/>
                    <a:pt x="1677" y="174"/>
                    <a:pt x="1713" y="119"/>
                  </a:cubicBezTo>
                  <a:cubicBezTo>
                    <a:pt x="1768" y="55"/>
                    <a:pt x="1777" y="46"/>
                    <a:pt x="1777" y="28"/>
                  </a:cubicBezTo>
                  <a:cubicBezTo>
                    <a:pt x="1777" y="0"/>
                    <a:pt x="1777" y="0"/>
                    <a:pt x="1777" y="0"/>
                  </a:cubicBezTo>
                  <a:cubicBezTo>
                    <a:pt x="0" y="0"/>
                    <a:pt x="0" y="0"/>
                    <a:pt x="0" y="0"/>
                  </a:cubicBezTo>
                  <a:cubicBezTo>
                    <a:pt x="0" y="879"/>
                    <a:pt x="0" y="879"/>
                    <a:pt x="0" y="879"/>
                  </a:cubicBezTo>
                  <a:cubicBezTo>
                    <a:pt x="92" y="879"/>
                    <a:pt x="92" y="879"/>
                    <a:pt x="92" y="879"/>
                  </a:cubicBezTo>
                  <a:cubicBezTo>
                    <a:pt x="111" y="879"/>
                    <a:pt x="111" y="879"/>
                    <a:pt x="175" y="833"/>
                  </a:cubicBezTo>
                  <a:cubicBezTo>
                    <a:pt x="230" y="787"/>
                    <a:pt x="321" y="741"/>
                    <a:pt x="421" y="741"/>
                  </a:cubicBezTo>
                  <a:cubicBezTo>
                    <a:pt x="522" y="741"/>
                    <a:pt x="623" y="760"/>
                    <a:pt x="706" y="824"/>
                  </a:cubicBezTo>
                  <a:cubicBezTo>
                    <a:pt x="788" y="888"/>
                    <a:pt x="843" y="1017"/>
                    <a:pt x="843" y="1154"/>
                  </a:cubicBezTo>
                  <a:cubicBezTo>
                    <a:pt x="843" y="1291"/>
                    <a:pt x="788" y="1410"/>
                    <a:pt x="706" y="1474"/>
                  </a:cubicBezTo>
                  <a:cubicBezTo>
                    <a:pt x="623" y="1548"/>
                    <a:pt x="522" y="1566"/>
                    <a:pt x="421" y="1566"/>
                  </a:cubicBezTo>
                  <a:cubicBezTo>
                    <a:pt x="312" y="1566"/>
                    <a:pt x="230" y="1511"/>
                    <a:pt x="175" y="1465"/>
                  </a:cubicBezTo>
                  <a:cubicBezTo>
                    <a:pt x="111" y="1410"/>
                    <a:pt x="92" y="1401"/>
                    <a:pt x="74" y="1401"/>
                  </a:cubicBezTo>
                  <a:cubicBezTo>
                    <a:pt x="0" y="1401"/>
                    <a:pt x="0" y="1401"/>
                    <a:pt x="0" y="1401"/>
                  </a:cubicBezTo>
                  <a:cubicBezTo>
                    <a:pt x="0" y="2298"/>
                    <a:pt x="0" y="2298"/>
                    <a:pt x="0" y="2298"/>
                  </a:cubicBezTo>
                  <a:cubicBezTo>
                    <a:pt x="1237" y="2298"/>
                    <a:pt x="1237" y="2298"/>
                    <a:pt x="1237" y="2298"/>
                  </a:cubicBezTo>
                  <a:cubicBezTo>
                    <a:pt x="1237" y="2243"/>
                    <a:pt x="1237" y="2243"/>
                    <a:pt x="1237" y="2243"/>
                  </a:cubicBezTo>
                  <a:cubicBezTo>
                    <a:pt x="1237" y="2225"/>
                    <a:pt x="1228" y="2215"/>
                    <a:pt x="1173" y="2152"/>
                  </a:cubicBezTo>
                  <a:cubicBezTo>
                    <a:pt x="1127" y="2097"/>
                    <a:pt x="1072" y="2005"/>
                    <a:pt x="1072" y="1895"/>
                  </a:cubicBezTo>
                  <a:cubicBezTo>
                    <a:pt x="1072" y="1804"/>
                    <a:pt x="1090" y="1703"/>
                    <a:pt x="1164" y="1612"/>
                  </a:cubicBezTo>
                  <a:cubicBezTo>
                    <a:pt x="1228" y="1539"/>
                    <a:pt x="1346" y="1484"/>
                    <a:pt x="1484" y="1474"/>
                  </a:cubicBezTo>
                  <a:cubicBezTo>
                    <a:pt x="1621" y="1474"/>
                    <a:pt x="1749" y="1539"/>
                    <a:pt x="1813" y="1612"/>
                  </a:cubicBezTo>
                  <a:cubicBezTo>
                    <a:pt x="1877" y="1703"/>
                    <a:pt x="1896" y="1804"/>
                    <a:pt x="1896" y="1895"/>
                  </a:cubicBezTo>
                  <a:cubicBezTo>
                    <a:pt x="1896" y="2005"/>
                    <a:pt x="1850" y="2088"/>
                    <a:pt x="1804" y="2143"/>
                  </a:cubicBezTo>
                  <a:cubicBezTo>
                    <a:pt x="1759" y="2206"/>
                    <a:pt x="1749" y="2215"/>
                    <a:pt x="1749" y="2225"/>
                  </a:cubicBezTo>
                  <a:cubicBezTo>
                    <a:pt x="1749" y="2298"/>
                    <a:pt x="1749" y="2298"/>
                    <a:pt x="1749" y="2298"/>
                  </a:cubicBezTo>
                  <a:cubicBezTo>
                    <a:pt x="2976" y="2298"/>
                    <a:pt x="2976" y="2298"/>
                    <a:pt x="2976" y="2298"/>
                  </a:cubicBezTo>
                  <a:cubicBezTo>
                    <a:pt x="2976" y="1236"/>
                    <a:pt x="2976" y="1236"/>
                    <a:pt x="2976" y="1236"/>
                  </a:cubicBezTo>
                  <a:cubicBezTo>
                    <a:pt x="3306" y="1236"/>
                    <a:pt x="3306" y="1236"/>
                    <a:pt x="3306" y="1236"/>
                  </a:cubicBezTo>
                  <a:lnTo>
                    <a:pt x="3306" y="1236"/>
                  </a:lnTo>
                  <a:cubicBezTo>
                    <a:pt x="3388" y="1245"/>
                    <a:pt x="3443" y="1300"/>
                    <a:pt x="3489" y="1337"/>
                  </a:cubicBezTo>
                  <a:cubicBezTo>
                    <a:pt x="3535" y="1373"/>
                    <a:pt x="3581" y="1401"/>
                    <a:pt x="3645" y="1401"/>
                  </a:cubicBezTo>
                  <a:cubicBezTo>
                    <a:pt x="3709" y="1401"/>
                    <a:pt x="3773" y="1383"/>
                    <a:pt x="3818" y="1346"/>
                  </a:cubicBezTo>
                  <a:cubicBezTo>
                    <a:pt x="3865" y="1309"/>
                    <a:pt x="3892" y="1254"/>
                    <a:pt x="3892" y="1154"/>
                  </a:cubicBezTo>
                  <a:cubicBezTo>
                    <a:pt x="3901" y="1044"/>
                    <a:pt x="3865" y="989"/>
                    <a:pt x="3818" y="953"/>
                  </a:cubicBezTo>
                </a:path>
              </a:pathLst>
            </a:custGeom>
            <a:solidFill>
              <a:schemeClr val="accent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52366" tIns="76183" rIns="152366" bIns="76183" anchor="ctr"/>
            <a:lstStyle/>
            <a:p>
              <a:endParaRPr lang="en-US"/>
            </a:p>
          </p:txBody>
        </p:sp>
        <p:sp>
          <p:nvSpPr>
            <p:cNvPr id="80" name="Freeform 9"/>
            <p:cNvSpPr>
              <a:spLocks noChangeArrowheads="1"/>
            </p:cNvSpPr>
            <p:nvPr/>
          </p:nvSpPr>
          <p:spPr bwMode="auto">
            <a:xfrm>
              <a:off x="5557449" y="7963958"/>
              <a:ext cx="1785472" cy="1378480"/>
            </a:xfrm>
            <a:custGeom>
              <a:avLst/>
              <a:gdLst>
                <a:gd name="T0" fmla="*/ 2299 w 2977"/>
                <a:gd name="T1" fmla="*/ 46 h 2299"/>
                <a:gd name="T2" fmla="*/ 2299 w 2977"/>
                <a:gd name="T3" fmla="*/ 46 h 2299"/>
                <a:gd name="T4" fmla="*/ 2354 w 2977"/>
                <a:gd name="T5" fmla="*/ 129 h 2299"/>
                <a:gd name="T6" fmla="*/ 2445 w 2977"/>
                <a:gd name="T7" fmla="*/ 375 h 2299"/>
                <a:gd name="T8" fmla="*/ 2354 w 2977"/>
                <a:gd name="T9" fmla="*/ 659 h 2299"/>
                <a:gd name="T10" fmla="*/ 2024 w 2977"/>
                <a:gd name="T11" fmla="*/ 796 h 2299"/>
                <a:gd name="T12" fmla="*/ 1703 w 2977"/>
                <a:gd name="T13" fmla="*/ 659 h 2299"/>
                <a:gd name="T14" fmla="*/ 1621 w 2977"/>
                <a:gd name="T15" fmla="*/ 375 h 2299"/>
                <a:gd name="T16" fmla="*/ 1722 w 2977"/>
                <a:gd name="T17" fmla="*/ 119 h 2299"/>
                <a:gd name="T18" fmla="*/ 1786 w 2977"/>
                <a:gd name="T19" fmla="*/ 28 h 2299"/>
                <a:gd name="T20" fmla="*/ 1786 w 2977"/>
                <a:gd name="T21" fmla="*/ 0 h 2299"/>
                <a:gd name="T22" fmla="*/ 0 w 2977"/>
                <a:gd name="T23" fmla="*/ 0 h 2299"/>
                <a:gd name="T24" fmla="*/ 0 w 2977"/>
                <a:gd name="T25" fmla="*/ 879 h 2299"/>
                <a:gd name="T26" fmla="*/ 101 w 2977"/>
                <a:gd name="T27" fmla="*/ 879 h 2299"/>
                <a:gd name="T28" fmla="*/ 183 w 2977"/>
                <a:gd name="T29" fmla="*/ 833 h 2299"/>
                <a:gd name="T30" fmla="*/ 422 w 2977"/>
                <a:gd name="T31" fmla="*/ 741 h 2299"/>
                <a:gd name="T32" fmla="*/ 705 w 2977"/>
                <a:gd name="T33" fmla="*/ 824 h 2299"/>
                <a:gd name="T34" fmla="*/ 843 w 2977"/>
                <a:gd name="T35" fmla="*/ 1154 h 2299"/>
                <a:gd name="T36" fmla="*/ 705 w 2977"/>
                <a:gd name="T37" fmla="*/ 1474 h 2299"/>
                <a:gd name="T38" fmla="*/ 422 w 2977"/>
                <a:gd name="T39" fmla="*/ 1566 h 2299"/>
                <a:gd name="T40" fmla="*/ 174 w 2977"/>
                <a:gd name="T41" fmla="*/ 1465 h 2299"/>
                <a:gd name="T42" fmla="*/ 82 w 2977"/>
                <a:gd name="T43" fmla="*/ 1401 h 2299"/>
                <a:gd name="T44" fmla="*/ 0 w 2977"/>
                <a:gd name="T45" fmla="*/ 1401 h 2299"/>
                <a:gd name="T46" fmla="*/ 0 w 2977"/>
                <a:gd name="T47" fmla="*/ 2298 h 2299"/>
                <a:gd name="T48" fmla="*/ 1237 w 2977"/>
                <a:gd name="T49" fmla="*/ 2298 h 2299"/>
                <a:gd name="T50" fmla="*/ 1237 w 2977"/>
                <a:gd name="T51" fmla="*/ 2243 h 2299"/>
                <a:gd name="T52" fmla="*/ 1172 w 2977"/>
                <a:gd name="T53" fmla="*/ 2152 h 2299"/>
                <a:gd name="T54" fmla="*/ 1071 w 2977"/>
                <a:gd name="T55" fmla="*/ 1895 h 2299"/>
                <a:gd name="T56" fmla="*/ 1163 w 2977"/>
                <a:gd name="T57" fmla="*/ 1612 h 2299"/>
                <a:gd name="T58" fmla="*/ 1484 w 2977"/>
                <a:gd name="T59" fmla="*/ 1474 h 2299"/>
                <a:gd name="T60" fmla="*/ 1813 w 2977"/>
                <a:gd name="T61" fmla="*/ 1612 h 2299"/>
                <a:gd name="T62" fmla="*/ 1896 w 2977"/>
                <a:gd name="T63" fmla="*/ 1895 h 2299"/>
                <a:gd name="T64" fmla="*/ 1804 w 2977"/>
                <a:gd name="T65" fmla="*/ 2143 h 2299"/>
                <a:gd name="T66" fmla="*/ 1759 w 2977"/>
                <a:gd name="T67" fmla="*/ 2225 h 2299"/>
                <a:gd name="T68" fmla="*/ 1759 w 2977"/>
                <a:gd name="T69" fmla="*/ 2298 h 2299"/>
                <a:gd name="T70" fmla="*/ 2976 w 2977"/>
                <a:gd name="T71" fmla="*/ 2298 h 2299"/>
                <a:gd name="T72" fmla="*/ 2976 w 2977"/>
                <a:gd name="T73" fmla="*/ 0 h 2299"/>
                <a:gd name="T74" fmla="*/ 2299 w 2977"/>
                <a:gd name="T75" fmla="*/ 0 h 2299"/>
                <a:gd name="T76" fmla="*/ 2299 w 2977"/>
                <a:gd name="T77" fmla="*/ 46 h 2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7" h="2299">
                  <a:moveTo>
                    <a:pt x="2299" y="46"/>
                  </a:moveTo>
                  <a:lnTo>
                    <a:pt x="2299" y="46"/>
                  </a:lnTo>
                  <a:cubicBezTo>
                    <a:pt x="2299" y="55"/>
                    <a:pt x="2308" y="64"/>
                    <a:pt x="2354" y="129"/>
                  </a:cubicBezTo>
                  <a:cubicBezTo>
                    <a:pt x="2391" y="183"/>
                    <a:pt x="2445" y="265"/>
                    <a:pt x="2445" y="375"/>
                  </a:cubicBezTo>
                  <a:cubicBezTo>
                    <a:pt x="2445" y="467"/>
                    <a:pt x="2427" y="568"/>
                    <a:pt x="2354" y="659"/>
                  </a:cubicBezTo>
                  <a:cubicBezTo>
                    <a:pt x="2290" y="732"/>
                    <a:pt x="2161" y="796"/>
                    <a:pt x="2024" y="796"/>
                  </a:cubicBezTo>
                  <a:cubicBezTo>
                    <a:pt x="1887" y="787"/>
                    <a:pt x="1768" y="732"/>
                    <a:pt x="1703" y="659"/>
                  </a:cubicBezTo>
                  <a:cubicBezTo>
                    <a:pt x="1639" y="568"/>
                    <a:pt x="1621" y="467"/>
                    <a:pt x="1621" y="375"/>
                  </a:cubicBezTo>
                  <a:cubicBezTo>
                    <a:pt x="1621" y="265"/>
                    <a:pt x="1676" y="174"/>
                    <a:pt x="1722" y="119"/>
                  </a:cubicBezTo>
                  <a:cubicBezTo>
                    <a:pt x="1768" y="55"/>
                    <a:pt x="1786" y="46"/>
                    <a:pt x="1786" y="28"/>
                  </a:cubicBezTo>
                  <a:cubicBezTo>
                    <a:pt x="1786" y="0"/>
                    <a:pt x="1786" y="0"/>
                    <a:pt x="1786" y="0"/>
                  </a:cubicBezTo>
                  <a:cubicBezTo>
                    <a:pt x="0" y="0"/>
                    <a:pt x="0" y="0"/>
                    <a:pt x="0" y="0"/>
                  </a:cubicBezTo>
                  <a:cubicBezTo>
                    <a:pt x="0" y="879"/>
                    <a:pt x="0" y="879"/>
                    <a:pt x="0" y="879"/>
                  </a:cubicBezTo>
                  <a:cubicBezTo>
                    <a:pt x="101" y="879"/>
                    <a:pt x="101" y="879"/>
                    <a:pt x="101" y="879"/>
                  </a:cubicBezTo>
                  <a:cubicBezTo>
                    <a:pt x="110" y="879"/>
                    <a:pt x="119" y="879"/>
                    <a:pt x="183" y="833"/>
                  </a:cubicBezTo>
                  <a:cubicBezTo>
                    <a:pt x="238" y="787"/>
                    <a:pt x="321" y="741"/>
                    <a:pt x="422" y="741"/>
                  </a:cubicBezTo>
                  <a:cubicBezTo>
                    <a:pt x="522" y="741"/>
                    <a:pt x="623" y="760"/>
                    <a:pt x="705" y="824"/>
                  </a:cubicBezTo>
                  <a:cubicBezTo>
                    <a:pt x="788" y="888"/>
                    <a:pt x="843" y="1017"/>
                    <a:pt x="843" y="1154"/>
                  </a:cubicBezTo>
                  <a:cubicBezTo>
                    <a:pt x="843" y="1291"/>
                    <a:pt x="788" y="1410"/>
                    <a:pt x="705" y="1474"/>
                  </a:cubicBezTo>
                  <a:cubicBezTo>
                    <a:pt x="623" y="1548"/>
                    <a:pt x="522" y="1566"/>
                    <a:pt x="422" y="1566"/>
                  </a:cubicBezTo>
                  <a:cubicBezTo>
                    <a:pt x="312" y="1566"/>
                    <a:pt x="229" y="1511"/>
                    <a:pt x="174" y="1465"/>
                  </a:cubicBezTo>
                  <a:cubicBezTo>
                    <a:pt x="110" y="1410"/>
                    <a:pt x="92" y="1401"/>
                    <a:pt x="82" y="1401"/>
                  </a:cubicBezTo>
                  <a:cubicBezTo>
                    <a:pt x="0" y="1401"/>
                    <a:pt x="0" y="1401"/>
                    <a:pt x="0" y="1401"/>
                  </a:cubicBezTo>
                  <a:cubicBezTo>
                    <a:pt x="0" y="2298"/>
                    <a:pt x="0" y="2298"/>
                    <a:pt x="0" y="2298"/>
                  </a:cubicBezTo>
                  <a:cubicBezTo>
                    <a:pt x="1237" y="2298"/>
                    <a:pt x="1237" y="2298"/>
                    <a:pt x="1237" y="2298"/>
                  </a:cubicBezTo>
                  <a:cubicBezTo>
                    <a:pt x="1237" y="2243"/>
                    <a:pt x="1237" y="2243"/>
                    <a:pt x="1237" y="2243"/>
                  </a:cubicBezTo>
                  <a:cubicBezTo>
                    <a:pt x="1237" y="2225"/>
                    <a:pt x="1227" y="2215"/>
                    <a:pt x="1172" y="2152"/>
                  </a:cubicBezTo>
                  <a:cubicBezTo>
                    <a:pt x="1136" y="2097"/>
                    <a:pt x="1071" y="2005"/>
                    <a:pt x="1071" y="1895"/>
                  </a:cubicBezTo>
                  <a:cubicBezTo>
                    <a:pt x="1071" y="1804"/>
                    <a:pt x="1090" y="1703"/>
                    <a:pt x="1163" y="1612"/>
                  </a:cubicBezTo>
                  <a:cubicBezTo>
                    <a:pt x="1227" y="1539"/>
                    <a:pt x="1347" y="1484"/>
                    <a:pt x="1484" y="1474"/>
                  </a:cubicBezTo>
                  <a:cubicBezTo>
                    <a:pt x="1621" y="1474"/>
                    <a:pt x="1750" y="1539"/>
                    <a:pt x="1813" y="1612"/>
                  </a:cubicBezTo>
                  <a:cubicBezTo>
                    <a:pt x="1878" y="1703"/>
                    <a:pt x="1896" y="1804"/>
                    <a:pt x="1896" y="1895"/>
                  </a:cubicBezTo>
                  <a:cubicBezTo>
                    <a:pt x="1896" y="2005"/>
                    <a:pt x="1850" y="2088"/>
                    <a:pt x="1804" y="2143"/>
                  </a:cubicBezTo>
                  <a:cubicBezTo>
                    <a:pt x="1759" y="2206"/>
                    <a:pt x="1759" y="2215"/>
                    <a:pt x="1759" y="2225"/>
                  </a:cubicBezTo>
                  <a:cubicBezTo>
                    <a:pt x="1759" y="2298"/>
                    <a:pt x="1759" y="2298"/>
                    <a:pt x="1759" y="2298"/>
                  </a:cubicBezTo>
                  <a:cubicBezTo>
                    <a:pt x="2976" y="2298"/>
                    <a:pt x="2976" y="2298"/>
                    <a:pt x="2976" y="2298"/>
                  </a:cubicBezTo>
                  <a:cubicBezTo>
                    <a:pt x="2976" y="0"/>
                    <a:pt x="2976" y="0"/>
                    <a:pt x="2976" y="0"/>
                  </a:cubicBezTo>
                  <a:cubicBezTo>
                    <a:pt x="2299" y="0"/>
                    <a:pt x="2299" y="0"/>
                    <a:pt x="2299" y="0"/>
                  </a:cubicBezTo>
                  <a:lnTo>
                    <a:pt x="2299" y="46"/>
                  </a:lnTo>
                </a:path>
              </a:pathLst>
            </a:custGeom>
            <a:solidFill>
              <a:schemeClr val="accent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52366" tIns="76183" rIns="152366" bIns="76183" anchor="ctr"/>
            <a:lstStyle/>
            <a:p>
              <a:endParaRPr lang="en-US"/>
            </a:p>
          </p:txBody>
        </p:sp>
        <p:sp>
          <p:nvSpPr>
            <p:cNvPr id="81" name="Freeform 10"/>
            <p:cNvSpPr>
              <a:spLocks noChangeArrowheads="1"/>
            </p:cNvSpPr>
            <p:nvPr/>
          </p:nvSpPr>
          <p:spPr bwMode="auto">
            <a:xfrm>
              <a:off x="7488405" y="7963958"/>
              <a:ext cx="1938890" cy="1907647"/>
            </a:xfrm>
            <a:custGeom>
              <a:avLst/>
              <a:gdLst>
                <a:gd name="T0" fmla="*/ 2297 w 3232"/>
                <a:gd name="T1" fmla="*/ 46 h 3178"/>
                <a:gd name="T2" fmla="*/ 2297 w 3232"/>
                <a:gd name="T3" fmla="*/ 46 h 3178"/>
                <a:gd name="T4" fmla="*/ 2352 w 3232"/>
                <a:gd name="T5" fmla="*/ 129 h 3178"/>
                <a:gd name="T6" fmla="*/ 2444 w 3232"/>
                <a:gd name="T7" fmla="*/ 375 h 3178"/>
                <a:gd name="T8" fmla="*/ 2352 w 3232"/>
                <a:gd name="T9" fmla="*/ 659 h 3178"/>
                <a:gd name="T10" fmla="*/ 2032 w 3232"/>
                <a:gd name="T11" fmla="*/ 796 h 3178"/>
                <a:gd name="T12" fmla="*/ 1702 w 3232"/>
                <a:gd name="T13" fmla="*/ 659 h 3178"/>
                <a:gd name="T14" fmla="*/ 1620 w 3232"/>
                <a:gd name="T15" fmla="*/ 375 h 3178"/>
                <a:gd name="T16" fmla="*/ 1720 w 3232"/>
                <a:gd name="T17" fmla="*/ 119 h 3178"/>
                <a:gd name="T18" fmla="*/ 1784 w 3232"/>
                <a:gd name="T19" fmla="*/ 28 h 3178"/>
                <a:gd name="T20" fmla="*/ 1784 w 3232"/>
                <a:gd name="T21" fmla="*/ 0 h 3178"/>
                <a:gd name="T22" fmla="*/ 0 w 3232"/>
                <a:gd name="T23" fmla="*/ 0 h 3178"/>
                <a:gd name="T24" fmla="*/ 0 w 3232"/>
                <a:gd name="T25" fmla="*/ 2298 h 3178"/>
                <a:gd name="T26" fmla="*/ 328 w 3232"/>
                <a:gd name="T27" fmla="*/ 2298 h 3178"/>
                <a:gd name="T28" fmla="*/ 328 w 3232"/>
                <a:gd name="T29" fmla="*/ 2582 h 3178"/>
                <a:gd name="T30" fmla="*/ 328 w 3232"/>
                <a:gd name="T31" fmla="*/ 2591 h 3178"/>
                <a:gd name="T32" fmla="*/ 228 w 3232"/>
                <a:gd name="T33" fmla="*/ 2765 h 3178"/>
                <a:gd name="T34" fmla="*/ 164 w 3232"/>
                <a:gd name="T35" fmla="*/ 2921 h 3178"/>
                <a:gd name="T36" fmla="*/ 210 w 3232"/>
                <a:gd name="T37" fmla="*/ 3095 h 3178"/>
                <a:gd name="T38" fmla="*/ 411 w 3232"/>
                <a:gd name="T39" fmla="*/ 3177 h 3178"/>
                <a:gd name="T40" fmla="*/ 604 w 3232"/>
                <a:gd name="T41" fmla="*/ 3104 h 3178"/>
                <a:gd name="T42" fmla="*/ 659 w 3232"/>
                <a:gd name="T43" fmla="*/ 2921 h 3178"/>
                <a:gd name="T44" fmla="*/ 595 w 3232"/>
                <a:gd name="T45" fmla="*/ 2774 h 3178"/>
                <a:gd name="T46" fmla="*/ 512 w 3232"/>
                <a:gd name="T47" fmla="*/ 2591 h 3178"/>
                <a:gd name="T48" fmla="*/ 512 w 3232"/>
                <a:gd name="T49" fmla="*/ 2298 h 3178"/>
                <a:gd name="T50" fmla="*/ 1556 w 3232"/>
                <a:gd name="T51" fmla="*/ 2298 h 3178"/>
                <a:gd name="T52" fmla="*/ 3085 w 3232"/>
                <a:gd name="T53" fmla="*/ 467 h 3178"/>
                <a:gd name="T54" fmla="*/ 3231 w 3232"/>
                <a:gd name="T55" fmla="*/ 0 h 3178"/>
                <a:gd name="T56" fmla="*/ 2297 w 3232"/>
                <a:gd name="T57" fmla="*/ 0 h 3178"/>
                <a:gd name="T58" fmla="*/ 2297 w 3232"/>
                <a:gd name="T59" fmla="*/ 46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32" h="3178">
                  <a:moveTo>
                    <a:pt x="2297" y="46"/>
                  </a:moveTo>
                  <a:lnTo>
                    <a:pt x="2297" y="46"/>
                  </a:lnTo>
                  <a:cubicBezTo>
                    <a:pt x="2297" y="55"/>
                    <a:pt x="2306" y="64"/>
                    <a:pt x="2352" y="129"/>
                  </a:cubicBezTo>
                  <a:cubicBezTo>
                    <a:pt x="2389" y="183"/>
                    <a:pt x="2444" y="265"/>
                    <a:pt x="2444" y="375"/>
                  </a:cubicBezTo>
                  <a:cubicBezTo>
                    <a:pt x="2444" y="467"/>
                    <a:pt x="2426" y="568"/>
                    <a:pt x="2352" y="659"/>
                  </a:cubicBezTo>
                  <a:cubicBezTo>
                    <a:pt x="2288" y="732"/>
                    <a:pt x="2169" y="796"/>
                    <a:pt x="2032" y="796"/>
                  </a:cubicBezTo>
                  <a:cubicBezTo>
                    <a:pt x="1894" y="787"/>
                    <a:pt x="1775" y="732"/>
                    <a:pt x="1702" y="659"/>
                  </a:cubicBezTo>
                  <a:cubicBezTo>
                    <a:pt x="1639" y="568"/>
                    <a:pt x="1620" y="467"/>
                    <a:pt x="1620" y="375"/>
                  </a:cubicBezTo>
                  <a:cubicBezTo>
                    <a:pt x="1620" y="265"/>
                    <a:pt x="1675" y="174"/>
                    <a:pt x="1720" y="119"/>
                  </a:cubicBezTo>
                  <a:cubicBezTo>
                    <a:pt x="1766" y="55"/>
                    <a:pt x="1784" y="46"/>
                    <a:pt x="1784" y="28"/>
                  </a:cubicBezTo>
                  <a:cubicBezTo>
                    <a:pt x="1784" y="0"/>
                    <a:pt x="1784" y="0"/>
                    <a:pt x="1784" y="0"/>
                  </a:cubicBezTo>
                  <a:cubicBezTo>
                    <a:pt x="0" y="0"/>
                    <a:pt x="0" y="0"/>
                    <a:pt x="0" y="0"/>
                  </a:cubicBezTo>
                  <a:cubicBezTo>
                    <a:pt x="0" y="2298"/>
                    <a:pt x="0" y="2298"/>
                    <a:pt x="0" y="2298"/>
                  </a:cubicBezTo>
                  <a:cubicBezTo>
                    <a:pt x="328" y="2298"/>
                    <a:pt x="328" y="2298"/>
                    <a:pt x="328" y="2298"/>
                  </a:cubicBezTo>
                  <a:cubicBezTo>
                    <a:pt x="328" y="2582"/>
                    <a:pt x="328" y="2582"/>
                    <a:pt x="328" y="2582"/>
                  </a:cubicBezTo>
                  <a:lnTo>
                    <a:pt x="328" y="2591"/>
                  </a:lnTo>
                  <a:cubicBezTo>
                    <a:pt x="319" y="2673"/>
                    <a:pt x="265" y="2719"/>
                    <a:pt x="228" y="2765"/>
                  </a:cubicBezTo>
                  <a:cubicBezTo>
                    <a:pt x="192" y="2820"/>
                    <a:pt x="164" y="2857"/>
                    <a:pt x="164" y="2921"/>
                  </a:cubicBezTo>
                  <a:cubicBezTo>
                    <a:pt x="164" y="2994"/>
                    <a:pt x="173" y="3059"/>
                    <a:pt x="210" y="3095"/>
                  </a:cubicBezTo>
                  <a:cubicBezTo>
                    <a:pt x="246" y="3140"/>
                    <a:pt x="301" y="3177"/>
                    <a:pt x="411" y="3177"/>
                  </a:cubicBezTo>
                  <a:cubicBezTo>
                    <a:pt x="512" y="3177"/>
                    <a:pt x="567" y="3150"/>
                    <a:pt x="604" y="3104"/>
                  </a:cubicBezTo>
                  <a:cubicBezTo>
                    <a:pt x="641" y="3059"/>
                    <a:pt x="659" y="2985"/>
                    <a:pt x="659" y="2921"/>
                  </a:cubicBezTo>
                  <a:cubicBezTo>
                    <a:pt x="659" y="2866"/>
                    <a:pt x="632" y="2820"/>
                    <a:pt x="595" y="2774"/>
                  </a:cubicBezTo>
                  <a:cubicBezTo>
                    <a:pt x="567" y="2719"/>
                    <a:pt x="512" y="2673"/>
                    <a:pt x="512" y="2591"/>
                  </a:cubicBezTo>
                  <a:cubicBezTo>
                    <a:pt x="512" y="2298"/>
                    <a:pt x="512" y="2298"/>
                    <a:pt x="512" y="2298"/>
                  </a:cubicBezTo>
                  <a:cubicBezTo>
                    <a:pt x="1556" y="2298"/>
                    <a:pt x="1556" y="2298"/>
                    <a:pt x="1556" y="2298"/>
                  </a:cubicBezTo>
                  <a:cubicBezTo>
                    <a:pt x="2260" y="1831"/>
                    <a:pt x="2801" y="1218"/>
                    <a:pt x="3085" y="467"/>
                  </a:cubicBezTo>
                  <a:cubicBezTo>
                    <a:pt x="3149" y="274"/>
                    <a:pt x="3195" y="129"/>
                    <a:pt x="3231" y="0"/>
                  </a:cubicBezTo>
                  <a:cubicBezTo>
                    <a:pt x="2297" y="0"/>
                    <a:pt x="2297" y="0"/>
                    <a:pt x="2297" y="0"/>
                  </a:cubicBezTo>
                  <a:lnTo>
                    <a:pt x="2297" y="46"/>
                  </a:lnTo>
                </a:path>
              </a:pathLst>
            </a:custGeom>
            <a:solidFill>
              <a:schemeClr val="accent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52366" tIns="76183" rIns="152366" bIns="76183" anchor="ctr"/>
            <a:lstStyle/>
            <a:p>
              <a:endParaRPr lang="en-US"/>
            </a:p>
          </p:txBody>
        </p:sp>
        <p:sp>
          <p:nvSpPr>
            <p:cNvPr id="82" name="Freeform 11"/>
            <p:cNvSpPr>
              <a:spLocks noChangeArrowheads="1"/>
            </p:cNvSpPr>
            <p:nvPr/>
          </p:nvSpPr>
          <p:spPr bwMode="auto">
            <a:xfrm>
              <a:off x="3679398" y="8948209"/>
              <a:ext cx="2280114" cy="1902355"/>
            </a:xfrm>
            <a:custGeom>
              <a:avLst/>
              <a:gdLst>
                <a:gd name="T0" fmla="*/ 1502 w 3801"/>
                <a:gd name="T1" fmla="*/ 586 h 3169"/>
                <a:gd name="T2" fmla="*/ 1502 w 3801"/>
                <a:gd name="T3" fmla="*/ 586 h 3169"/>
                <a:gd name="T4" fmla="*/ 1594 w 3801"/>
                <a:gd name="T5" fmla="*/ 413 h 3169"/>
                <a:gd name="T6" fmla="*/ 1648 w 3801"/>
                <a:gd name="T7" fmla="*/ 256 h 3169"/>
                <a:gd name="T8" fmla="*/ 1603 w 3801"/>
                <a:gd name="T9" fmla="*/ 82 h 3169"/>
                <a:gd name="T10" fmla="*/ 1401 w 3801"/>
                <a:gd name="T11" fmla="*/ 0 h 3169"/>
                <a:gd name="T12" fmla="*/ 1208 w 3801"/>
                <a:gd name="T13" fmla="*/ 82 h 3169"/>
                <a:gd name="T14" fmla="*/ 1154 w 3801"/>
                <a:gd name="T15" fmla="*/ 256 h 3169"/>
                <a:gd name="T16" fmla="*/ 1218 w 3801"/>
                <a:gd name="T17" fmla="*/ 413 h 3169"/>
                <a:gd name="T18" fmla="*/ 1318 w 3801"/>
                <a:gd name="T19" fmla="*/ 586 h 3169"/>
                <a:gd name="T20" fmla="*/ 1318 w 3801"/>
                <a:gd name="T21" fmla="*/ 595 h 3169"/>
                <a:gd name="T22" fmla="*/ 1318 w 3801"/>
                <a:gd name="T23" fmla="*/ 907 h 3169"/>
                <a:gd name="T24" fmla="*/ 0 w 3801"/>
                <a:gd name="T25" fmla="*/ 907 h 3169"/>
                <a:gd name="T26" fmla="*/ 73 w 3801"/>
                <a:gd name="T27" fmla="*/ 943 h 3169"/>
                <a:gd name="T28" fmla="*/ 73 w 3801"/>
                <a:gd name="T29" fmla="*/ 1795 h 3169"/>
                <a:gd name="T30" fmla="*/ 504 w 3801"/>
                <a:gd name="T31" fmla="*/ 2912 h 3169"/>
                <a:gd name="T32" fmla="*/ 2601 w 3801"/>
                <a:gd name="T33" fmla="*/ 2912 h 3169"/>
                <a:gd name="T34" fmla="*/ 3031 w 3801"/>
                <a:gd name="T35" fmla="*/ 1795 h 3169"/>
                <a:gd name="T36" fmla="*/ 3031 w 3801"/>
                <a:gd name="T37" fmla="*/ 1703 h 3169"/>
                <a:gd name="T38" fmla="*/ 3754 w 3801"/>
                <a:gd name="T39" fmla="*/ 1730 h 3169"/>
                <a:gd name="T40" fmla="*/ 3800 w 3801"/>
                <a:gd name="T41" fmla="*/ 1730 h 3169"/>
                <a:gd name="T42" fmla="*/ 3800 w 3801"/>
                <a:gd name="T43" fmla="*/ 907 h 3169"/>
                <a:gd name="T44" fmla="*/ 1502 w 3801"/>
                <a:gd name="T45" fmla="*/ 907 h 3169"/>
                <a:gd name="T46" fmla="*/ 1502 w 3801"/>
                <a:gd name="T47" fmla="*/ 586 h 3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01" h="3169">
                  <a:moveTo>
                    <a:pt x="1502" y="586"/>
                  </a:moveTo>
                  <a:lnTo>
                    <a:pt x="1502" y="586"/>
                  </a:lnTo>
                  <a:cubicBezTo>
                    <a:pt x="1502" y="504"/>
                    <a:pt x="1557" y="458"/>
                    <a:pt x="1594" y="413"/>
                  </a:cubicBezTo>
                  <a:cubicBezTo>
                    <a:pt x="1630" y="357"/>
                    <a:pt x="1648" y="321"/>
                    <a:pt x="1648" y="256"/>
                  </a:cubicBezTo>
                  <a:cubicBezTo>
                    <a:pt x="1648" y="192"/>
                    <a:pt x="1639" y="119"/>
                    <a:pt x="1603" y="82"/>
                  </a:cubicBezTo>
                  <a:cubicBezTo>
                    <a:pt x="1566" y="36"/>
                    <a:pt x="1511" y="0"/>
                    <a:pt x="1401" y="0"/>
                  </a:cubicBezTo>
                  <a:cubicBezTo>
                    <a:pt x="1300" y="9"/>
                    <a:pt x="1236" y="36"/>
                    <a:pt x="1208" y="82"/>
                  </a:cubicBezTo>
                  <a:cubicBezTo>
                    <a:pt x="1172" y="128"/>
                    <a:pt x="1154" y="192"/>
                    <a:pt x="1154" y="256"/>
                  </a:cubicBezTo>
                  <a:cubicBezTo>
                    <a:pt x="1154" y="321"/>
                    <a:pt x="1181" y="357"/>
                    <a:pt x="1218" y="413"/>
                  </a:cubicBezTo>
                  <a:cubicBezTo>
                    <a:pt x="1254" y="458"/>
                    <a:pt x="1309" y="504"/>
                    <a:pt x="1318" y="586"/>
                  </a:cubicBezTo>
                  <a:cubicBezTo>
                    <a:pt x="1318" y="595"/>
                    <a:pt x="1318" y="595"/>
                    <a:pt x="1318" y="595"/>
                  </a:cubicBezTo>
                  <a:cubicBezTo>
                    <a:pt x="1318" y="907"/>
                    <a:pt x="1318" y="907"/>
                    <a:pt x="1318" y="907"/>
                  </a:cubicBezTo>
                  <a:cubicBezTo>
                    <a:pt x="0" y="907"/>
                    <a:pt x="0" y="907"/>
                    <a:pt x="0" y="907"/>
                  </a:cubicBezTo>
                  <a:cubicBezTo>
                    <a:pt x="28" y="916"/>
                    <a:pt x="46" y="934"/>
                    <a:pt x="73" y="943"/>
                  </a:cubicBezTo>
                  <a:cubicBezTo>
                    <a:pt x="73" y="1795"/>
                    <a:pt x="73" y="1795"/>
                    <a:pt x="73" y="1795"/>
                  </a:cubicBezTo>
                  <a:cubicBezTo>
                    <a:pt x="64" y="2207"/>
                    <a:pt x="229" y="2619"/>
                    <a:pt x="504" y="2912"/>
                  </a:cubicBezTo>
                  <a:cubicBezTo>
                    <a:pt x="1337" y="3140"/>
                    <a:pt x="1849" y="3168"/>
                    <a:pt x="2601" y="2912"/>
                  </a:cubicBezTo>
                  <a:cubicBezTo>
                    <a:pt x="2875" y="2619"/>
                    <a:pt x="3031" y="2207"/>
                    <a:pt x="3031" y="1795"/>
                  </a:cubicBezTo>
                  <a:cubicBezTo>
                    <a:pt x="3031" y="1703"/>
                    <a:pt x="3031" y="1703"/>
                    <a:pt x="3031" y="1703"/>
                  </a:cubicBezTo>
                  <a:cubicBezTo>
                    <a:pt x="3259" y="1721"/>
                    <a:pt x="3507" y="1730"/>
                    <a:pt x="3754" y="1730"/>
                  </a:cubicBezTo>
                  <a:cubicBezTo>
                    <a:pt x="3763" y="1730"/>
                    <a:pt x="3782" y="1730"/>
                    <a:pt x="3800" y="1730"/>
                  </a:cubicBezTo>
                  <a:cubicBezTo>
                    <a:pt x="3800" y="907"/>
                    <a:pt x="3800" y="907"/>
                    <a:pt x="3800" y="907"/>
                  </a:cubicBezTo>
                  <a:cubicBezTo>
                    <a:pt x="1502" y="907"/>
                    <a:pt x="1502" y="907"/>
                    <a:pt x="1502" y="907"/>
                  </a:cubicBezTo>
                  <a:lnTo>
                    <a:pt x="1502" y="586"/>
                  </a:lnTo>
                </a:path>
              </a:pathLst>
            </a:custGeom>
            <a:solidFill>
              <a:schemeClr val="accent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52366" tIns="76183" rIns="152366" bIns="76183" anchor="ctr"/>
            <a:lstStyle/>
            <a:p>
              <a:endParaRPr lang="en-US"/>
            </a:p>
          </p:txBody>
        </p:sp>
        <p:sp>
          <p:nvSpPr>
            <p:cNvPr id="83" name="Freeform 12"/>
            <p:cNvSpPr>
              <a:spLocks noChangeArrowheads="1"/>
            </p:cNvSpPr>
            <p:nvPr/>
          </p:nvSpPr>
          <p:spPr bwMode="auto">
            <a:xfrm>
              <a:off x="6102350" y="8948208"/>
              <a:ext cx="2076437" cy="1830917"/>
            </a:xfrm>
            <a:custGeom>
              <a:avLst/>
              <a:gdLst>
                <a:gd name="T0" fmla="*/ 2985 w 3462"/>
                <a:gd name="T1" fmla="*/ 952 h 3050"/>
                <a:gd name="T2" fmla="*/ 2985 w 3462"/>
                <a:gd name="T3" fmla="*/ 952 h 3050"/>
                <a:gd name="T4" fmla="*/ 3040 w 3462"/>
                <a:gd name="T5" fmla="*/ 1034 h 3050"/>
                <a:gd name="T6" fmla="*/ 3131 w 3462"/>
                <a:gd name="T7" fmla="*/ 1282 h 3050"/>
                <a:gd name="T8" fmla="*/ 3040 w 3462"/>
                <a:gd name="T9" fmla="*/ 1565 h 3050"/>
                <a:gd name="T10" fmla="*/ 2719 w 3462"/>
                <a:gd name="T11" fmla="*/ 1703 h 3050"/>
                <a:gd name="T12" fmla="*/ 2390 w 3462"/>
                <a:gd name="T13" fmla="*/ 1565 h 3050"/>
                <a:gd name="T14" fmla="*/ 2308 w 3462"/>
                <a:gd name="T15" fmla="*/ 1282 h 3050"/>
                <a:gd name="T16" fmla="*/ 2408 w 3462"/>
                <a:gd name="T17" fmla="*/ 1034 h 3050"/>
                <a:gd name="T18" fmla="*/ 2472 w 3462"/>
                <a:gd name="T19" fmla="*/ 934 h 3050"/>
                <a:gd name="T20" fmla="*/ 2472 w 3462"/>
                <a:gd name="T21" fmla="*/ 907 h 3050"/>
                <a:gd name="T22" fmla="*/ 686 w 3462"/>
                <a:gd name="T23" fmla="*/ 907 h 3050"/>
                <a:gd name="T24" fmla="*/ 686 w 3462"/>
                <a:gd name="T25" fmla="*/ 586 h 3050"/>
                <a:gd name="T26" fmla="*/ 769 w 3462"/>
                <a:gd name="T27" fmla="*/ 413 h 3050"/>
                <a:gd name="T28" fmla="*/ 833 w 3462"/>
                <a:gd name="T29" fmla="*/ 256 h 3050"/>
                <a:gd name="T30" fmla="*/ 778 w 3462"/>
                <a:gd name="T31" fmla="*/ 82 h 3050"/>
                <a:gd name="T32" fmla="*/ 577 w 3462"/>
                <a:gd name="T33" fmla="*/ 0 h 3050"/>
                <a:gd name="T34" fmla="*/ 385 w 3462"/>
                <a:gd name="T35" fmla="*/ 82 h 3050"/>
                <a:gd name="T36" fmla="*/ 330 w 3462"/>
                <a:gd name="T37" fmla="*/ 256 h 3050"/>
                <a:gd name="T38" fmla="*/ 394 w 3462"/>
                <a:gd name="T39" fmla="*/ 413 h 3050"/>
                <a:gd name="T40" fmla="*/ 495 w 3462"/>
                <a:gd name="T41" fmla="*/ 586 h 3050"/>
                <a:gd name="T42" fmla="*/ 495 w 3462"/>
                <a:gd name="T43" fmla="*/ 595 h 3050"/>
                <a:gd name="T44" fmla="*/ 495 w 3462"/>
                <a:gd name="T45" fmla="*/ 907 h 3050"/>
                <a:gd name="T46" fmla="*/ 0 w 3462"/>
                <a:gd name="T47" fmla="*/ 907 h 3050"/>
                <a:gd name="T48" fmla="*/ 0 w 3462"/>
                <a:gd name="T49" fmla="*/ 1721 h 3050"/>
                <a:gd name="T50" fmla="*/ 449 w 3462"/>
                <a:gd name="T51" fmla="*/ 1703 h 3050"/>
                <a:gd name="T52" fmla="*/ 449 w 3462"/>
                <a:gd name="T53" fmla="*/ 1795 h 3050"/>
                <a:gd name="T54" fmla="*/ 879 w 3462"/>
                <a:gd name="T55" fmla="*/ 2912 h 3050"/>
                <a:gd name="T56" fmla="*/ 2985 w 3462"/>
                <a:gd name="T57" fmla="*/ 2912 h 3050"/>
                <a:gd name="T58" fmla="*/ 3407 w 3462"/>
                <a:gd name="T59" fmla="*/ 1795 h 3050"/>
                <a:gd name="T60" fmla="*/ 3407 w 3462"/>
                <a:gd name="T61" fmla="*/ 934 h 3050"/>
                <a:gd name="T62" fmla="*/ 3461 w 3462"/>
                <a:gd name="T63" fmla="*/ 907 h 3050"/>
                <a:gd name="T64" fmla="*/ 2985 w 3462"/>
                <a:gd name="T65" fmla="*/ 907 h 3050"/>
                <a:gd name="T66" fmla="*/ 2985 w 3462"/>
                <a:gd name="T67" fmla="*/ 952 h 3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62" h="3050">
                  <a:moveTo>
                    <a:pt x="2985" y="952"/>
                  </a:moveTo>
                  <a:lnTo>
                    <a:pt x="2985" y="952"/>
                  </a:lnTo>
                  <a:cubicBezTo>
                    <a:pt x="2985" y="971"/>
                    <a:pt x="2994" y="971"/>
                    <a:pt x="3040" y="1034"/>
                  </a:cubicBezTo>
                  <a:cubicBezTo>
                    <a:pt x="3076" y="1089"/>
                    <a:pt x="3131" y="1172"/>
                    <a:pt x="3131" y="1282"/>
                  </a:cubicBezTo>
                  <a:cubicBezTo>
                    <a:pt x="3131" y="1374"/>
                    <a:pt x="3113" y="1474"/>
                    <a:pt x="3040" y="1565"/>
                  </a:cubicBezTo>
                  <a:cubicBezTo>
                    <a:pt x="2976" y="1648"/>
                    <a:pt x="2857" y="1703"/>
                    <a:pt x="2719" y="1703"/>
                  </a:cubicBezTo>
                  <a:cubicBezTo>
                    <a:pt x="2582" y="1703"/>
                    <a:pt x="2463" y="1639"/>
                    <a:pt x="2390" y="1565"/>
                  </a:cubicBezTo>
                  <a:cubicBezTo>
                    <a:pt x="2326" y="1483"/>
                    <a:pt x="2308" y="1374"/>
                    <a:pt x="2308" y="1282"/>
                  </a:cubicBezTo>
                  <a:cubicBezTo>
                    <a:pt x="2308" y="1172"/>
                    <a:pt x="2362" y="1089"/>
                    <a:pt x="2408" y="1034"/>
                  </a:cubicBezTo>
                  <a:cubicBezTo>
                    <a:pt x="2454" y="971"/>
                    <a:pt x="2472" y="952"/>
                    <a:pt x="2472" y="934"/>
                  </a:cubicBezTo>
                  <a:cubicBezTo>
                    <a:pt x="2472" y="907"/>
                    <a:pt x="2472" y="907"/>
                    <a:pt x="2472" y="907"/>
                  </a:cubicBezTo>
                  <a:cubicBezTo>
                    <a:pt x="686" y="907"/>
                    <a:pt x="686" y="907"/>
                    <a:pt x="686" y="907"/>
                  </a:cubicBezTo>
                  <a:cubicBezTo>
                    <a:pt x="686" y="586"/>
                    <a:pt x="686" y="586"/>
                    <a:pt x="686" y="586"/>
                  </a:cubicBezTo>
                  <a:cubicBezTo>
                    <a:pt x="686" y="504"/>
                    <a:pt x="732" y="458"/>
                    <a:pt x="769" y="413"/>
                  </a:cubicBezTo>
                  <a:cubicBezTo>
                    <a:pt x="806" y="357"/>
                    <a:pt x="833" y="321"/>
                    <a:pt x="833" y="256"/>
                  </a:cubicBezTo>
                  <a:cubicBezTo>
                    <a:pt x="833" y="192"/>
                    <a:pt x="815" y="119"/>
                    <a:pt x="778" y="82"/>
                  </a:cubicBezTo>
                  <a:cubicBezTo>
                    <a:pt x="741" y="36"/>
                    <a:pt x="686" y="0"/>
                    <a:pt x="577" y="0"/>
                  </a:cubicBezTo>
                  <a:cubicBezTo>
                    <a:pt x="477" y="9"/>
                    <a:pt x="421" y="36"/>
                    <a:pt x="385" y="82"/>
                  </a:cubicBezTo>
                  <a:cubicBezTo>
                    <a:pt x="348" y="128"/>
                    <a:pt x="330" y="192"/>
                    <a:pt x="330" y="256"/>
                  </a:cubicBezTo>
                  <a:cubicBezTo>
                    <a:pt x="330" y="321"/>
                    <a:pt x="357" y="357"/>
                    <a:pt x="394" y="413"/>
                  </a:cubicBezTo>
                  <a:cubicBezTo>
                    <a:pt x="440" y="458"/>
                    <a:pt x="486" y="504"/>
                    <a:pt x="495" y="586"/>
                  </a:cubicBezTo>
                  <a:cubicBezTo>
                    <a:pt x="495" y="595"/>
                    <a:pt x="495" y="595"/>
                    <a:pt x="495" y="595"/>
                  </a:cubicBezTo>
                  <a:cubicBezTo>
                    <a:pt x="495" y="907"/>
                    <a:pt x="495" y="907"/>
                    <a:pt x="495" y="907"/>
                  </a:cubicBezTo>
                  <a:cubicBezTo>
                    <a:pt x="0" y="907"/>
                    <a:pt x="0" y="907"/>
                    <a:pt x="0" y="907"/>
                  </a:cubicBezTo>
                  <a:cubicBezTo>
                    <a:pt x="0" y="1721"/>
                    <a:pt x="0" y="1721"/>
                    <a:pt x="0" y="1721"/>
                  </a:cubicBezTo>
                  <a:cubicBezTo>
                    <a:pt x="155" y="1721"/>
                    <a:pt x="302" y="1721"/>
                    <a:pt x="449" y="1703"/>
                  </a:cubicBezTo>
                  <a:cubicBezTo>
                    <a:pt x="449" y="1795"/>
                    <a:pt x="449" y="1795"/>
                    <a:pt x="449" y="1795"/>
                  </a:cubicBezTo>
                  <a:cubicBezTo>
                    <a:pt x="449" y="2207"/>
                    <a:pt x="604" y="2619"/>
                    <a:pt x="879" y="2912"/>
                  </a:cubicBezTo>
                  <a:cubicBezTo>
                    <a:pt x="1712" y="3049"/>
                    <a:pt x="2207" y="3049"/>
                    <a:pt x="2985" y="2912"/>
                  </a:cubicBezTo>
                  <a:cubicBezTo>
                    <a:pt x="3260" y="2619"/>
                    <a:pt x="3416" y="2207"/>
                    <a:pt x="3407" y="1795"/>
                  </a:cubicBezTo>
                  <a:cubicBezTo>
                    <a:pt x="3407" y="934"/>
                    <a:pt x="3407" y="934"/>
                    <a:pt x="3407" y="934"/>
                  </a:cubicBezTo>
                  <a:cubicBezTo>
                    <a:pt x="3425" y="925"/>
                    <a:pt x="3443" y="916"/>
                    <a:pt x="3461" y="907"/>
                  </a:cubicBezTo>
                  <a:cubicBezTo>
                    <a:pt x="2985" y="907"/>
                    <a:pt x="2985" y="907"/>
                    <a:pt x="2985" y="907"/>
                  </a:cubicBezTo>
                  <a:lnTo>
                    <a:pt x="2985" y="952"/>
                  </a:lnTo>
                </a:path>
              </a:pathLst>
            </a:custGeom>
            <a:solidFill>
              <a:schemeClr val="accent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52366" tIns="76183" rIns="152366" bIns="76183" anchor="ctr"/>
            <a:lstStyle/>
            <a:p>
              <a:endParaRPr lang="en-US"/>
            </a:p>
          </p:txBody>
        </p:sp>
        <p:sp>
          <p:nvSpPr>
            <p:cNvPr id="84" name="Freeform 13"/>
            <p:cNvSpPr>
              <a:spLocks noChangeArrowheads="1"/>
            </p:cNvSpPr>
            <p:nvPr/>
          </p:nvSpPr>
          <p:spPr bwMode="auto">
            <a:xfrm>
              <a:off x="4811518" y="2053167"/>
              <a:ext cx="2856756" cy="2465917"/>
            </a:xfrm>
            <a:custGeom>
              <a:avLst/>
              <a:gdLst>
                <a:gd name="T0" fmla="*/ 3717 w 4762"/>
                <a:gd name="T1" fmla="*/ 100 h 4111"/>
                <a:gd name="T2" fmla="*/ 3717 w 4762"/>
                <a:gd name="T3" fmla="*/ 100 h 4111"/>
                <a:gd name="T4" fmla="*/ 3379 w 4762"/>
                <a:gd name="T5" fmla="*/ 45 h 4111"/>
                <a:gd name="T6" fmla="*/ 1438 w 4762"/>
                <a:gd name="T7" fmla="*/ 887 h 4111"/>
                <a:gd name="T8" fmla="*/ 1438 w 4762"/>
                <a:gd name="T9" fmla="*/ 887 h 4111"/>
                <a:gd name="T10" fmla="*/ 28 w 4762"/>
                <a:gd name="T11" fmla="*/ 2370 h 4111"/>
                <a:gd name="T12" fmla="*/ 9 w 4762"/>
                <a:gd name="T13" fmla="*/ 2398 h 4111"/>
                <a:gd name="T14" fmla="*/ 9 w 4762"/>
                <a:gd name="T15" fmla="*/ 2398 h 4111"/>
                <a:gd name="T16" fmla="*/ 28 w 4762"/>
                <a:gd name="T17" fmla="*/ 2389 h 4111"/>
                <a:gd name="T18" fmla="*/ 266 w 4762"/>
                <a:gd name="T19" fmla="*/ 3771 h 4111"/>
                <a:gd name="T20" fmla="*/ 375 w 4762"/>
                <a:gd name="T21" fmla="*/ 4019 h 4111"/>
                <a:gd name="T22" fmla="*/ 660 w 4762"/>
                <a:gd name="T23" fmla="*/ 4101 h 4111"/>
                <a:gd name="T24" fmla="*/ 879 w 4762"/>
                <a:gd name="T25" fmla="*/ 2297 h 4111"/>
                <a:gd name="T26" fmla="*/ 961 w 4762"/>
                <a:gd name="T27" fmla="*/ 2215 h 4111"/>
                <a:gd name="T28" fmla="*/ 1053 w 4762"/>
                <a:gd name="T29" fmla="*/ 2151 h 4111"/>
                <a:gd name="T30" fmla="*/ 2134 w 4762"/>
                <a:gd name="T31" fmla="*/ 1904 h 4111"/>
                <a:gd name="T32" fmla="*/ 2629 w 4762"/>
                <a:gd name="T33" fmla="*/ 2114 h 4111"/>
                <a:gd name="T34" fmla="*/ 2180 w 4762"/>
                <a:gd name="T35" fmla="*/ 2572 h 4111"/>
                <a:gd name="T36" fmla="*/ 2015 w 4762"/>
                <a:gd name="T37" fmla="*/ 2929 h 4111"/>
                <a:gd name="T38" fmla="*/ 2134 w 4762"/>
                <a:gd name="T39" fmla="*/ 3259 h 4111"/>
                <a:gd name="T40" fmla="*/ 2811 w 4762"/>
                <a:gd name="T41" fmla="*/ 3185 h 4111"/>
                <a:gd name="T42" fmla="*/ 4166 w 4762"/>
                <a:gd name="T43" fmla="*/ 2178 h 4111"/>
                <a:gd name="T44" fmla="*/ 4423 w 4762"/>
                <a:gd name="T45" fmla="*/ 1977 h 4111"/>
                <a:gd name="T46" fmla="*/ 4706 w 4762"/>
                <a:gd name="T47" fmla="*/ 1281 h 4111"/>
                <a:gd name="T48" fmla="*/ 4624 w 4762"/>
                <a:gd name="T49" fmla="*/ 915 h 4111"/>
                <a:gd name="T50" fmla="*/ 3717 w 4762"/>
                <a:gd name="T51" fmla="*/ 100 h 4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762" h="4111">
                  <a:moveTo>
                    <a:pt x="3717" y="100"/>
                  </a:moveTo>
                  <a:lnTo>
                    <a:pt x="3717" y="100"/>
                  </a:lnTo>
                  <a:cubicBezTo>
                    <a:pt x="3626" y="18"/>
                    <a:pt x="3489" y="0"/>
                    <a:pt x="3379" y="45"/>
                  </a:cubicBezTo>
                  <a:cubicBezTo>
                    <a:pt x="1438" y="887"/>
                    <a:pt x="1438" y="887"/>
                    <a:pt x="1438" y="887"/>
                  </a:cubicBezTo>
                  <a:lnTo>
                    <a:pt x="1438" y="887"/>
                  </a:lnTo>
                  <a:cubicBezTo>
                    <a:pt x="1209" y="988"/>
                    <a:pt x="0" y="2142"/>
                    <a:pt x="28" y="2370"/>
                  </a:cubicBezTo>
                  <a:cubicBezTo>
                    <a:pt x="28" y="2380"/>
                    <a:pt x="9" y="2389"/>
                    <a:pt x="9" y="2398"/>
                  </a:cubicBezTo>
                  <a:lnTo>
                    <a:pt x="9" y="2398"/>
                  </a:lnTo>
                  <a:lnTo>
                    <a:pt x="28" y="2389"/>
                  </a:lnTo>
                  <a:cubicBezTo>
                    <a:pt x="266" y="3771"/>
                    <a:pt x="266" y="3771"/>
                    <a:pt x="266" y="3771"/>
                  </a:cubicBezTo>
                  <a:cubicBezTo>
                    <a:pt x="266" y="3863"/>
                    <a:pt x="311" y="3955"/>
                    <a:pt x="375" y="4019"/>
                  </a:cubicBezTo>
                  <a:cubicBezTo>
                    <a:pt x="449" y="4083"/>
                    <a:pt x="559" y="4110"/>
                    <a:pt x="660" y="4101"/>
                  </a:cubicBezTo>
                  <a:cubicBezTo>
                    <a:pt x="348" y="3525"/>
                    <a:pt x="412" y="2801"/>
                    <a:pt x="879" y="2297"/>
                  </a:cubicBezTo>
                  <a:cubicBezTo>
                    <a:pt x="916" y="2260"/>
                    <a:pt x="943" y="2233"/>
                    <a:pt x="961" y="2215"/>
                  </a:cubicBezTo>
                  <a:cubicBezTo>
                    <a:pt x="989" y="2187"/>
                    <a:pt x="1026" y="2160"/>
                    <a:pt x="1053" y="2151"/>
                  </a:cubicBezTo>
                  <a:cubicBezTo>
                    <a:pt x="1438" y="2060"/>
                    <a:pt x="1849" y="1968"/>
                    <a:pt x="2134" y="1904"/>
                  </a:cubicBezTo>
                  <a:cubicBezTo>
                    <a:pt x="2143" y="1904"/>
                    <a:pt x="2509" y="1913"/>
                    <a:pt x="2629" y="2114"/>
                  </a:cubicBezTo>
                  <a:cubicBezTo>
                    <a:pt x="2180" y="2572"/>
                    <a:pt x="2180" y="2572"/>
                    <a:pt x="2180" y="2572"/>
                  </a:cubicBezTo>
                  <a:cubicBezTo>
                    <a:pt x="2088" y="2673"/>
                    <a:pt x="2024" y="2801"/>
                    <a:pt x="2015" y="2929"/>
                  </a:cubicBezTo>
                  <a:cubicBezTo>
                    <a:pt x="2006" y="3058"/>
                    <a:pt x="2051" y="3176"/>
                    <a:pt x="2134" y="3259"/>
                  </a:cubicBezTo>
                  <a:cubicBezTo>
                    <a:pt x="2307" y="3415"/>
                    <a:pt x="2619" y="3378"/>
                    <a:pt x="2811" y="3185"/>
                  </a:cubicBezTo>
                  <a:cubicBezTo>
                    <a:pt x="3314" y="2645"/>
                    <a:pt x="3553" y="2260"/>
                    <a:pt x="4166" y="2178"/>
                  </a:cubicBezTo>
                  <a:cubicBezTo>
                    <a:pt x="4285" y="2160"/>
                    <a:pt x="4377" y="2087"/>
                    <a:pt x="4423" y="1977"/>
                  </a:cubicBezTo>
                  <a:cubicBezTo>
                    <a:pt x="4706" y="1281"/>
                    <a:pt x="4706" y="1281"/>
                    <a:pt x="4706" y="1281"/>
                  </a:cubicBezTo>
                  <a:cubicBezTo>
                    <a:pt x="4761" y="1153"/>
                    <a:pt x="4725" y="1007"/>
                    <a:pt x="4624" y="915"/>
                  </a:cubicBezTo>
                  <a:lnTo>
                    <a:pt x="3717" y="100"/>
                  </a:lnTo>
                </a:path>
              </a:pathLst>
            </a:custGeom>
            <a:solidFill>
              <a:schemeClr val="accent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52366" tIns="76183" rIns="152366" bIns="76183" anchor="ctr"/>
            <a:lstStyle/>
            <a:p>
              <a:endParaRPr lang="en-US"/>
            </a:p>
          </p:txBody>
        </p:sp>
        <p:sp>
          <p:nvSpPr>
            <p:cNvPr id="85" name="Freeform 14"/>
            <p:cNvSpPr>
              <a:spLocks noChangeArrowheads="1"/>
            </p:cNvSpPr>
            <p:nvPr/>
          </p:nvSpPr>
          <p:spPr bwMode="auto">
            <a:xfrm>
              <a:off x="4949067" y="3278189"/>
              <a:ext cx="1973278" cy="2010833"/>
            </a:xfrm>
            <a:custGeom>
              <a:avLst/>
              <a:gdLst>
                <a:gd name="T0" fmla="*/ 2848 w 3288"/>
                <a:gd name="T1" fmla="*/ 2289 h 3352"/>
                <a:gd name="T2" fmla="*/ 2848 w 3288"/>
                <a:gd name="T3" fmla="*/ 2289 h 3352"/>
                <a:gd name="T4" fmla="*/ 3205 w 3288"/>
                <a:gd name="T5" fmla="*/ 1035 h 3352"/>
                <a:gd name="T6" fmla="*/ 3003 w 3288"/>
                <a:gd name="T7" fmla="*/ 907 h 3352"/>
                <a:gd name="T8" fmla="*/ 2912 w 3288"/>
                <a:gd name="T9" fmla="*/ 952 h 3352"/>
                <a:gd name="T10" fmla="*/ 2664 w 3288"/>
                <a:gd name="T11" fmla="*/ 1227 h 3352"/>
                <a:gd name="T12" fmla="*/ 1831 w 3288"/>
                <a:gd name="T13" fmla="*/ 1318 h 3352"/>
                <a:gd name="T14" fmla="*/ 1822 w 3288"/>
                <a:gd name="T15" fmla="*/ 1309 h 3352"/>
                <a:gd name="T16" fmla="*/ 1657 w 3288"/>
                <a:gd name="T17" fmla="*/ 879 h 3352"/>
                <a:gd name="T18" fmla="*/ 1859 w 3288"/>
                <a:gd name="T19" fmla="*/ 440 h 3352"/>
                <a:gd name="T20" fmla="*/ 1868 w 3288"/>
                <a:gd name="T21" fmla="*/ 440 h 3352"/>
                <a:gd name="T22" fmla="*/ 1877 w 3288"/>
                <a:gd name="T23" fmla="*/ 421 h 3352"/>
                <a:gd name="T24" fmla="*/ 2014 w 3288"/>
                <a:gd name="T25" fmla="*/ 284 h 3352"/>
                <a:gd name="T26" fmla="*/ 2014 w 3288"/>
                <a:gd name="T27" fmla="*/ 46 h 3352"/>
                <a:gd name="T28" fmla="*/ 1887 w 3288"/>
                <a:gd name="T29" fmla="*/ 0 h 3352"/>
                <a:gd name="T30" fmla="*/ 1859 w 3288"/>
                <a:gd name="T31" fmla="*/ 0 h 3352"/>
                <a:gd name="T32" fmla="*/ 898 w 3288"/>
                <a:gd name="T33" fmla="*/ 219 h 3352"/>
                <a:gd name="T34" fmla="*/ 852 w 3288"/>
                <a:gd name="T35" fmla="*/ 238 h 3352"/>
                <a:gd name="T36" fmla="*/ 815 w 3288"/>
                <a:gd name="T37" fmla="*/ 266 h 3352"/>
                <a:gd name="T38" fmla="*/ 742 w 3288"/>
                <a:gd name="T39" fmla="*/ 339 h 3352"/>
                <a:gd name="T40" fmla="*/ 385 w 3288"/>
                <a:gd name="T41" fmla="*/ 1090 h 3352"/>
                <a:gd name="T42" fmla="*/ 705 w 3288"/>
                <a:gd name="T43" fmla="*/ 2243 h 3352"/>
                <a:gd name="T44" fmla="*/ 467 w 3288"/>
                <a:gd name="T45" fmla="*/ 2463 h 3352"/>
                <a:gd name="T46" fmla="*/ 467 w 3288"/>
                <a:gd name="T47" fmla="*/ 2463 h 3352"/>
                <a:gd name="T48" fmla="*/ 265 w 3288"/>
                <a:gd name="T49" fmla="*/ 2509 h 3352"/>
                <a:gd name="T50" fmla="*/ 110 w 3288"/>
                <a:gd name="T51" fmla="*/ 2564 h 3352"/>
                <a:gd name="T52" fmla="*/ 9 w 3288"/>
                <a:gd name="T53" fmla="*/ 2719 h 3352"/>
                <a:gd name="T54" fmla="*/ 91 w 3288"/>
                <a:gd name="T55" fmla="*/ 2921 h 3352"/>
                <a:gd name="T56" fmla="*/ 275 w 3288"/>
                <a:gd name="T57" fmla="*/ 3013 h 3352"/>
                <a:gd name="T58" fmla="*/ 440 w 3288"/>
                <a:gd name="T59" fmla="*/ 2930 h 3352"/>
                <a:gd name="T60" fmla="*/ 513 w 3288"/>
                <a:gd name="T61" fmla="*/ 2783 h 3352"/>
                <a:gd name="T62" fmla="*/ 586 w 3288"/>
                <a:gd name="T63" fmla="*/ 2609 h 3352"/>
                <a:gd name="T64" fmla="*/ 843 w 3288"/>
                <a:gd name="T65" fmla="*/ 2381 h 3352"/>
                <a:gd name="T66" fmla="*/ 2344 w 3288"/>
                <a:gd name="T67" fmla="*/ 2636 h 3352"/>
                <a:gd name="T68" fmla="*/ 2472 w 3288"/>
                <a:gd name="T69" fmla="*/ 2839 h 3352"/>
                <a:gd name="T70" fmla="*/ 2472 w 3288"/>
                <a:gd name="T71" fmla="*/ 2839 h 3352"/>
                <a:gd name="T72" fmla="*/ 2481 w 3288"/>
                <a:gd name="T73" fmla="*/ 3049 h 3352"/>
                <a:gd name="T74" fmla="*/ 2509 w 3288"/>
                <a:gd name="T75" fmla="*/ 3214 h 3352"/>
                <a:gd name="T76" fmla="*/ 2646 w 3288"/>
                <a:gd name="T77" fmla="*/ 3333 h 3352"/>
                <a:gd name="T78" fmla="*/ 2857 w 3288"/>
                <a:gd name="T79" fmla="*/ 3296 h 3352"/>
                <a:gd name="T80" fmla="*/ 2985 w 3288"/>
                <a:gd name="T81" fmla="*/ 3131 h 3352"/>
                <a:gd name="T82" fmla="*/ 2930 w 3288"/>
                <a:gd name="T83" fmla="*/ 2949 h 3352"/>
                <a:gd name="T84" fmla="*/ 2802 w 3288"/>
                <a:gd name="T85" fmla="*/ 2857 h 3352"/>
                <a:gd name="T86" fmla="*/ 2637 w 3288"/>
                <a:gd name="T87" fmla="*/ 2747 h 3352"/>
                <a:gd name="T88" fmla="*/ 2518 w 3288"/>
                <a:gd name="T89" fmla="*/ 2555 h 3352"/>
                <a:gd name="T90" fmla="*/ 2848 w 3288"/>
                <a:gd name="T91" fmla="*/ 2289 h 3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88" h="3352">
                  <a:moveTo>
                    <a:pt x="2848" y="2289"/>
                  </a:moveTo>
                  <a:lnTo>
                    <a:pt x="2848" y="2289"/>
                  </a:lnTo>
                  <a:cubicBezTo>
                    <a:pt x="3168" y="1941"/>
                    <a:pt x="3287" y="1465"/>
                    <a:pt x="3205" y="1035"/>
                  </a:cubicBezTo>
                  <a:cubicBezTo>
                    <a:pt x="3186" y="943"/>
                    <a:pt x="3095" y="888"/>
                    <a:pt x="3003" y="907"/>
                  </a:cubicBezTo>
                  <a:cubicBezTo>
                    <a:pt x="2967" y="916"/>
                    <a:pt x="2939" y="934"/>
                    <a:pt x="2912" y="952"/>
                  </a:cubicBezTo>
                  <a:cubicBezTo>
                    <a:pt x="2839" y="1044"/>
                    <a:pt x="2756" y="1126"/>
                    <a:pt x="2664" y="1227"/>
                  </a:cubicBezTo>
                  <a:cubicBezTo>
                    <a:pt x="2436" y="1475"/>
                    <a:pt x="2078" y="1538"/>
                    <a:pt x="1831" y="1318"/>
                  </a:cubicBezTo>
                  <a:cubicBezTo>
                    <a:pt x="1822" y="1318"/>
                    <a:pt x="1822" y="1309"/>
                    <a:pt x="1822" y="1309"/>
                  </a:cubicBezTo>
                  <a:cubicBezTo>
                    <a:pt x="1703" y="1199"/>
                    <a:pt x="1648" y="1044"/>
                    <a:pt x="1657" y="879"/>
                  </a:cubicBezTo>
                  <a:cubicBezTo>
                    <a:pt x="1676" y="714"/>
                    <a:pt x="1740" y="568"/>
                    <a:pt x="1859" y="440"/>
                  </a:cubicBezTo>
                  <a:lnTo>
                    <a:pt x="1868" y="440"/>
                  </a:lnTo>
                  <a:cubicBezTo>
                    <a:pt x="1868" y="440"/>
                    <a:pt x="1868" y="431"/>
                    <a:pt x="1877" y="421"/>
                  </a:cubicBezTo>
                  <a:cubicBezTo>
                    <a:pt x="2014" y="284"/>
                    <a:pt x="2014" y="284"/>
                    <a:pt x="2014" y="284"/>
                  </a:cubicBezTo>
                  <a:cubicBezTo>
                    <a:pt x="2078" y="219"/>
                    <a:pt x="2078" y="110"/>
                    <a:pt x="2014" y="46"/>
                  </a:cubicBezTo>
                  <a:cubicBezTo>
                    <a:pt x="1978" y="19"/>
                    <a:pt x="1932" y="0"/>
                    <a:pt x="1887" y="0"/>
                  </a:cubicBezTo>
                  <a:cubicBezTo>
                    <a:pt x="1877" y="0"/>
                    <a:pt x="1868" y="0"/>
                    <a:pt x="1859" y="0"/>
                  </a:cubicBezTo>
                  <a:cubicBezTo>
                    <a:pt x="1593" y="64"/>
                    <a:pt x="1236" y="146"/>
                    <a:pt x="898" y="219"/>
                  </a:cubicBezTo>
                  <a:cubicBezTo>
                    <a:pt x="879" y="229"/>
                    <a:pt x="870" y="229"/>
                    <a:pt x="852" y="238"/>
                  </a:cubicBezTo>
                  <a:cubicBezTo>
                    <a:pt x="843" y="247"/>
                    <a:pt x="833" y="256"/>
                    <a:pt x="815" y="266"/>
                  </a:cubicBezTo>
                  <a:cubicBezTo>
                    <a:pt x="797" y="284"/>
                    <a:pt x="769" y="311"/>
                    <a:pt x="742" y="339"/>
                  </a:cubicBezTo>
                  <a:cubicBezTo>
                    <a:pt x="540" y="559"/>
                    <a:pt x="422" y="824"/>
                    <a:pt x="385" y="1090"/>
                  </a:cubicBezTo>
                  <a:cubicBezTo>
                    <a:pt x="321" y="1493"/>
                    <a:pt x="431" y="1923"/>
                    <a:pt x="705" y="2243"/>
                  </a:cubicBezTo>
                  <a:cubicBezTo>
                    <a:pt x="467" y="2463"/>
                    <a:pt x="467" y="2463"/>
                    <a:pt x="467" y="2463"/>
                  </a:cubicBezTo>
                  <a:lnTo>
                    <a:pt x="467" y="2463"/>
                  </a:lnTo>
                  <a:cubicBezTo>
                    <a:pt x="403" y="2509"/>
                    <a:pt x="330" y="2509"/>
                    <a:pt x="265" y="2509"/>
                  </a:cubicBezTo>
                  <a:cubicBezTo>
                    <a:pt x="201" y="2518"/>
                    <a:pt x="155" y="2518"/>
                    <a:pt x="110" y="2564"/>
                  </a:cubicBezTo>
                  <a:cubicBezTo>
                    <a:pt x="55" y="2609"/>
                    <a:pt x="19" y="2664"/>
                    <a:pt x="9" y="2719"/>
                  </a:cubicBezTo>
                  <a:cubicBezTo>
                    <a:pt x="0" y="2774"/>
                    <a:pt x="19" y="2839"/>
                    <a:pt x="91" y="2921"/>
                  </a:cubicBezTo>
                  <a:cubicBezTo>
                    <a:pt x="155" y="2994"/>
                    <a:pt x="220" y="3022"/>
                    <a:pt x="275" y="3013"/>
                  </a:cubicBezTo>
                  <a:cubicBezTo>
                    <a:pt x="330" y="3013"/>
                    <a:pt x="394" y="2976"/>
                    <a:pt x="440" y="2930"/>
                  </a:cubicBezTo>
                  <a:cubicBezTo>
                    <a:pt x="486" y="2893"/>
                    <a:pt x="504" y="2848"/>
                    <a:pt x="513" y="2783"/>
                  </a:cubicBezTo>
                  <a:cubicBezTo>
                    <a:pt x="531" y="2728"/>
                    <a:pt x="531" y="2655"/>
                    <a:pt x="586" y="2609"/>
                  </a:cubicBezTo>
                  <a:cubicBezTo>
                    <a:pt x="843" y="2381"/>
                    <a:pt x="843" y="2381"/>
                    <a:pt x="843" y="2381"/>
                  </a:cubicBezTo>
                  <a:cubicBezTo>
                    <a:pt x="1264" y="2756"/>
                    <a:pt x="1850" y="2839"/>
                    <a:pt x="2344" y="2636"/>
                  </a:cubicBezTo>
                  <a:cubicBezTo>
                    <a:pt x="2472" y="2839"/>
                    <a:pt x="2472" y="2839"/>
                    <a:pt x="2472" y="2839"/>
                  </a:cubicBezTo>
                  <a:lnTo>
                    <a:pt x="2472" y="2839"/>
                  </a:lnTo>
                  <a:cubicBezTo>
                    <a:pt x="2509" y="2921"/>
                    <a:pt x="2491" y="2985"/>
                    <a:pt x="2481" y="3049"/>
                  </a:cubicBezTo>
                  <a:cubicBezTo>
                    <a:pt x="2481" y="3113"/>
                    <a:pt x="2481" y="3159"/>
                    <a:pt x="2509" y="3214"/>
                  </a:cubicBezTo>
                  <a:cubicBezTo>
                    <a:pt x="2545" y="3278"/>
                    <a:pt x="2591" y="3315"/>
                    <a:pt x="2646" y="3333"/>
                  </a:cubicBezTo>
                  <a:cubicBezTo>
                    <a:pt x="2701" y="3351"/>
                    <a:pt x="2766" y="3351"/>
                    <a:pt x="2857" y="3296"/>
                  </a:cubicBezTo>
                  <a:cubicBezTo>
                    <a:pt x="2949" y="3241"/>
                    <a:pt x="2976" y="3186"/>
                    <a:pt x="2985" y="3131"/>
                  </a:cubicBezTo>
                  <a:cubicBezTo>
                    <a:pt x="2994" y="3067"/>
                    <a:pt x="2967" y="3003"/>
                    <a:pt x="2930" y="2949"/>
                  </a:cubicBezTo>
                  <a:cubicBezTo>
                    <a:pt x="2903" y="2903"/>
                    <a:pt x="2857" y="2875"/>
                    <a:pt x="2802" y="2857"/>
                  </a:cubicBezTo>
                  <a:cubicBezTo>
                    <a:pt x="2747" y="2829"/>
                    <a:pt x="2683" y="2811"/>
                    <a:pt x="2637" y="2747"/>
                  </a:cubicBezTo>
                  <a:cubicBezTo>
                    <a:pt x="2518" y="2555"/>
                    <a:pt x="2518" y="2555"/>
                    <a:pt x="2518" y="2555"/>
                  </a:cubicBezTo>
                  <a:cubicBezTo>
                    <a:pt x="2637" y="2482"/>
                    <a:pt x="2747" y="2390"/>
                    <a:pt x="2848" y="2289"/>
                  </a:cubicBezTo>
                </a:path>
              </a:pathLst>
            </a:custGeom>
            <a:solidFill>
              <a:schemeClr val="accent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52366" tIns="76183" rIns="152366" bIns="76183" anchor="ctr"/>
            <a:lstStyle/>
            <a:p>
              <a:endParaRPr lang="en-US"/>
            </a:p>
          </p:txBody>
        </p:sp>
        <p:sp>
          <p:nvSpPr>
            <p:cNvPr id="86" name="Freeform 15"/>
            <p:cNvSpPr>
              <a:spLocks noChangeArrowheads="1"/>
            </p:cNvSpPr>
            <p:nvPr/>
          </p:nvSpPr>
          <p:spPr bwMode="auto">
            <a:xfrm>
              <a:off x="6887956" y="1153584"/>
              <a:ext cx="1896569" cy="1836208"/>
            </a:xfrm>
            <a:custGeom>
              <a:avLst/>
              <a:gdLst>
                <a:gd name="T0" fmla="*/ 3050 w 3160"/>
                <a:gd name="T1" fmla="*/ 1849 h 3059"/>
                <a:gd name="T2" fmla="*/ 3050 w 3160"/>
                <a:gd name="T3" fmla="*/ 1849 h 3059"/>
                <a:gd name="T4" fmla="*/ 1026 w 3160"/>
                <a:gd name="T5" fmla="*/ 55 h 3059"/>
                <a:gd name="T6" fmla="*/ 806 w 3160"/>
                <a:gd name="T7" fmla="*/ 27 h 3059"/>
                <a:gd name="T8" fmla="*/ 714 w 3160"/>
                <a:gd name="T9" fmla="*/ 91 h 3059"/>
                <a:gd name="T10" fmla="*/ 83 w 3160"/>
                <a:gd name="T11" fmla="*/ 823 h 3059"/>
                <a:gd name="T12" fmla="*/ 110 w 3160"/>
                <a:gd name="T13" fmla="*/ 1153 h 3059"/>
                <a:gd name="T14" fmla="*/ 2170 w 3160"/>
                <a:gd name="T15" fmla="*/ 2985 h 3059"/>
                <a:gd name="T16" fmla="*/ 2491 w 3160"/>
                <a:gd name="T17" fmla="*/ 2948 h 3059"/>
                <a:gd name="T18" fmla="*/ 3086 w 3160"/>
                <a:gd name="T19" fmla="*/ 2170 h 3059"/>
                <a:gd name="T20" fmla="*/ 3050 w 3160"/>
                <a:gd name="T21" fmla="*/ 1849 h 3059"/>
                <a:gd name="T22" fmla="*/ 2564 w 3160"/>
                <a:gd name="T23" fmla="*/ 2426 h 3059"/>
                <a:gd name="T24" fmla="*/ 2564 w 3160"/>
                <a:gd name="T25" fmla="*/ 2426 h 3059"/>
                <a:gd name="T26" fmla="*/ 2079 w 3160"/>
                <a:gd name="T27" fmla="*/ 2234 h 3059"/>
                <a:gd name="T28" fmla="*/ 2280 w 3160"/>
                <a:gd name="T29" fmla="*/ 1757 h 3059"/>
                <a:gd name="T30" fmla="*/ 2756 w 3160"/>
                <a:gd name="T31" fmla="*/ 1950 h 3059"/>
                <a:gd name="T32" fmla="*/ 2564 w 3160"/>
                <a:gd name="T33" fmla="*/ 2426 h 3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60" h="3059">
                  <a:moveTo>
                    <a:pt x="3050" y="1849"/>
                  </a:moveTo>
                  <a:lnTo>
                    <a:pt x="3050" y="1849"/>
                  </a:lnTo>
                  <a:cubicBezTo>
                    <a:pt x="1026" y="55"/>
                    <a:pt x="1026" y="55"/>
                    <a:pt x="1026" y="55"/>
                  </a:cubicBezTo>
                  <a:cubicBezTo>
                    <a:pt x="971" y="9"/>
                    <a:pt x="879" y="0"/>
                    <a:pt x="806" y="27"/>
                  </a:cubicBezTo>
                  <a:cubicBezTo>
                    <a:pt x="769" y="37"/>
                    <a:pt x="742" y="55"/>
                    <a:pt x="714" y="91"/>
                  </a:cubicBezTo>
                  <a:cubicBezTo>
                    <a:pt x="83" y="823"/>
                    <a:pt x="83" y="823"/>
                    <a:pt x="83" y="823"/>
                  </a:cubicBezTo>
                  <a:cubicBezTo>
                    <a:pt x="0" y="915"/>
                    <a:pt x="19" y="1080"/>
                    <a:pt x="110" y="1153"/>
                  </a:cubicBezTo>
                  <a:cubicBezTo>
                    <a:pt x="2170" y="2985"/>
                    <a:pt x="2170" y="2985"/>
                    <a:pt x="2170" y="2985"/>
                  </a:cubicBezTo>
                  <a:cubicBezTo>
                    <a:pt x="2261" y="3058"/>
                    <a:pt x="2417" y="3040"/>
                    <a:pt x="2491" y="2948"/>
                  </a:cubicBezTo>
                  <a:cubicBezTo>
                    <a:pt x="3086" y="2170"/>
                    <a:pt x="3086" y="2170"/>
                    <a:pt x="3086" y="2170"/>
                  </a:cubicBezTo>
                  <a:cubicBezTo>
                    <a:pt x="3159" y="2078"/>
                    <a:pt x="3141" y="1922"/>
                    <a:pt x="3050" y="1849"/>
                  </a:cubicBezTo>
                  <a:close/>
                  <a:moveTo>
                    <a:pt x="2564" y="2426"/>
                  </a:moveTo>
                  <a:lnTo>
                    <a:pt x="2564" y="2426"/>
                  </a:lnTo>
                  <a:cubicBezTo>
                    <a:pt x="2372" y="2509"/>
                    <a:pt x="2161" y="2417"/>
                    <a:pt x="2079" y="2234"/>
                  </a:cubicBezTo>
                  <a:cubicBezTo>
                    <a:pt x="2006" y="2051"/>
                    <a:pt x="2088" y="1831"/>
                    <a:pt x="2280" y="1757"/>
                  </a:cubicBezTo>
                  <a:cubicBezTo>
                    <a:pt x="2464" y="1675"/>
                    <a:pt x="2674" y="1767"/>
                    <a:pt x="2756" y="1950"/>
                  </a:cubicBezTo>
                  <a:cubicBezTo>
                    <a:pt x="2839" y="2133"/>
                    <a:pt x="2747" y="2353"/>
                    <a:pt x="2564" y="2426"/>
                  </a:cubicBezTo>
                  <a:close/>
                </a:path>
              </a:pathLst>
            </a:custGeom>
            <a:solidFill>
              <a:schemeClr val="tx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52366" tIns="76183" rIns="152366" bIns="76183" anchor="ctr"/>
            <a:lstStyle/>
            <a:p>
              <a:endParaRPr lang="en-US"/>
            </a:p>
          </p:txBody>
        </p:sp>
        <p:sp>
          <p:nvSpPr>
            <p:cNvPr id="87" name="Freeform 16"/>
            <p:cNvSpPr>
              <a:spLocks noChangeArrowheads="1"/>
            </p:cNvSpPr>
            <p:nvPr/>
          </p:nvSpPr>
          <p:spPr bwMode="auto">
            <a:xfrm>
              <a:off x="7279437" y="5328709"/>
              <a:ext cx="581932" cy="296333"/>
            </a:xfrm>
            <a:custGeom>
              <a:avLst/>
              <a:gdLst>
                <a:gd name="T0" fmla="*/ 897 w 971"/>
                <a:gd name="T1" fmla="*/ 54 h 495"/>
                <a:gd name="T2" fmla="*/ 897 w 971"/>
                <a:gd name="T3" fmla="*/ 54 h 495"/>
                <a:gd name="T4" fmla="*/ 714 w 971"/>
                <a:gd name="T5" fmla="*/ 0 h 495"/>
                <a:gd name="T6" fmla="*/ 567 w 971"/>
                <a:gd name="T7" fmla="*/ 54 h 495"/>
                <a:gd name="T8" fmla="*/ 384 w 971"/>
                <a:gd name="T9" fmla="*/ 146 h 495"/>
                <a:gd name="T10" fmla="*/ 0 w 971"/>
                <a:gd name="T11" fmla="*/ 146 h 495"/>
                <a:gd name="T12" fmla="*/ 0 w 971"/>
                <a:gd name="T13" fmla="*/ 329 h 495"/>
                <a:gd name="T14" fmla="*/ 375 w 971"/>
                <a:gd name="T15" fmla="*/ 329 h 495"/>
                <a:gd name="T16" fmla="*/ 384 w 971"/>
                <a:gd name="T17" fmla="*/ 329 h 495"/>
                <a:gd name="T18" fmla="*/ 567 w 971"/>
                <a:gd name="T19" fmla="*/ 430 h 495"/>
                <a:gd name="T20" fmla="*/ 714 w 971"/>
                <a:gd name="T21" fmla="*/ 494 h 495"/>
                <a:gd name="T22" fmla="*/ 897 w 971"/>
                <a:gd name="T23" fmla="*/ 448 h 495"/>
                <a:gd name="T24" fmla="*/ 970 w 971"/>
                <a:gd name="T25" fmla="*/ 246 h 495"/>
                <a:gd name="T26" fmla="*/ 897 w 971"/>
                <a:gd name="T27" fmla="*/ 54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1" h="495">
                  <a:moveTo>
                    <a:pt x="897" y="54"/>
                  </a:moveTo>
                  <a:lnTo>
                    <a:pt x="897" y="54"/>
                  </a:lnTo>
                  <a:cubicBezTo>
                    <a:pt x="851" y="18"/>
                    <a:pt x="787" y="0"/>
                    <a:pt x="714" y="0"/>
                  </a:cubicBezTo>
                  <a:cubicBezTo>
                    <a:pt x="658" y="0"/>
                    <a:pt x="613" y="27"/>
                    <a:pt x="567" y="54"/>
                  </a:cubicBezTo>
                  <a:cubicBezTo>
                    <a:pt x="521" y="91"/>
                    <a:pt x="467" y="146"/>
                    <a:pt x="384" y="146"/>
                  </a:cubicBezTo>
                  <a:cubicBezTo>
                    <a:pt x="0" y="146"/>
                    <a:pt x="0" y="146"/>
                    <a:pt x="0" y="146"/>
                  </a:cubicBezTo>
                  <a:cubicBezTo>
                    <a:pt x="0" y="329"/>
                    <a:pt x="0" y="329"/>
                    <a:pt x="0" y="329"/>
                  </a:cubicBezTo>
                  <a:cubicBezTo>
                    <a:pt x="375" y="329"/>
                    <a:pt x="375" y="329"/>
                    <a:pt x="375" y="329"/>
                  </a:cubicBezTo>
                  <a:cubicBezTo>
                    <a:pt x="384" y="329"/>
                    <a:pt x="384" y="329"/>
                    <a:pt x="384" y="329"/>
                  </a:cubicBezTo>
                  <a:cubicBezTo>
                    <a:pt x="467" y="338"/>
                    <a:pt x="521" y="393"/>
                    <a:pt x="567" y="430"/>
                  </a:cubicBezTo>
                  <a:cubicBezTo>
                    <a:pt x="613" y="466"/>
                    <a:pt x="658" y="494"/>
                    <a:pt x="714" y="494"/>
                  </a:cubicBezTo>
                  <a:cubicBezTo>
                    <a:pt x="787" y="494"/>
                    <a:pt x="851" y="485"/>
                    <a:pt x="897" y="448"/>
                  </a:cubicBezTo>
                  <a:cubicBezTo>
                    <a:pt x="943" y="411"/>
                    <a:pt x="970" y="356"/>
                    <a:pt x="970" y="246"/>
                  </a:cubicBezTo>
                  <a:cubicBezTo>
                    <a:pt x="970" y="146"/>
                    <a:pt x="943" y="91"/>
                    <a:pt x="897" y="54"/>
                  </a:cubicBezTo>
                </a:path>
              </a:pathLst>
            </a:custGeom>
            <a:solidFill>
              <a:schemeClr val="accent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52366" tIns="76183" rIns="152366" bIns="76183" anchor="ctr"/>
            <a:lstStyle/>
            <a:p>
              <a:endParaRPr lang="en-US"/>
            </a:p>
          </p:txBody>
        </p:sp>
      </p:gr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3106" y="6929216"/>
            <a:ext cx="3557375" cy="3268529"/>
          </a:xfrm>
          <a:prstGeom prst="rect">
            <a:avLst/>
          </a:prstGeom>
        </p:spPr>
      </p:pic>
    </p:spTree>
    <p:extLst>
      <p:ext uri="{BB962C8B-B14F-4D97-AF65-F5344CB8AC3E}">
        <p14:creationId xmlns:p14="http://schemas.microsoft.com/office/powerpoint/2010/main" val="252523537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fade">
                                      <p:cBhvr>
                                        <p:cTn id="7" dur="1000"/>
                                        <p:tgtEl>
                                          <p:spTgt spid="105"/>
                                        </p:tgtEl>
                                      </p:cBhvr>
                                    </p:animEffect>
                                    <p:anim calcmode="lin" valueType="num">
                                      <p:cBhvr>
                                        <p:cTn id="8" dur="1000" fill="hold"/>
                                        <p:tgtEl>
                                          <p:spTgt spid="105"/>
                                        </p:tgtEl>
                                        <p:attrNameLst>
                                          <p:attrName>ppt_x</p:attrName>
                                        </p:attrNameLst>
                                      </p:cBhvr>
                                      <p:tavLst>
                                        <p:tav tm="0">
                                          <p:val>
                                            <p:strVal val="#ppt_x"/>
                                          </p:val>
                                        </p:tav>
                                        <p:tav tm="100000">
                                          <p:val>
                                            <p:strVal val="#ppt_x"/>
                                          </p:val>
                                        </p:tav>
                                      </p:tavLst>
                                    </p:anim>
                                    <p:anim calcmode="lin" valueType="num">
                                      <p:cBhvr>
                                        <p:cTn id="9"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71"/>
                                        </p:tgtEl>
                                        <p:attrNameLst>
                                          <p:attrName>style.visibility</p:attrName>
                                        </p:attrNameLst>
                                      </p:cBhvr>
                                      <p:to>
                                        <p:strVal val="visible"/>
                                      </p:to>
                                    </p:set>
                                    <p:anim calcmode="lin" valueType="num">
                                      <p:cBhvr additive="base">
                                        <p:cTn id="14" dur="500"/>
                                        <p:tgtEl>
                                          <p:spTgt spid="71"/>
                                        </p:tgtEl>
                                        <p:attrNameLst>
                                          <p:attrName>ppt_y</p:attrName>
                                        </p:attrNameLst>
                                      </p:cBhvr>
                                      <p:tavLst>
                                        <p:tav tm="0">
                                          <p:val>
                                            <p:strVal val="#ppt_y+#ppt_h*1.125000"/>
                                          </p:val>
                                        </p:tav>
                                        <p:tav tm="100000">
                                          <p:val>
                                            <p:strVal val="#ppt_y"/>
                                          </p:val>
                                        </p:tav>
                                      </p:tavLst>
                                    </p:anim>
                                    <p:animEffect transition="in" filter="wipe(up)">
                                      <p:cBhvr>
                                        <p:cTn id="15" dur="500"/>
                                        <p:tgtEl>
                                          <p:spTgt spid="71"/>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par>
                          <p:cTn id="28" fill="hold">
                            <p:stCondLst>
                              <p:cond delay="2000"/>
                            </p:stCondLst>
                            <p:childTnLst>
                              <p:par>
                                <p:cTn id="29" presetID="10" presetClass="entr" presetSubtype="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7" name="Group 146"/>
          <p:cNvGrpSpPr/>
          <p:nvPr/>
        </p:nvGrpSpPr>
        <p:grpSpPr>
          <a:xfrm>
            <a:off x="3004488" y="483017"/>
            <a:ext cx="18368675" cy="2079087"/>
            <a:chOff x="5988388" y="483017"/>
            <a:chExt cx="12359700" cy="2079087"/>
          </a:xfrm>
        </p:grpSpPr>
        <p:sp>
          <p:nvSpPr>
            <p:cNvPr id="148" name="TextBox 147"/>
            <p:cNvSpPr txBox="1"/>
            <p:nvPr/>
          </p:nvSpPr>
          <p:spPr>
            <a:xfrm>
              <a:off x="5988388" y="483017"/>
              <a:ext cx="12359700" cy="1446532"/>
            </a:xfrm>
            <a:prstGeom prst="rect">
              <a:avLst/>
            </a:prstGeom>
            <a:noFill/>
          </p:spPr>
          <p:txBody>
            <a:bodyPr wrap="square" lIns="91422" tIns="45711" rIns="91422" bIns="45711" rtlCol="0">
              <a:spAutoFit/>
            </a:bodyPr>
            <a:lstStyle/>
            <a:p>
              <a:pPr algn="ctr"/>
              <a:r>
                <a:rPr lang="en-US" sz="8800" b="1" dirty="0" smtClean="0">
                  <a:solidFill>
                    <a:schemeClr val="tx2"/>
                  </a:solidFill>
                  <a:latin typeface="Lato Regular"/>
                  <a:cs typeface="Lato Regular"/>
                </a:rPr>
                <a:t>What about cash flows for SMEs?</a:t>
              </a:r>
              <a:endParaRPr lang="id-ID" sz="8800" b="1" dirty="0" smtClean="0">
                <a:solidFill>
                  <a:schemeClr val="tx2"/>
                </a:solidFill>
                <a:latin typeface="Lato Regular"/>
                <a:cs typeface="Lato Regular"/>
              </a:endParaRPr>
            </a:p>
          </p:txBody>
        </p:sp>
        <p:sp>
          <p:nvSpPr>
            <p:cNvPr id="149" name="Rectangle 148"/>
            <p:cNvSpPr/>
            <p:nvPr/>
          </p:nvSpPr>
          <p:spPr>
            <a:xfrm>
              <a:off x="11412311" y="2470667"/>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150" name="Subtitle 2"/>
            <p:cNvSpPr txBox="1">
              <a:spLocks/>
            </p:cNvSpPr>
            <p:nvPr/>
          </p:nvSpPr>
          <p:spPr>
            <a:xfrm>
              <a:off x="6361236" y="1634834"/>
              <a:ext cx="11655185"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3100" dirty="0" smtClean="0">
                  <a:latin typeface="Lato Light"/>
                  <a:cs typeface="Lato Light"/>
                </a:rPr>
                <a:t>ESI guarantees energy savings </a:t>
              </a:r>
              <a:r>
                <a:rPr lang="en-US" sz="3100" dirty="0" smtClean="0">
                  <a:solidFill>
                    <a:schemeClr val="accent1"/>
                  </a:solidFill>
                  <a:latin typeface="Lato Light"/>
                  <a:cs typeface="Lato Light"/>
                </a:rPr>
                <a:t>that pay the loan acquired by SMEs</a:t>
              </a:r>
              <a:endParaRPr lang="en-US" sz="3100" dirty="0">
                <a:solidFill>
                  <a:schemeClr val="accent1"/>
                </a:solidFill>
                <a:latin typeface="Lato Light"/>
                <a:cs typeface="Lato Light"/>
              </a:endParaRPr>
            </a:p>
          </p:txBody>
        </p:sp>
      </p:grpSp>
      <p:graphicFrame>
        <p:nvGraphicFramePr>
          <p:cNvPr id="11" name="Diagramm 73"/>
          <p:cNvGraphicFramePr>
            <a:graphicFrameLocks/>
          </p:cNvGraphicFramePr>
          <p:nvPr>
            <p:extLst/>
          </p:nvPr>
        </p:nvGraphicFramePr>
        <p:xfrm>
          <a:off x="467544" y="3429000"/>
          <a:ext cx="22506756" cy="86182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12365234"/>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fade">
                                      <p:cBhvr>
                                        <p:cTn id="7" dur="1000"/>
                                        <p:tgtEl>
                                          <p:spTgt spid="147"/>
                                        </p:tgtEl>
                                      </p:cBhvr>
                                    </p:animEffect>
                                    <p:anim calcmode="lin" valueType="num">
                                      <p:cBhvr>
                                        <p:cTn id="8" dur="1000" fill="hold"/>
                                        <p:tgtEl>
                                          <p:spTgt spid="147"/>
                                        </p:tgtEl>
                                        <p:attrNameLst>
                                          <p:attrName>ppt_x</p:attrName>
                                        </p:attrNameLst>
                                      </p:cBhvr>
                                      <p:tavLst>
                                        <p:tav tm="0">
                                          <p:val>
                                            <p:strVal val="#ppt_x"/>
                                          </p:val>
                                        </p:tav>
                                        <p:tav tm="100000">
                                          <p:val>
                                            <p:strVal val="#ppt_x"/>
                                          </p:val>
                                        </p:tav>
                                      </p:tavLst>
                                    </p:anim>
                                    <p:anim calcmode="lin" valueType="num">
                                      <p:cBhvr>
                                        <p:cTn id="9" dur="900" decel="100000" fill="hold"/>
                                        <p:tgtEl>
                                          <p:spTgt spid="14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2427982" y="2324689"/>
            <a:ext cx="3785987" cy="3346731"/>
            <a:chOff x="915489" y="871757"/>
            <a:chExt cx="1420115" cy="1255024"/>
          </a:xfrm>
        </p:grpSpPr>
        <p:sp>
          <p:nvSpPr>
            <p:cNvPr id="26" name="Teardrop 25"/>
            <p:cNvSpPr/>
            <p:nvPr/>
          </p:nvSpPr>
          <p:spPr bwMode="auto">
            <a:xfrm rot="8100000">
              <a:off x="1430575" y="871757"/>
              <a:ext cx="417512" cy="417512"/>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7" name="Content Placeholder 2"/>
            <p:cNvSpPr txBox="1">
              <a:spLocks/>
            </p:cNvSpPr>
            <p:nvPr/>
          </p:nvSpPr>
          <p:spPr bwMode="auto">
            <a:xfrm>
              <a:off x="915489" y="1364755"/>
              <a:ext cx="1420115" cy="7620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spcBef>
                  <a:spcPct val="20000"/>
                </a:spcBef>
                <a:buFont typeface="Arial" charset="0"/>
                <a:buNone/>
              </a:pPr>
              <a:r>
                <a:rPr lang="en-US" sz="3200" dirty="0" smtClean="0">
                  <a:solidFill>
                    <a:schemeClr val="tx2"/>
                  </a:solidFill>
                  <a:latin typeface="Lato Regular"/>
                  <a:cs typeface="Lato Regular"/>
                </a:rPr>
                <a:t>Market Assessment</a:t>
              </a:r>
              <a:endParaRPr lang="en-US" sz="3200" dirty="0">
                <a:solidFill>
                  <a:schemeClr val="tx2"/>
                </a:solidFill>
                <a:latin typeface="Lato Regular"/>
                <a:cs typeface="Lato Regular"/>
              </a:endParaRPr>
            </a:p>
          </p:txBody>
        </p:sp>
        <p:grpSp>
          <p:nvGrpSpPr>
            <p:cNvPr id="28" name="Group 4699"/>
            <p:cNvGrpSpPr>
              <a:grpSpLocks/>
            </p:cNvGrpSpPr>
            <p:nvPr/>
          </p:nvGrpSpPr>
          <p:grpSpPr bwMode="auto">
            <a:xfrm>
              <a:off x="1520226" y="1020230"/>
              <a:ext cx="241710" cy="167336"/>
              <a:chOff x="3908425" y="4124324"/>
              <a:chExt cx="546100" cy="319088"/>
            </a:xfrm>
            <a:solidFill>
              <a:schemeClr val="bg1"/>
            </a:solidFill>
          </p:grpSpPr>
          <p:sp>
            <p:nvSpPr>
              <p:cNvPr id="29" name="Freeform 413"/>
              <p:cNvSpPr>
                <a:spLocks noChangeArrowheads="1"/>
              </p:cNvSpPr>
              <p:nvPr/>
            </p:nvSpPr>
            <p:spPr bwMode="auto">
              <a:xfrm>
                <a:off x="4019550" y="4262437"/>
                <a:ext cx="36513" cy="174625"/>
              </a:xfrm>
              <a:custGeom>
                <a:avLst/>
                <a:gdLst>
                  <a:gd name="T0" fmla="*/ 83 w 101"/>
                  <a:gd name="T1" fmla="*/ 8 h 485"/>
                  <a:gd name="T2" fmla="*/ 33 w 101"/>
                  <a:gd name="T3" fmla="*/ 8 h 485"/>
                  <a:gd name="T4" fmla="*/ 16 w 101"/>
                  <a:gd name="T5" fmla="*/ 8 h 485"/>
                  <a:gd name="T6" fmla="*/ 0 w 101"/>
                  <a:gd name="T7" fmla="*/ 33 h 485"/>
                  <a:gd name="T8" fmla="*/ 50 w 101"/>
                  <a:gd name="T9" fmla="*/ 476 h 485"/>
                  <a:gd name="T10" fmla="*/ 67 w 101"/>
                  <a:gd name="T11" fmla="*/ 484 h 485"/>
                  <a:gd name="T12" fmla="*/ 75 w 101"/>
                  <a:gd name="T13" fmla="*/ 476 h 485"/>
                  <a:gd name="T14" fmla="*/ 100 w 101"/>
                  <a:gd name="T15" fmla="*/ 33 h 485"/>
                  <a:gd name="T16" fmla="*/ 83 w 101"/>
                  <a:gd name="T17" fmla="*/ 8 h 485"/>
                  <a:gd name="T18" fmla="*/ 83 w 101"/>
                  <a:gd name="T19" fmla="*/ 8 h 485"/>
                  <a:gd name="T20" fmla="*/ 83 w 101"/>
                  <a:gd name="T21" fmla="*/ 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485">
                    <a:moveTo>
                      <a:pt x="83" y="8"/>
                    </a:moveTo>
                    <a:cubicBezTo>
                      <a:pt x="33" y="8"/>
                      <a:pt x="33" y="8"/>
                      <a:pt x="33" y="8"/>
                    </a:cubicBezTo>
                    <a:cubicBezTo>
                      <a:pt x="25" y="0"/>
                      <a:pt x="16" y="8"/>
                      <a:pt x="16" y="8"/>
                    </a:cubicBezTo>
                    <a:cubicBezTo>
                      <a:pt x="8" y="16"/>
                      <a:pt x="0" y="25"/>
                      <a:pt x="0" y="33"/>
                    </a:cubicBezTo>
                    <a:cubicBezTo>
                      <a:pt x="50" y="476"/>
                      <a:pt x="50" y="476"/>
                      <a:pt x="50" y="476"/>
                    </a:cubicBezTo>
                    <a:cubicBezTo>
                      <a:pt x="50" y="476"/>
                      <a:pt x="58" y="484"/>
                      <a:pt x="67" y="484"/>
                    </a:cubicBezTo>
                    <a:cubicBezTo>
                      <a:pt x="75" y="484"/>
                      <a:pt x="75" y="476"/>
                      <a:pt x="75" y="476"/>
                    </a:cubicBezTo>
                    <a:cubicBezTo>
                      <a:pt x="100" y="33"/>
                      <a:pt x="100" y="33"/>
                      <a:pt x="100" y="33"/>
                    </a:cubicBezTo>
                    <a:cubicBezTo>
                      <a:pt x="100" y="25"/>
                      <a:pt x="92" y="16"/>
                      <a:pt x="83" y="8"/>
                    </a:cubicBezTo>
                    <a:close/>
                    <a:moveTo>
                      <a:pt x="83" y="8"/>
                    </a:moveTo>
                    <a:lnTo>
                      <a:pt x="83" y="8"/>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dirty="0">
                  <a:solidFill>
                    <a:schemeClr val="bg1"/>
                  </a:solidFill>
                  <a:ea typeface="SimSun" charset="0"/>
                </a:endParaRPr>
              </a:p>
            </p:txBody>
          </p:sp>
          <p:sp>
            <p:nvSpPr>
              <p:cNvPr id="30" name="Freeform 414"/>
              <p:cNvSpPr>
                <a:spLocks noChangeArrowheads="1"/>
              </p:cNvSpPr>
              <p:nvPr/>
            </p:nvSpPr>
            <p:spPr bwMode="auto">
              <a:xfrm>
                <a:off x="4059238" y="4271962"/>
                <a:ext cx="166687" cy="171450"/>
              </a:xfrm>
              <a:custGeom>
                <a:avLst/>
                <a:gdLst>
                  <a:gd name="T0" fmla="*/ 452 w 461"/>
                  <a:gd name="T1" fmla="*/ 67 h 477"/>
                  <a:gd name="T2" fmla="*/ 51 w 461"/>
                  <a:gd name="T3" fmla="*/ 0 h 477"/>
                  <a:gd name="T4" fmla="*/ 42 w 461"/>
                  <a:gd name="T5" fmla="*/ 8 h 477"/>
                  <a:gd name="T6" fmla="*/ 42 w 461"/>
                  <a:gd name="T7" fmla="*/ 16 h 477"/>
                  <a:gd name="T8" fmla="*/ 0 w 461"/>
                  <a:gd name="T9" fmla="*/ 459 h 477"/>
                  <a:gd name="T10" fmla="*/ 9 w 461"/>
                  <a:gd name="T11" fmla="*/ 468 h 477"/>
                  <a:gd name="T12" fmla="*/ 17 w 461"/>
                  <a:gd name="T13" fmla="*/ 476 h 477"/>
                  <a:gd name="T14" fmla="*/ 17 w 461"/>
                  <a:gd name="T15" fmla="*/ 468 h 477"/>
                  <a:gd name="T16" fmla="*/ 452 w 461"/>
                  <a:gd name="T17" fmla="*/ 83 h 477"/>
                  <a:gd name="T18" fmla="*/ 460 w 461"/>
                  <a:gd name="T19" fmla="*/ 75 h 477"/>
                  <a:gd name="T20" fmla="*/ 452 w 461"/>
                  <a:gd name="T21" fmla="*/ 67 h 477"/>
                  <a:gd name="T22" fmla="*/ 452 w 461"/>
                  <a:gd name="T23" fmla="*/ 67 h 477"/>
                  <a:gd name="T24" fmla="*/ 452 w 461"/>
                  <a:gd name="T25" fmla="*/ 67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1" h="477">
                    <a:moveTo>
                      <a:pt x="452" y="67"/>
                    </a:moveTo>
                    <a:cubicBezTo>
                      <a:pt x="51" y="0"/>
                      <a:pt x="51" y="0"/>
                      <a:pt x="51" y="0"/>
                    </a:cubicBezTo>
                    <a:lnTo>
                      <a:pt x="42" y="8"/>
                    </a:lnTo>
                    <a:lnTo>
                      <a:pt x="42" y="16"/>
                    </a:lnTo>
                    <a:cubicBezTo>
                      <a:pt x="0" y="459"/>
                      <a:pt x="0" y="459"/>
                      <a:pt x="0" y="459"/>
                    </a:cubicBezTo>
                    <a:cubicBezTo>
                      <a:pt x="0" y="468"/>
                      <a:pt x="0" y="468"/>
                      <a:pt x="9" y="468"/>
                    </a:cubicBezTo>
                    <a:cubicBezTo>
                      <a:pt x="9" y="476"/>
                      <a:pt x="9" y="476"/>
                      <a:pt x="17" y="476"/>
                    </a:cubicBezTo>
                    <a:lnTo>
                      <a:pt x="17" y="468"/>
                    </a:lnTo>
                    <a:cubicBezTo>
                      <a:pt x="452" y="83"/>
                      <a:pt x="452" y="83"/>
                      <a:pt x="452" y="83"/>
                    </a:cubicBezTo>
                    <a:cubicBezTo>
                      <a:pt x="460" y="83"/>
                      <a:pt x="460" y="75"/>
                      <a:pt x="460" y="75"/>
                    </a:cubicBezTo>
                    <a:cubicBezTo>
                      <a:pt x="460" y="67"/>
                      <a:pt x="452" y="67"/>
                      <a:pt x="452" y="67"/>
                    </a:cubicBezTo>
                    <a:close/>
                    <a:moveTo>
                      <a:pt x="452" y="67"/>
                    </a:moveTo>
                    <a:lnTo>
                      <a:pt x="452" y="67"/>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dirty="0">
                  <a:solidFill>
                    <a:schemeClr val="bg1"/>
                  </a:solidFill>
                  <a:ea typeface="SimSun" charset="0"/>
                </a:endParaRPr>
              </a:p>
            </p:txBody>
          </p:sp>
          <p:sp>
            <p:nvSpPr>
              <p:cNvPr id="31" name="Freeform 415"/>
              <p:cNvSpPr>
                <a:spLocks noChangeArrowheads="1"/>
              </p:cNvSpPr>
              <p:nvPr/>
            </p:nvSpPr>
            <p:spPr bwMode="auto">
              <a:xfrm>
                <a:off x="3908425" y="4124324"/>
                <a:ext cx="546100" cy="177800"/>
              </a:xfrm>
              <a:custGeom>
                <a:avLst/>
                <a:gdLst>
                  <a:gd name="T0" fmla="*/ 1514 w 1515"/>
                  <a:gd name="T1" fmla="*/ 0 h 494"/>
                  <a:gd name="T2" fmla="*/ 1497 w 1515"/>
                  <a:gd name="T3" fmla="*/ 0 h 494"/>
                  <a:gd name="T4" fmla="*/ 17 w 1515"/>
                  <a:gd name="T5" fmla="*/ 276 h 494"/>
                  <a:gd name="T6" fmla="*/ 0 w 1515"/>
                  <a:gd name="T7" fmla="*/ 293 h 494"/>
                  <a:gd name="T8" fmla="*/ 17 w 1515"/>
                  <a:gd name="T9" fmla="*/ 301 h 494"/>
                  <a:gd name="T10" fmla="*/ 335 w 1515"/>
                  <a:gd name="T11" fmla="*/ 359 h 494"/>
                  <a:gd name="T12" fmla="*/ 377 w 1515"/>
                  <a:gd name="T13" fmla="*/ 351 h 494"/>
                  <a:gd name="T14" fmla="*/ 1171 w 1515"/>
                  <a:gd name="T15" fmla="*/ 117 h 494"/>
                  <a:gd name="T16" fmla="*/ 502 w 1515"/>
                  <a:gd name="T17" fmla="*/ 368 h 494"/>
                  <a:gd name="T18" fmla="*/ 494 w 1515"/>
                  <a:gd name="T19" fmla="*/ 376 h 494"/>
                  <a:gd name="T20" fmla="*/ 502 w 1515"/>
                  <a:gd name="T21" fmla="*/ 385 h 494"/>
                  <a:gd name="T22" fmla="*/ 1154 w 1515"/>
                  <a:gd name="T23" fmla="*/ 493 h 494"/>
                  <a:gd name="T24" fmla="*/ 1204 w 1515"/>
                  <a:gd name="T25" fmla="*/ 468 h 494"/>
                  <a:gd name="T26" fmla="*/ 1514 w 1515"/>
                  <a:gd name="T27" fmla="*/ 17 h 494"/>
                  <a:gd name="T28" fmla="*/ 1514 w 1515"/>
                  <a:gd name="T29" fmla="*/ 0 h 494"/>
                  <a:gd name="T30" fmla="*/ 1514 w 1515"/>
                  <a:gd name="T31" fmla="*/ 0 h 494"/>
                  <a:gd name="T32" fmla="*/ 1514 w 1515"/>
                  <a:gd name="T33" fmla="*/ 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15" h="494">
                    <a:moveTo>
                      <a:pt x="1514" y="0"/>
                    </a:moveTo>
                    <a:cubicBezTo>
                      <a:pt x="1505" y="0"/>
                      <a:pt x="1497" y="0"/>
                      <a:pt x="1497" y="0"/>
                    </a:cubicBezTo>
                    <a:cubicBezTo>
                      <a:pt x="17" y="276"/>
                      <a:pt x="17" y="276"/>
                      <a:pt x="17" y="276"/>
                    </a:cubicBezTo>
                    <a:cubicBezTo>
                      <a:pt x="9" y="276"/>
                      <a:pt x="0" y="284"/>
                      <a:pt x="0" y="293"/>
                    </a:cubicBezTo>
                    <a:cubicBezTo>
                      <a:pt x="0" y="293"/>
                      <a:pt x="9" y="301"/>
                      <a:pt x="17" y="301"/>
                    </a:cubicBezTo>
                    <a:cubicBezTo>
                      <a:pt x="335" y="359"/>
                      <a:pt x="335" y="359"/>
                      <a:pt x="335" y="359"/>
                    </a:cubicBezTo>
                    <a:cubicBezTo>
                      <a:pt x="343" y="359"/>
                      <a:pt x="360" y="359"/>
                      <a:pt x="377" y="351"/>
                    </a:cubicBezTo>
                    <a:cubicBezTo>
                      <a:pt x="1171" y="117"/>
                      <a:pt x="1171" y="117"/>
                      <a:pt x="1171" y="117"/>
                    </a:cubicBezTo>
                    <a:cubicBezTo>
                      <a:pt x="502" y="368"/>
                      <a:pt x="502" y="368"/>
                      <a:pt x="502" y="368"/>
                    </a:cubicBezTo>
                    <a:cubicBezTo>
                      <a:pt x="502" y="368"/>
                      <a:pt x="494" y="368"/>
                      <a:pt x="494" y="376"/>
                    </a:cubicBezTo>
                    <a:cubicBezTo>
                      <a:pt x="494" y="385"/>
                      <a:pt x="502" y="385"/>
                      <a:pt x="502" y="385"/>
                    </a:cubicBezTo>
                    <a:cubicBezTo>
                      <a:pt x="1154" y="493"/>
                      <a:pt x="1154" y="493"/>
                      <a:pt x="1154" y="493"/>
                    </a:cubicBezTo>
                    <a:cubicBezTo>
                      <a:pt x="1171" y="493"/>
                      <a:pt x="1188" y="485"/>
                      <a:pt x="1204" y="468"/>
                    </a:cubicBezTo>
                    <a:cubicBezTo>
                      <a:pt x="1514" y="17"/>
                      <a:pt x="1514" y="17"/>
                      <a:pt x="1514" y="17"/>
                    </a:cubicBezTo>
                    <a:cubicBezTo>
                      <a:pt x="1514" y="8"/>
                      <a:pt x="1514" y="8"/>
                      <a:pt x="1514" y="0"/>
                    </a:cubicBezTo>
                    <a:close/>
                    <a:moveTo>
                      <a:pt x="1514" y="0"/>
                    </a:moveTo>
                    <a:lnTo>
                      <a:pt x="1514" y="0"/>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dirty="0">
                  <a:solidFill>
                    <a:schemeClr val="bg1"/>
                  </a:solidFill>
                  <a:ea typeface="SimSun" charset="0"/>
                </a:endParaRPr>
              </a:p>
            </p:txBody>
          </p:sp>
        </p:grpSp>
      </p:grpSp>
      <p:grpSp>
        <p:nvGrpSpPr>
          <p:cNvPr id="61" name="Group 60"/>
          <p:cNvGrpSpPr/>
          <p:nvPr/>
        </p:nvGrpSpPr>
        <p:grpSpPr>
          <a:xfrm>
            <a:off x="18305642" y="2337479"/>
            <a:ext cx="3894163" cy="3327470"/>
            <a:chOff x="9155207" y="1168739"/>
            <a:chExt cx="1947589" cy="1663735"/>
          </a:xfrm>
        </p:grpSpPr>
        <p:sp>
          <p:nvSpPr>
            <p:cNvPr id="17" name="Teardrop 16"/>
            <p:cNvSpPr/>
            <p:nvPr/>
          </p:nvSpPr>
          <p:spPr bwMode="auto">
            <a:xfrm rot="8100000">
              <a:off x="9852069" y="1168739"/>
              <a:ext cx="556683" cy="556683"/>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en-US" dirty="0"/>
            </a:p>
          </p:txBody>
        </p:sp>
        <p:sp>
          <p:nvSpPr>
            <p:cNvPr id="18" name="Content Placeholder 2"/>
            <p:cNvSpPr txBox="1">
              <a:spLocks/>
            </p:cNvSpPr>
            <p:nvPr/>
          </p:nvSpPr>
          <p:spPr bwMode="auto">
            <a:xfrm>
              <a:off x="9155207" y="1816439"/>
              <a:ext cx="1947589" cy="10160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1917" tIns="60958" rIns="121917" bIns="60958"/>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spcBef>
                  <a:spcPct val="20000"/>
                </a:spcBef>
                <a:buFont typeface="Arial" charset="0"/>
                <a:buNone/>
              </a:pPr>
              <a:r>
                <a:rPr lang="en-US" sz="3200" dirty="0">
                  <a:solidFill>
                    <a:schemeClr val="tx2"/>
                  </a:solidFill>
                  <a:latin typeface="Lato Regular"/>
                  <a:cs typeface="Lato Regular"/>
                </a:rPr>
                <a:t>Financing </a:t>
              </a:r>
              <a:r>
                <a:rPr lang="en-US" sz="3200" dirty="0" smtClean="0">
                  <a:solidFill>
                    <a:schemeClr val="tx2"/>
                  </a:solidFill>
                  <a:latin typeface="Lato Regular"/>
                  <a:cs typeface="Lato Regular"/>
                </a:rPr>
                <a:t>Structure</a:t>
              </a:r>
              <a:endParaRPr lang="en-US" sz="2400" dirty="0">
                <a:latin typeface="Lato Light"/>
                <a:cs typeface="Lato Light"/>
              </a:endParaRPr>
            </a:p>
          </p:txBody>
        </p:sp>
        <p:sp>
          <p:nvSpPr>
            <p:cNvPr id="32" name="Freeform 429"/>
            <p:cNvSpPr>
              <a:spLocks noChangeArrowheads="1"/>
            </p:cNvSpPr>
            <p:nvPr/>
          </p:nvSpPr>
          <p:spPr bwMode="auto">
            <a:xfrm>
              <a:off x="10000271" y="1293967"/>
              <a:ext cx="302205" cy="300039"/>
            </a:xfrm>
            <a:custGeom>
              <a:avLst/>
              <a:gdLst>
                <a:gd name="T0" fmla="*/ 1162 w 1230"/>
                <a:gd name="T1" fmla="*/ 383 h 1221"/>
                <a:gd name="T2" fmla="*/ 1112 w 1230"/>
                <a:gd name="T3" fmla="*/ 433 h 1221"/>
                <a:gd name="T4" fmla="*/ 794 w 1230"/>
                <a:gd name="T5" fmla="*/ 116 h 1221"/>
                <a:gd name="T6" fmla="*/ 844 w 1230"/>
                <a:gd name="T7" fmla="*/ 57 h 1221"/>
                <a:gd name="T8" fmla="*/ 1061 w 1230"/>
                <a:gd name="T9" fmla="*/ 57 h 1221"/>
                <a:gd name="T10" fmla="*/ 1162 w 1230"/>
                <a:gd name="T11" fmla="*/ 166 h 1221"/>
                <a:gd name="T12" fmla="*/ 1162 w 1230"/>
                <a:gd name="T13" fmla="*/ 383 h 1221"/>
                <a:gd name="T14" fmla="*/ 418 w 1230"/>
                <a:gd name="T15" fmla="*/ 1019 h 1221"/>
                <a:gd name="T16" fmla="*/ 418 w 1230"/>
                <a:gd name="T17" fmla="*/ 1077 h 1221"/>
                <a:gd name="T18" fmla="*/ 468 w 1230"/>
                <a:gd name="T19" fmla="*/ 1077 h 1221"/>
                <a:gd name="T20" fmla="*/ 1061 w 1230"/>
                <a:gd name="T21" fmla="*/ 484 h 1221"/>
                <a:gd name="T22" fmla="*/ 1003 w 1230"/>
                <a:gd name="T23" fmla="*/ 433 h 1221"/>
                <a:gd name="T24" fmla="*/ 418 w 1230"/>
                <a:gd name="T25" fmla="*/ 1019 h 1221"/>
                <a:gd name="T26" fmla="*/ 150 w 1230"/>
                <a:gd name="T27" fmla="*/ 751 h 1221"/>
                <a:gd name="T28" fmla="*/ 150 w 1230"/>
                <a:gd name="T29" fmla="*/ 810 h 1221"/>
                <a:gd name="T30" fmla="*/ 209 w 1230"/>
                <a:gd name="T31" fmla="*/ 810 h 1221"/>
                <a:gd name="T32" fmla="*/ 794 w 1230"/>
                <a:gd name="T33" fmla="*/ 216 h 1221"/>
                <a:gd name="T34" fmla="*/ 735 w 1230"/>
                <a:gd name="T35" fmla="*/ 166 h 1221"/>
                <a:gd name="T36" fmla="*/ 150 w 1230"/>
                <a:gd name="T37" fmla="*/ 751 h 1221"/>
                <a:gd name="T38" fmla="*/ 844 w 1230"/>
                <a:gd name="T39" fmla="*/ 275 h 1221"/>
                <a:gd name="T40" fmla="*/ 259 w 1230"/>
                <a:gd name="T41" fmla="*/ 860 h 1221"/>
                <a:gd name="T42" fmla="*/ 259 w 1230"/>
                <a:gd name="T43" fmla="*/ 969 h 1221"/>
                <a:gd name="T44" fmla="*/ 367 w 1230"/>
                <a:gd name="T45" fmla="*/ 969 h 1221"/>
                <a:gd name="T46" fmla="*/ 953 w 1230"/>
                <a:gd name="T47" fmla="*/ 383 h 1221"/>
                <a:gd name="T48" fmla="*/ 844 w 1230"/>
                <a:gd name="T49" fmla="*/ 275 h 1221"/>
                <a:gd name="T50" fmla="*/ 367 w 1230"/>
                <a:gd name="T51" fmla="*/ 1127 h 1221"/>
                <a:gd name="T52" fmla="*/ 334 w 1230"/>
                <a:gd name="T53" fmla="*/ 1061 h 1221"/>
                <a:gd name="T54" fmla="*/ 309 w 1230"/>
                <a:gd name="T55" fmla="*/ 1061 h 1221"/>
                <a:gd name="T56" fmla="*/ 209 w 1230"/>
                <a:gd name="T57" fmla="*/ 1019 h 1221"/>
                <a:gd name="T58" fmla="*/ 158 w 1230"/>
                <a:gd name="T59" fmla="*/ 910 h 1221"/>
                <a:gd name="T60" fmla="*/ 167 w 1230"/>
                <a:gd name="T61" fmla="*/ 893 h 1221"/>
                <a:gd name="T62" fmla="*/ 100 w 1230"/>
                <a:gd name="T63" fmla="*/ 860 h 1221"/>
                <a:gd name="T64" fmla="*/ 92 w 1230"/>
                <a:gd name="T65" fmla="*/ 852 h 1221"/>
                <a:gd name="T66" fmla="*/ 0 w 1230"/>
                <a:gd name="T67" fmla="*/ 1220 h 1221"/>
                <a:gd name="T68" fmla="*/ 367 w 1230"/>
                <a:gd name="T69" fmla="*/ 1127 h 1221"/>
                <a:gd name="T70" fmla="*/ 367 w 1230"/>
                <a:gd name="T71" fmla="*/ 1127 h 1221"/>
                <a:gd name="T72" fmla="*/ 367 w 1230"/>
                <a:gd name="T73" fmla="*/ 1127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0" h="1221">
                  <a:moveTo>
                    <a:pt x="1162" y="383"/>
                  </a:moveTo>
                  <a:cubicBezTo>
                    <a:pt x="1112" y="433"/>
                    <a:pt x="1112" y="433"/>
                    <a:pt x="1112" y="433"/>
                  </a:cubicBezTo>
                  <a:cubicBezTo>
                    <a:pt x="794" y="116"/>
                    <a:pt x="794" y="116"/>
                    <a:pt x="794" y="116"/>
                  </a:cubicBezTo>
                  <a:cubicBezTo>
                    <a:pt x="844" y="57"/>
                    <a:pt x="844" y="57"/>
                    <a:pt x="844" y="57"/>
                  </a:cubicBezTo>
                  <a:cubicBezTo>
                    <a:pt x="903" y="0"/>
                    <a:pt x="1003" y="0"/>
                    <a:pt x="1061" y="57"/>
                  </a:cubicBezTo>
                  <a:cubicBezTo>
                    <a:pt x="1162" y="166"/>
                    <a:pt x="1162" y="166"/>
                    <a:pt x="1162" y="166"/>
                  </a:cubicBezTo>
                  <a:cubicBezTo>
                    <a:pt x="1229" y="225"/>
                    <a:pt x="1229" y="325"/>
                    <a:pt x="1162" y="383"/>
                  </a:cubicBezTo>
                  <a:close/>
                  <a:moveTo>
                    <a:pt x="418" y="1019"/>
                  </a:moveTo>
                  <a:cubicBezTo>
                    <a:pt x="401" y="1035"/>
                    <a:pt x="401" y="1061"/>
                    <a:pt x="418" y="1077"/>
                  </a:cubicBezTo>
                  <a:cubicBezTo>
                    <a:pt x="434" y="1086"/>
                    <a:pt x="459" y="1086"/>
                    <a:pt x="468" y="1077"/>
                  </a:cubicBezTo>
                  <a:cubicBezTo>
                    <a:pt x="1061" y="484"/>
                    <a:pt x="1061" y="484"/>
                    <a:pt x="1061" y="484"/>
                  </a:cubicBezTo>
                  <a:cubicBezTo>
                    <a:pt x="1003" y="433"/>
                    <a:pt x="1003" y="433"/>
                    <a:pt x="1003" y="433"/>
                  </a:cubicBezTo>
                  <a:lnTo>
                    <a:pt x="418" y="1019"/>
                  </a:lnTo>
                  <a:close/>
                  <a:moveTo>
                    <a:pt x="150" y="751"/>
                  </a:moveTo>
                  <a:cubicBezTo>
                    <a:pt x="133" y="768"/>
                    <a:pt x="133" y="793"/>
                    <a:pt x="150" y="810"/>
                  </a:cubicBezTo>
                  <a:cubicBezTo>
                    <a:pt x="167" y="818"/>
                    <a:pt x="192" y="818"/>
                    <a:pt x="209" y="810"/>
                  </a:cubicBezTo>
                  <a:cubicBezTo>
                    <a:pt x="794" y="216"/>
                    <a:pt x="794" y="216"/>
                    <a:pt x="794" y="216"/>
                  </a:cubicBezTo>
                  <a:cubicBezTo>
                    <a:pt x="735" y="166"/>
                    <a:pt x="735" y="166"/>
                    <a:pt x="735" y="166"/>
                  </a:cubicBezTo>
                  <a:lnTo>
                    <a:pt x="150" y="751"/>
                  </a:lnTo>
                  <a:close/>
                  <a:moveTo>
                    <a:pt x="844" y="275"/>
                  </a:moveTo>
                  <a:cubicBezTo>
                    <a:pt x="259" y="860"/>
                    <a:pt x="259" y="860"/>
                    <a:pt x="259" y="860"/>
                  </a:cubicBezTo>
                  <a:cubicBezTo>
                    <a:pt x="225" y="893"/>
                    <a:pt x="225" y="935"/>
                    <a:pt x="259" y="969"/>
                  </a:cubicBezTo>
                  <a:cubicBezTo>
                    <a:pt x="284" y="994"/>
                    <a:pt x="334" y="994"/>
                    <a:pt x="367" y="969"/>
                  </a:cubicBezTo>
                  <a:cubicBezTo>
                    <a:pt x="953" y="383"/>
                    <a:pt x="953" y="383"/>
                    <a:pt x="953" y="383"/>
                  </a:cubicBezTo>
                  <a:lnTo>
                    <a:pt x="844" y="275"/>
                  </a:lnTo>
                  <a:close/>
                  <a:moveTo>
                    <a:pt x="367" y="1127"/>
                  </a:moveTo>
                  <a:cubicBezTo>
                    <a:pt x="351" y="1111"/>
                    <a:pt x="343" y="1086"/>
                    <a:pt x="334" y="1061"/>
                  </a:cubicBezTo>
                  <a:cubicBezTo>
                    <a:pt x="326" y="1061"/>
                    <a:pt x="317" y="1061"/>
                    <a:pt x="309" y="1061"/>
                  </a:cubicBezTo>
                  <a:cubicBezTo>
                    <a:pt x="276" y="1061"/>
                    <a:pt x="234" y="1052"/>
                    <a:pt x="209" y="1019"/>
                  </a:cubicBezTo>
                  <a:cubicBezTo>
                    <a:pt x="175" y="994"/>
                    <a:pt x="158" y="952"/>
                    <a:pt x="158" y="910"/>
                  </a:cubicBezTo>
                  <a:cubicBezTo>
                    <a:pt x="158" y="910"/>
                    <a:pt x="158" y="902"/>
                    <a:pt x="167" y="893"/>
                  </a:cubicBezTo>
                  <a:cubicBezTo>
                    <a:pt x="142" y="885"/>
                    <a:pt x="117" y="877"/>
                    <a:pt x="100" y="860"/>
                  </a:cubicBezTo>
                  <a:lnTo>
                    <a:pt x="92" y="852"/>
                  </a:lnTo>
                  <a:cubicBezTo>
                    <a:pt x="0" y="1220"/>
                    <a:pt x="0" y="1220"/>
                    <a:pt x="0" y="1220"/>
                  </a:cubicBezTo>
                  <a:cubicBezTo>
                    <a:pt x="367" y="1127"/>
                    <a:pt x="367" y="1127"/>
                    <a:pt x="367" y="1127"/>
                  </a:cubicBezTo>
                  <a:close/>
                  <a:moveTo>
                    <a:pt x="367" y="1127"/>
                  </a:moveTo>
                  <a:lnTo>
                    <a:pt x="367" y="1127"/>
                  </a:lnTo>
                  <a:close/>
                </a:path>
              </a:pathLst>
            </a:custGeom>
            <a:solidFill>
              <a:schemeClr val="bg1"/>
            </a:solidFill>
            <a:ln>
              <a:noFill/>
            </a:ln>
            <a:effectLst/>
            <a:extLst/>
          </p:spPr>
          <p:txBody>
            <a:bodyPr wrap="none" lIns="121917" tIns="60958" rIns="121917" bIns="60958" anchor="ctr"/>
            <a:lstStyle/>
            <a:p>
              <a:pPr>
                <a:defRPr/>
              </a:pPr>
              <a:endParaRPr lang="en-US" dirty="0">
                <a:ea typeface="SimSun" charset="0"/>
              </a:endParaRPr>
            </a:p>
          </p:txBody>
        </p:sp>
      </p:grpSp>
      <p:grpSp>
        <p:nvGrpSpPr>
          <p:cNvPr id="64" name="Group 63"/>
          <p:cNvGrpSpPr/>
          <p:nvPr/>
        </p:nvGrpSpPr>
        <p:grpSpPr>
          <a:xfrm>
            <a:off x="1175658" y="9670931"/>
            <a:ext cx="6270171" cy="3327282"/>
            <a:chOff x="587982" y="4835465"/>
            <a:chExt cx="3135902" cy="1663641"/>
          </a:xfrm>
        </p:grpSpPr>
        <p:sp>
          <p:nvSpPr>
            <p:cNvPr id="15" name="Teardrop 14"/>
            <p:cNvSpPr/>
            <p:nvPr/>
          </p:nvSpPr>
          <p:spPr bwMode="auto">
            <a:xfrm rot="8100000">
              <a:off x="1901085" y="4835465"/>
              <a:ext cx="556683" cy="556683"/>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en-US" dirty="0"/>
            </a:p>
          </p:txBody>
        </p:sp>
        <p:sp>
          <p:nvSpPr>
            <p:cNvPr id="16" name="Content Placeholder 2"/>
            <p:cNvSpPr txBox="1">
              <a:spLocks/>
            </p:cNvSpPr>
            <p:nvPr/>
          </p:nvSpPr>
          <p:spPr bwMode="auto">
            <a:xfrm>
              <a:off x="587982" y="5483071"/>
              <a:ext cx="3135902" cy="10160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1917" tIns="60958" rIns="121917" bIns="60958"/>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spcBef>
                  <a:spcPct val="20000"/>
                </a:spcBef>
                <a:buFont typeface="Arial" charset="0"/>
                <a:buNone/>
              </a:pPr>
              <a:r>
                <a:rPr lang="en-US" sz="3200" dirty="0" smtClean="0">
                  <a:solidFill>
                    <a:schemeClr val="tx2"/>
                  </a:solidFill>
                  <a:latin typeface="Lato Regular"/>
                  <a:cs typeface="Lato Regular"/>
                </a:rPr>
                <a:t>Promotion / Communication</a:t>
              </a:r>
              <a:endParaRPr lang="en-US" sz="2400" dirty="0">
                <a:latin typeface="Lato Light"/>
                <a:cs typeface="Lato Light"/>
              </a:endParaRPr>
            </a:p>
          </p:txBody>
        </p:sp>
        <p:grpSp>
          <p:nvGrpSpPr>
            <p:cNvPr id="33" name="Group 32"/>
            <p:cNvGrpSpPr/>
            <p:nvPr/>
          </p:nvGrpSpPr>
          <p:grpSpPr>
            <a:xfrm>
              <a:off x="2037765" y="4951388"/>
              <a:ext cx="294784" cy="429075"/>
              <a:chOff x="1533086" y="3713538"/>
              <a:chExt cx="221088" cy="321806"/>
            </a:xfrm>
          </p:grpSpPr>
          <p:sp>
            <p:nvSpPr>
              <p:cNvPr id="34" name="Freeform 166"/>
              <p:cNvSpPr>
                <a:spLocks noChangeArrowheads="1"/>
              </p:cNvSpPr>
              <p:nvPr/>
            </p:nvSpPr>
            <p:spPr bwMode="auto">
              <a:xfrm>
                <a:off x="1533086" y="3713538"/>
                <a:ext cx="221088" cy="321806"/>
              </a:xfrm>
              <a:custGeom>
                <a:avLst/>
                <a:gdLst>
                  <a:gd name="T0" fmla="*/ 396 w 793"/>
                  <a:gd name="T1" fmla="*/ 146 h 1157"/>
                  <a:gd name="T2" fmla="*/ 553 w 793"/>
                  <a:gd name="T3" fmla="*/ 209 h 1157"/>
                  <a:gd name="T4" fmla="*/ 615 w 793"/>
                  <a:gd name="T5" fmla="*/ 365 h 1157"/>
                  <a:gd name="T6" fmla="*/ 553 w 793"/>
                  <a:gd name="T7" fmla="*/ 511 h 1157"/>
                  <a:gd name="T8" fmla="*/ 396 w 793"/>
                  <a:gd name="T9" fmla="*/ 709 h 1157"/>
                  <a:gd name="T10" fmla="*/ 240 w 793"/>
                  <a:gd name="T11" fmla="*/ 511 h 1157"/>
                  <a:gd name="T12" fmla="*/ 178 w 793"/>
                  <a:gd name="T13" fmla="*/ 365 h 1157"/>
                  <a:gd name="T14" fmla="*/ 240 w 793"/>
                  <a:gd name="T15" fmla="*/ 209 h 1157"/>
                  <a:gd name="T16" fmla="*/ 396 w 793"/>
                  <a:gd name="T17" fmla="*/ 146 h 1157"/>
                  <a:gd name="T18" fmla="*/ 396 w 793"/>
                  <a:gd name="T19" fmla="*/ 0 h 1157"/>
                  <a:gd name="T20" fmla="*/ 136 w 793"/>
                  <a:gd name="T21" fmla="*/ 105 h 1157"/>
                  <a:gd name="T22" fmla="*/ 136 w 793"/>
                  <a:gd name="T23" fmla="*/ 615 h 1157"/>
                  <a:gd name="T24" fmla="*/ 396 w 793"/>
                  <a:gd name="T25" fmla="*/ 1156 h 1157"/>
                  <a:gd name="T26" fmla="*/ 646 w 793"/>
                  <a:gd name="T27" fmla="*/ 615 h 1157"/>
                  <a:gd name="T28" fmla="*/ 646 w 793"/>
                  <a:gd name="T29" fmla="*/ 105 h 1157"/>
                  <a:gd name="T30" fmla="*/ 396 w 793"/>
                  <a:gd name="T31" fmla="*/ 0 h 1157"/>
                  <a:gd name="T32" fmla="*/ 396 w 793"/>
                  <a:gd name="T33" fmla="*/ 146 h 1157"/>
                  <a:gd name="T34" fmla="*/ 396 w 793"/>
                  <a:gd name="T35" fmla="*/ 0 h 1157"/>
                  <a:gd name="T36" fmla="*/ 396 w 793"/>
                  <a:gd name="T37" fmla="*/ 0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93" h="1157">
                    <a:moveTo>
                      <a:pt x="396" y="146"/>
                    </a:moveTo>
                    <a:cubicBezTo>
                      <a:pt x="448" y="146"/>
                      <a:pt x="511" y="167"/>
                      <a:pt x="553" y="209"/>
                    </a:cubicBezTo>
                    <a:cubicBezTo>
                      <a:pt x="584" y="250"/>
                      <a:pt x="615" y="302"/>
                      <a:pt x="615" y="365"/>
                    </a:cubicBezTo>
                    <a:cubicBezTo>
                      <a:pt x="615" y="417"/>
                      <a:pt x="584" y="469"/>
                      <a:pt x="553" y="511"/>
                    </a:cubicBezTo>
                    <a:cubicBezTo>
                      <a:pt x="542" y="521"/>
                      <a:pt x="469" y="594"/>
                      <a:pt x="396" y="709"/>
                    </a:cubicBezTo>
                    <a:cubicBezTo>
                      <a:pt x="323" y="594"/>
                      <a:pt x="250" y="521"/>
                      <a:pt x="240" y="511"/>
                    </a:cubicBezTo>
                    <a:cubicBezTo>
                      <a:pt x="198" y="469"/>
                      <a:pt x="178" y="417"/>
                      <a:pt x="178" y="365"/>
                    </a:cubicBezTo>
                    <a:cubicBezTo>
                      <a:pt x="178" y="302"/>
                      <a:pt x="198" y="250"/>
                      <a:pt x="240" y="209"/>
                    </a:cubicBezTo>
                    <a:cubicBezTo>
                      <a:pt x="282" y="167"/>
                      <a:pt x="334" y="146"/>
                      <a:pt x="396" y="146"/>
                    </a:cubicBezTo>
                    <a:lnTo>
                      <a:pt x="396" y="0"/>
                    </a:lnTo>
                    <a:cubicBezTo>
                      <a:pt x="303" y="0"/>
                      <a:pt x="209" y="32"/>
                      <a:pt x="136" y="105"/>
                    </a:cubicBezTo>
                    <a:cubicBezTo>
                      <a:pt x="0" y="250"/>
                      <a:pt x="0" y="480"/>
                      <a:pt x="136" y="615"/>
                    </a:cubicBezTo>
                    <a:cubicBezTo>
                      <a:pt x="136" y="615"/>
                      <a:pt x="396" y="865"/>
                      <a:pt x="396" y="1156"/>
                    </a:cubicBezTo>
                    <a:cubicBezTo>
                      <a:pt x="396" y="865"/>
                      <a:pt x="646" y="615"/>
                      <a:pt x="646" y="615"/>
                    </a:cubicBezTo>
                    <a:cubicBezTo>
                      <a:pt x="792" y="480"/>
                      <a:pt x="792" y="250"/>
                      <a:pt x="646" y="105"/>
                    </a:cubicBezTo>
                    <a:cubicBezTo>
                      <a:pt x="584" y="32"/>
                      <a:pt x="490" y="0"/>
                      <a:pt x="396" y="0"/>
                    </a:cubicBezTo>
                    <a:lnTo>
                      <a:pt x="396" y="146"/>
                    </a:lnTo>
                    <a:close/>
                    <a:moveTo>
                      <a:pt x="396" y="0"/>
                    </a:moveTo>
                    <a:lnTo>
                      <a:pt x="396" y="0"/>
                    </a:lnTo>
                    <a:close/>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SimSun" charset="0"/>
                </a:endParaRPr>
              </a:p>
            </p:txBody>
          </p:sp>
          <p:sp>
            <p:nvSpPr>
              <p:cNvPr id="35" name="Freeform 167"/>
              <p:cNvSpPr>
                <a:spLocks noChangeArrowheads="1"/>
              </p:cNvSpPr>
              <p:nvPr/>
            </p:nvSpPr>
            <p:spPr bwMode="auto">
              <a:xfrm>
                <a:off x="1622749" y="3794604"/>
                <a:ext cx="40533" cy="40532"/>
              </a:xfrm>
              <a:custGeom>
                <a:avLst/>
                <a:gdLst>
                  <a:gd name="T0" fmla="*/ 146 w 147"/>
                  <a:gd name="T1" fmla="*/ 73 h 147"/>
                  <a:gd name="T2" fmla="*/ 73 w 147"/>
                  <a:gd name="T3" fmla="*/ 146 h 147"/>
                  <a:gd name="T4" fmla="*/ 0 w 147"/>
                  <a:gd name="T5" fmla="*/ 73 h 147"/>
                  <a:gd name="T6" fmla="*/ 73 w 147"/>
                  <a:gd name="T7" fmla="*/ 0 h 147"/>
                  <a:gd name="T8" fmla="*/ 146 w 147"/>
                  <a:gd name="T9" fmla="*/ 73 h 147"/>
                  <a:gd name="T10" fmla="*/ 146 w 147"/>
                  <a:gd name="T11" fmla="*/ 73 h 147"/>
                  <a:gd name="T12" fmla="*/ 146 w 147"/>
                  <a:gd name="T13" fmla="*/ 73 h 147"/>
                </a:gdLst>
                <a:ahLst/>
                <a:cxnLst>
                  <a:cxn ang="0">
                    <a:pos x="T0" y="T1"/>
                  </a:cxn>
                  <a:cxn ang="0">
                    <a:pos x="T2" y="T3"/>
                  </a:cxn>
                  <a:cxn ang="0">
                    <a:pos x="T4" y="T5"/>
                  </a:cxn>
                  <a:cxn ang="0">
                    <a:pos x="T6" y="T7"/>
                  </a:cxn>
                  <a:cxn ang="0">
                    <a:pos x="T8" y="T9"/>
                  </a:cxn>
                  <a:cxn ang="0">
                    <a:pos x="T10" y="T11"/>
                  </a:cxn>
                  <a:cxn ang="0">
                    <a:pos x="T12" y="T13"/>
                  </a:cxn>
                </a:cxnLst>
                <a:rect l="0" t="0" r="r" b="b"/>
                <a:pathLst>
                  <a:path w="147" h="147">
                    <a:moveTo>
                      <a:pt x="146" y="73"/>
                    </a:moveTo>
                    <a:cubicBezTo>
                      <a:pt x="146" y="104"/>
                      <a:pt x="115" y="146"/>
                      <a:pt x="73" y="146"/>
                    </a:cubicBezTo>
                    <a:cubicBezTo>
                      <a:pt x="32" y="146"/>
                      <a:pt x="0" y="104"/>
                      <a:pt x="0" y="73"/>
                    </a:cubicBezTo>
                    <a:cubicBezTo>
                      <a:pt x="0" y="31"/>
                      <a:pt x="32" y="0"/>
                      <a:pt x="73" y="0"/>
                    </a:cubicBezTo>
                    <a:cubicBezTo>
                      <a:pt x="115" y="0"/>
                      <a:pt x="146" y="31"/>
                      <a:pt x="146" y="73"/>
                    </a:cubicBezTo>
                    <a:close/>
                    <a:moveTo>
                      <a:pt x="146" y="73"/>
                    </a:moveTo>
                    <a:lnTo>
                      <a:pt x="146" y="73"/>
                    </a:lnTo>
                    <a:close/>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SimSun" charset="0"/>
                </a:endParaRPr>
              </a:p>
            </p:txBody>
          </p:sp>
        </p:grpSp>
      </p:grpSp>
      <p:grpSp>
        <p:nvGrpSpPr>
          <p:cNvPr id="62" name="Group 61"/>
          <p:cNvGrpSpPr/>
          <p:nvPr/>
        </p:nvGrpSpPr>
        <p:grpSpPr>
          <a:xfrm>
            <a:off x="2427982" y="5928871"/>
            <a:ext cx="3785988" cy="3327470"/>
            <a:chOff x="1214307" y="2964435"/>
            <a:chExt cx="1893487" cy="1663735"/>
          </a:xfrm>
        </p:grpSpPr>
        <p:sp>
          <p:nvSpPr>
            <p:cNvPr id="13" name="Teardrop 12"/>
            <p:cNvSpPr/>
            <p:nvPr/>
          </p:nvSpPr>
          <p:spPr bwMode="auto">
            <a:xfrm rot="8100000">
              <a:off x="1901085" y="2964435"/>
              <a:ext cx="556683" cy="556683"/>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en-US" dirty="0"/>
            </a:p>
          </p:txBody>
        </p:sp>
        <p:sp>
          <p:nvSpPr>
            <p:cNvPr id="14" name="Content Placeholder 2"/>
            <p:cNvSpPr txBox="1">
              <a:spLocks/>
            </p:cNvSpPr>
            <p:nvPr/>
          </p:nvSpPr>
          <p:spPr bwMode="auto">
            <a:xfrm>
              <a:off x="1214307" y="3612135"/>
              <a:ext cx="1893487" cy="10160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1917" tIns="60958" rIns="121917" bIns="60958"/>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spcBef>
                  <a:spcPct val="20000"/>
                </a:spcBef>
                <a:buFont typeface="Arial" charset="0"/>
                <a:buNone/>
              </a:pPr>
              <a:r>
                <a:rPr lang="en-US" sz="3200" dirty="0" smtClean="0">
                  <a:solidFill>
                    <a:schemeClr val="tx2"/>
                  </a:solidFill>
                  <a:latin typeface="Lato Regular"/>
                  <a:cs typeface="Lato Regular"/>
                </a:rPr>
                <a:t>Standard Contract</a:t>
              </a:r>
              <a:endParaRPr lang="en-US" sz="2400" dirty="0">
                <a:latin typeface="Lato Light"/>
                <a:cs typeface="Lato Light"/>
              </a:endParaRPr>
            </a:p>
          </p:txBody>
        </p:sp>
        <p:grpSp>
          <p:nvGrpSpPr>
            <p:cNvPr id="39" name="Group 38"/>
            <p:cNvGrpSpPr/>
            <p:nvPr/>
          </p:nvGrpSpPr>
          <p:grpSpPr>
            <a:xfrm>
              <a:off x="2033519" y="3086714"/>
              <a:ext cx="296967" cy="352647"/>
              <a:chOff x="2060819" y="1388284"/>
              <a:chExt cx="271040" cy="321860"/>
            </a:xfrm>
            <a:solidFill>
              <a:schemeClr val="bg1"/>
            </a:solidFill>
          </p:grpSpPr>
          <p:sp>
            <p:nvSpPr>
              <p:cNvPr id="40" name="Freeform 201"/>
              <p:cNvSpPr>
                <a:spLocks noChangeArrowheads="1"/>
              </p:cNvSpPr>
              <p:nvPr/>
            </p:nvSpPr>
            <p:spPr bwMode="auto">
              <a:xfrm>
                <a:off x="2060819" y="1388284"/>
                <a:ext cx="271040" cy="307527"/>
              </a:xfrm>
              <a:custGeom>
                <a:avLst/>
                <a:gdLst>
                  <a:gd name="T0" fmla="*/ 718 w 917"/>
                  <a:gd name="T1" fmla="*/ 583 h 1042"/>
                  <a:gd name="T2" fmla="*/ 853 w 917"/>
                  <a:gd name="T3" fmla="*/ 354 h 1042"/>
                  <a:gd name="T4" fmla="*/ 885 w 917"/>
                  <a:gd name="T5" fmla="*/ 270 h 1042"/>
                  <a:gd name="T6" fmla="*/ 895 w 917"/>
                  <a:gd name="T7" fmla="*/ 229 h 1042"/>
                  <a:gd name="T8" fmla="*/ 895 w 917"/>
                  <a:gd name="T9" fmla="*/ 208 h 1042"/>
                  <a:gd name="T10" fmla="*/ 906 w 917"/>
                  <a:gd name="T11" fmla="*/ 93 h 1042"/>
                  <a:gd name="T12" fmla="*/ 906 w 917"/>
                  <a:gd name="T13" fmla="*/ 41 h 1042"/>
                  <a:gd name="T14" fmla="*/ 906 w 917"/>
                  <a:gd name="T15" fmla="*/ 20 h 1042"/>
                  <a:gd name="T16" fmla="*/ 906 w 917"/>
                  <a:gd name="T17" fmla="*/ 10 h 1042"/>
                  <a:gd name="T18" fmla="*/ 895 w 917"/>
                  <a:gd name="T19" fmla="*/ 0 h 1042"/>
                  <a:gd name="T20" fmla="*/ 885 w 917"/>
                  <a:gd name="T21" fmla="*/ 0 h 1042"/>
                  <a:gd name="T22" fmla="*/ 864 w 917"/>
                  <a:gd name="T23" fmla="*/ 10 h 1042"/>
                  <a:gd name="T24" fmla="*/ 812 w 917"/>
                  <a:gd name="T25" fmla="*/ 20 h 1042"/>
                  <a:gd name="T26" fmla="*/ 635 w 917"/>
                  <a:gd name="T27" fmla="*/ 104 h 1042"/>
                  <a:gd name="T28" fmla="*/ 395 w 917"/>
                  <a:gd name="T29" fmla="*/ 333 h 1042"/>
                  <a:gd name="T30" fmla="*/ 333 w 917"/>
                  <a:gd name="T31" fmla="*/ 375 h 1042"/>
                  <a:gd name="T32" fmla="*/ 10 w 917"/>
                  <a:gd name="T33" fmla="*/ 583 h 1042"/>
                  <a:gd name="T34" fmla="*/ 41 w 917"/>
                  <a:gd name="T35" fmla="*/ 625 h 1042"/>
                  <a:gd name="T36" fmla="*/ 531 w 917"/>
                  <a:gd name="T37" fmla="*/ 999 h 1042"/>
                  <a:gd name="T38" fmla="*/ 562 w 917"/>
                  <a:gd name="T39" fmla="*/ 1020 h 1042"/>
                  <a:gd name="T40" fmla="*/ 698 w 917"/>
                  <a:gd name="T41" fmla="*/ 656 h 1042"/>
                  <a:gd name="T42" fmla="*/ 718 w 917"/>
                  <a:gd name="T43" fmla="*/ 583 h 1042"/>
                  <a:gd name="T44" fmla="*/ 666 w 917"/>
                  <a:gd name="T45" fmla="*/ 458 h 1042"/>
                  <a:gd name="T46" fmla="*/ 562 w 917"/>
                  <a:gd name="T47" fmla="*/ 468 h 1042"/>
                  <a:gd name="T48" fmla="*/ 520 w 917"/>
                  <a:gd name="T49" fmla="*/ 354 h 1042"/>
                  <a:gd name="T50" fmla="*/ 531 w 917"/>
                  <a:gd name="T51" fmla="*/ 333 h 1042"/>
                  <a:gd name="T52" fmla="*/ 645 w 917"/>
                  <a:gd name="T53" fmla="*/ 323 h 1042"/>
                  <a:gd name="T54" fmla="*/ 677 w 917"/>
                  <a:gd name="T55" fmla="*/ 437 h 1042"/>
                  <a:gd name="T56" fmla="*/ 666 w 917"/>
                  <a:gd name="T57" fmla="*/ 458 h 1042"/>
                  <a:gd name="T58" fmla="*/ 666 w 917"/>
                  <a:gd name="T59" fmla="*/ 458 h 1042"/>
                  <a:gd name="T60" fmla="*/ 666 w 917"/>
                  <a:gd name="T61" fmla="*/ 458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17" h="1042">
                    <a:moveTo>
                      <a:pt x="718" y="583"/>
                    </a:moveTo>
                    <a:cubicBezTo>
                      <a:pt x="781" y="500"/>
                      <a:pt x="823" y="427"/>
                      <a:pt x="853" y="354"/>
                    </a:cubicBezTo>
                    <a:cubicBezTo>
                      <a:pt x="864" y="333"/>
                      <a:pt x="874" y="302"/>
                      <a:pt x="885" y="270"/>
                    </a:cubicBezTo>
                    <a:cubicBezTo>
                      <a:pt x="885" y="260"/>
                      <a:pt x="885" y="250"/>
                      <a:pt x="895" y="229"/>
                    </a:cubicBezTo>
                    <a:cubicBezTo>
                      <a:pt x="895" y="218"/>
                      <a:pt x="895" y="218"/>
                      <a:pt x="895" y="208"/>
                    </a:cubicBezTo>
                    <a:cubicBezTo>
                      <a:pt x="906" y="166"/>
                      <a:pt x="906" y="125"/>
                      <a:pt x="906" y="93"/>
                    </a:cubicBezTo>
                    <a:cubicBezTo>
                      <a:pt x="906" y="73"/>
                      <a:pt x="906" y="52"/>
                      <a:pt x="906" y="41"/>
                    </a:cubicBezTo>
                    <a:cubicBezTo>
                      <a:pt x="906" y="31"/>
                      <a:pt x="916" y="31"/>
                      <a:pt x="906" y="20"/>
                    </a:cubicBezTo>
                    <a:lnTo>
                      <a:pt x="906" y="10"/>
                    </a:lnTo>
                    <a:cubicBezTo>
                      <a:pt x="916" y="0"/>
                      <a:pt x="906" y="0"/>
                      <a:pt x="895" y="0"/>
                    </a:cubicBezTo>
                    <a:lnTo>
                      <a:pt x="885" y="0"/>
                    </a:lnTo>
                    <a:cubicBezTo>
                      <a:pt x="874" y="0"/>
                      <a:pt x="874" y="10"/>
                      <a:pt x="864" y="10"/>
                    </a:cubicBezTo>
                    <a:cubicBezTo>
                      <a:pt x="864" y="20"/>
                      <a:pt x="843" y="20"/>
                      <a:pt x="812" y="20"/>
                    </a:cubicBezTo>
                    <a:cubicBezTo>
                      <a:pt x="770" y="31"/>
                      <a:pt x="708" y="52"/>
                      <a:pt x="635" y="104"/>
                    </a:cubicBezTo>
                    <a:cubicBezTo>
                      <a:pt x="510" y="177"/>
                      <a:pt x="437" y="281"/>
                      <a:pt x="395" y="333"/>
                    </a:cubicBezTo>
                    <a:cubicBezTo>
                      <a:pt x="385" y="354"/>
                      <a:pt x="354" y="375"/>
                      <a:pt x="333" y="375"/>
                    </a:cubicBezTo>
                    <a:cubicBezTo>
                      <a:pt x="125" y="364"/>
                      <a:pt x="41" y="510"/>
                      <a:pt x="10" y="583"/>
                    </a:cubicBezTo>
                    <a:cubicBezTo>
                      <a:pt x="0" y="604"/>
                      <a:pt x="10" y="625"/>
                      <a:pt x="41" y="625"/>
                    </a:cubicBezTo>
                    <a:cubicBezTo>
                      <a:pt x="489" y="614"/>
                      <a:pt x="531" y="885"/>
                      <a:pt x="531" y="999"/>
                    </a:cubicBezTo>
                    <a:cubicBezTo>
                      <a:pt x="520" y="1031"/>
                      <a:pt x="541" y="1041"/>
                      <a:pt x="562" y="1020"/>
                    </a:cubicBezTo>
                    <a:cubicBezTo>
                      <a:pt x="729" y="926"/>
                      <a:pt x="718" y="739"/>
                      <a:pt x="698" y="656"/>
                    </a:cubicBezTo>
                    <a:cubicBezTo>
                      <a:pt x="698" y="635"/>
                      <a:pt x="708" y="593"/>
                      <a:pt x="718" y="583"/>
                    </a:cubicBezTo>
                    <a:close/>
                    <a:moveTo>
                      <a:pt x="666" y="458"/>
                    </a:moveTo>
                    <a:cubicBezTo>
                      <a:pt x="645" y="489"/>
                      <a:pt x="593" y="489"/>
                      <a:pt x="562" y="468"/>
                    </a:cubicBezTo>
                    <a:cubicBezTo>
                      <a:pt x="510" y="448"/>
                      <a:pt x="500" y="395"/>
                      <a:pt x="520" y="354"/>
                    </a:cubicBezTo>
                    <a:cubicBezTo>
                      <a:pt x="531" y="343"/>
                      <a:pt x="531" y="343"/>
                      <a:pt x="531" y="333"/>
                    </a:cubicBezTo>
                    <a:cubicBezTo>
                      <a:pt x="562" y="302"/>
                      <a:pt x="604" y="302"/>
                      <a:pt x="645" y="323"/>
                    </a:cubicBezTo>
                    <a:cubicBezTo>
                      <a:pt x="687" y="343"/>
                      <a:pt x="708" y="395"/>
                      <a:pt x="677" y="437"/>
                    </a:cubicBezTo>
                    <a:cubicBezTo>
                      <a:pt x="677" y="448"/>
                      <a:pt x="677" y="448"/>
                      <a:pt x="666" y="458"/>
                    </a:cubicBezTo>
                    <a:close/>
                    <a:moveTo>
                      <a:pt x="666" y="458"/>
                    </a:moveTo>
                    <a:lnTo>
                      <a:pt x="666" y="458"/>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SimSun" charset="0"/>
                </a:endParaRPr>
              </a:p>
            </p:txBody>
          </p:sp>
          <p:sp>
            <p:nvSpPr>
              <p:cNvPr id="41" name="Freeform 202"/>
              <p:cNvSpPr>
                <a:spLocks noChangeArrowheads="1"/>
              </p:cNvSpPr>
              <p:nvPr/>
            </p:nvSpPr>
            <p:spPr bwMode="auto">
              <a:xfrm>
                <a:off x="2131185" y="1637172"/>
                <a:ext cx="58639" cy="67760"/>
              </a:xfrm>
              <a:custGeom>
                <a:avLst/>
                <a:gdLst>
                  <a:gd name="T0" fmla="*/ 42 w 199"/>
                  <a:gd name="T1" fmla="*/ 219 h 230"/>
                  <a:gd name="T2" fmla="*/ 188 w 199"/>
                  <a:gd name="T3" fmla="*/ 31 h 230"/>
                  <a:gd name="T4" fmla="*/ 156 w 199"/>
                  <a:gd name="T5" fmla="*/ 10 h 230"/>
                  <a:gd name="T6" fmla="*/ 11 w 199"/>
                  <a:gd name="T7" fmla="*/ 198 h 230"/>
                  <a:gd name="T8" fmla="*/ 42 w 199"/>
                  <a:gd name="T9" fmla="*/ 219 h 230"/>
                  <a:gd name="T10" fmla="*/ 42 w 199"/>
                  <a:gd name="T11" fmla="*/ 219 h 230"/>
                  <a:gd name="T12" fmla="*/ 42 w 199"/>
                  <a:gd name="T13" fmla="*/ 219 h 230"/>
                </a:gdLst>
                <a:ahLst/>
                <a:cxnLst>
                  <a:cxn ang="0">
                    <a:pos x="T0" y="T1"/>
                  </a:cxn>
                  <a:cxn ang="0">
                    <a:pos x="T2" y="T3"/>
                  </a:cxn>
                  <a:cxn ang="0">
                    <a:pos x="T4" y="T5"/>
                  </a:cxn>
                  <a:cxn ang="0">
                    <a:pos x="T6" y="T7"/>
                  </a:cxn>
                  <a:cxn ang="0">
                    <a:pos x="T8" y="T9"/>
                  </a:cxn>
                  <a:cxn ang="0">
                    <a:pos x="T10" y="T11"/>
                  </a:cxn>
                  <a:cxn ang="0">
                    <a:pos x="T12" y="T13"/>
                  </a:cxn>
                </a:cxnLst>
                <a:rect l="0" t="0" r="r" b="b"/>
                <a:pathLst>
                  <a:path w="199" h="230">
                    <a:moveTo>
                      <a:pt x="42" y="219"/>
                    </a:moveTo>
                    <a:cubicBezTo>
                      <a:pt x="115" y="177"/>
                      <a:pt x="167" y="83"/>
                      <a:pt x="188" y="31"/>
                    </a:cubicBezTo>
                    <a:cubicBezTo>
                      <a:pt x="198" y="10"/>
                      <a:pt x="177" y="0"/>
                      <a:pt x="156" y="10"/>
                    </a:cubicBezTo>
                    <a:cubicBezTo>
                      <a:pt x="73" y="63"/>
                      <a:pt x="31" y="146"/>
                      <a:pt x="11" y="198"/>
                    </a:cubicBezTo>
                    <a:cubicBezTo>
                      <a:pt x="0" y="219"/>
                      <a:pt x="21" y="229"/>
                      <a:pt x="42" y="219"/>
                    </a:cubicBezTo>
                    <a:close/>
                    <a:moveTo>
                      <a:pt x="42" y="219"/>
                    </a:moveTo>
                    <a:lnTo>
                      <a:pt x="42" y="219"/>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SimSun" charset="0"/>
                </a:endParaRPr>
              </a:p>
            </p:txBody>
          </p:sp>
          <p:sp>
            <p:nvSpPr>
              <p:cNvPr id="42" name="Freeform 203"/>
              <p:cNvSpPr>
                <a:spLocks noChangeArrowheads="1"/>
              </p:cNvSpPr>
              <p:nvPr/>
            </p:nvSpPr>
            <p:spPr bwMode="auto">
              <a:xfrm>
                <a:off x="2084274" y="1615019"/>
                <a:ext cx="76882" cy="95125"/>
              </a:xfrm>
              <a:custGeom>
                <a:avLst/>
                <a:gdLst>
                  <a:gd name="T0" fmla="*/ 31 w 261"/>
                  <a:gd name="T1" fmla="*/ 313 h 324"/>
                  <a:gd name="T2" fmla="*/ 250 w 261"/>
                  <a:gd name="T3" fmla="*/ 31 h 324"/>
                  <a:gd name="T4" fmla="*/ 219 w 261"/>
                  <a:gd name="T5" fmla="*/ 11 h 324"/>
                  <a:gd name="T6" fmla="*/ 10 w 261"/>
                  <a:gd name="T7" fmla="*/ 292 h 324"/>
                  <a:gd name="T8" fmla="*/ 31 w 261"/>
                  <a:gd name="T9" fmla="*/ 313 h 324"/>
                  <a:gd name="T10" fmla="*/ 31 w 261"/>
                  <a:gd name="T11" fmla="*/ 313 h 324"/>
                  <a:gd name="T12" fmla="*/ 31 w 261"/>
                  <a:gd name="T13" fmla="*/ 313 h 324"/>
                </a:gdLst>
                <a:ahLst/>
                <a:cxnLst>
                  <a:cxn ang="0">
                    <a:pos x="T0" y="T1"/>
                  </a:cxn>
                  <a:cxn ang="0">
                    <a:pos x="T2" y="T3"/>
                  </a:cxn>
                  <a:cxn ang="0">
                    <a:pos x="T4" y="T5"/>
                  </a:cxn>
                  <a:cxn ang="0">
                    <a:pos x="T6" y="T7"/>
                  </a:cxn>
                  <a:cxn ang="0">
                    <a:pos x="T8" y="T9"/>
                  </a:cxn>
                  <a:cxn ang="0">
                    <a:pos x="T10" y="T11"/>
                  </a:cxn>
                  <a:cxn ang="0">
                    <a:pos x="T12" y="T13"/>
                  </a:cxn>
                </a:cxnLst>
                <a:rect l="0" t="0" r="r" b="b"/>
                <a:pathLst>
                  <a:path w="261" h="324">
                    <a:moveTo>
                      <a:pt x="31" y="313"/>
                    </a:moveTo>
                    <a:cubicBezTo>
                      <a:pt x="156" y="240"/>
                      <a:pt x="219" y="104"/>
                      <a:pt x="250" y="31"/>
                    </a:cubicBezTo>
                    <a:cubicBezTo>
                      <a:pt x="260" y="11"/>
                      <a:pt x="240" y="0"/>
                      <a:pt x="219" y="11"/>
                    </a:cubicBezTo>
                    <a:cubicBezTo>
                      <a:pt x="94" y="83"/>
                      <a:pt x="31" y="219"/>
                      <a:pt x="10" y="292"/>
                    </a:cubicBezTo>
                    <a:cubicBezTo>
                      <a:pt x="0" y="313"/>
                      <a:pt x="10" y="323"/>
                      <a:pt x="31" y="313"/>
                    </a:cubicBezTo>
                    <a:close/>
                    <a:moveTo>
                      <a:pt x="31" y="313"/>
                    </a:moveTo>
                    <a:lnTo>
                      <a:pt x="31" y="313"/>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SimSun" charset="0"/>
                </a:endParaRPr>
              </a:p>
            </p:txBody>
          </p:sp>
          <p:sp>
            <p:nvSpPr>
              <p:cNvPr id="43" name="Freeform 204"/>
              <p:cNvSpPr>
                <a:spLocks noChangeArrowheads="1"/>
              </p:cNvSpPr>
              <p:nvPr/>
            </p:nvSpPr>
            <p:spPr bwMode="auto">
              <a:xfrm>
                <a:off x="2075153" y="1591564"/>
                <a:ext cx="58638" cy="70366"/>
              </a:xfrm>
              <a:custGeom>
                <a:avLst/>
                <a:gdLst>
                  <a:gd name="T0" fmla="*/ 41 w 199"/>
                  <a:gd name="T1" fmla="*/ 229 h 240"/>
                  <a:gd name="T2" fmla="*/ 187 w 199"/>
                  <a:gd name="T3" fmla="*/ 42 h 240"/>
                  <a:gd name="T4" fmla="*/ 156 w 199"/>
                  <a:gd name="T5" fmla="*/ 21 h 240"/>
                  <a:gd name="T6" fmla="*/ 10 w 199"/>
                  <a:gd name="T7" fmla="*/ 208 h 240"/>
                  <a:gd name="T8" fmla="*/ 41 w 199"/>
                  <a:gd name="T9" fmla="*/ 229 h 240"/>
                  <a:gd name="T10" fmla="*/ 41 w 199"/>
                  <a:gd name="T11" fmla="*/ 229 h 240"/>
                  <a:gd name="T12" fmla="*/ 41 w 199"/>
                  <a:gd name="T13" fmla="*/ 229 h 240"/>
                </a:gdLst>
                <a:ahLst/>
                <a:cxnLst>
                  <a:cxn ang="0">
                    <a:pos x="T0" y="T1"/>
                  </a:cxn>
                  <a:cxn ang="0">
                    <a:pos x="T2" y="T3"/>
                  </a:cxn>
                  <a:cxn ang="0">
                    <a:pos x="T4" y="T5"/>
                  </a:cxn>
                  <a:cxn ang="0">
                    <a:pos x="T6" y="T7"/>
                  </a:cxn>
                  <a:cxn ang="0">
                    <a:pos x="T8" y="T9"/>
                  </a:cxn>
                  <a:cxn ang="0">
                    <a:pos x="T10" y="T11"/>
                  </a:cxn>
                  <a:cxn ang="0">
                    <a:pos x="T12" y="T13"/>
                  </a:cxn>
                </a:cxnLst>
                <a:rect l="0" t="0" r="r" b="b"/>
                <a:pathLst>
                  <a:path w="199" h="240">
                    <a:moveTo>
                      <a:pt x="41" y="229"/>
                    </a:moveTo>
                    <a:cubicBezTo>
                      <a:pt x="114" y="177"/>
                      <a:pt x="166" y="94"/>
                      <a:pt x="187" y="42"/>
                    </a:cubicBezTo>
                    <a:cubicBezTo>
                      <a:pt x="198" y="21"/>
                      <a:pt x="177" y="0"/>
                      <a:pt x="156" y="21"/>
                    </a:cubicBezTo>
                    <a:cubicBezTo>
                      <a:pt x="73" y="73"/>
                      <a:pt x="31" y="156"/>
                      <a:pt x="10" y="208"/>
                    </a:cubicBezTo>
                    <a:cubicBezTo>
                      <a:pt x="0" y="229"/>
                      <a:pt x="10" y="239"/>
                      <a:pt x="41" y="229"/>
                    </a:cubicBezTo>
                    <a:close/>
                    <a:moveTo>
                      <a:pt x="41" y="229"/>
                    </a:moveTo>
                    <a:lnTo>
                      <a:pt x="41" y="229"/>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SimSun" charset="0"/>
                </a:endParaRPr>
              </a:p>
            </p:txBody>
          </p:sp>
        </p:grpSp>
      </p:grpSp>
      <p:grpSp>
        <p:nvGrpSpPr>
          <p:cNvPr id="63" name="Group 62"/>
          <p:cNvGrpSpPr/>
          <p:nvPr/>
        </p:nvGrpSpPr>
        <p:grpSpPr>
          <a:xfrm>
            <a:off x="18037008" y="5941654"/>
            <a:ext cx="4390097" cy="3328628"/>
            <a:chOff x="9020852" y="2970827"/>
            <a:chExt cx="2195620" cy="1664314"/>
          </a:xfrm>
        </p:grpSpPr>
        <p:sp>
          <p:nvSpPr>
            <p:cNvPr id="19" name="Teardrop 18"/>
            <p:cNvSpPr/>
            <p:nvPr/>
          </p:nvSpPr>
          <p:spPr bwMode="auto">
            <a:xfrm rot="8100000">
              <a:off x="9852069" y="2970827"/>
              <a:ext cx="556683" cy="556683"/>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en-US" dirty="0"/>
            </a:p>
          </p:txBody>
        </p:sp>
        <p:sp>
          <p:nvSpPr>
            <p:cNvPr id="20" name="Content Placeholder 2"/>
            <p:cNvSpPr txBox="1">
              <a:spLocks/>
            </p:cNvSpPr>
            <p:nvPr/>
          </p:nvSpPr>
          <p:spPr bwMode="auto">
            <a:xfrm>
              <a:off x="9020852" y="3619106"/>
              <a:ext cx="2195620" cy="10160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1917" tIns="60958" rIns="121917" bIns="60958"/>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spcBef>
                  <a:spcPct val="20000"/>
                </a:spcBef>
                <a:buFont typeface="Arial" charset="0"/>
                <a:buNone/>
              </a:pPr>
              <a:r>
                <a:rPr lang="en-US" sz="3200" dirty="0" smtClean="0">
                  <a:solidFill>
                    <a:schemeClr val="tx2"/>
                  </a:solidFill>
                  <a:latin typeface="Lato Regular"/>
                  <a:cs typeface="Lato Regular"/>
                </a:rPr>
                <a:t>Validation / Verification</a:t>
              </a:r>
              <a:endParaRPr lang="en-US" sz="2400" dirty="0">
                <a:latin typeface="Lato Light"/>
                <a:cs typeface="Lato Light"/>
              </a:endParaRPr>
            </a:p>
          </p:txBody>
        </p:sp>
        <p:sp>
          <p:nvSpPr>
            <p:cNvPr id="49" name="Freeform 298"/>
            <p:cNvSpPr>
              <a:spLocks noChangeArrowheads="1"/>
            </p:cNvSpPr>
            <p:nvPr/>
          </p:nvSpPr>
          <p:spPr bwMode="auto">
            <a:xfrm>
              <a:off x="9955994" y="3082627"/>
              <a:ext cx="346012" cy="346012"/>
            </a:xfrm>
            <a:custGeom>
              <a:avLst/>
              <a:gdLst>
                <a:gd name="T0" fmla="*/ 852 w 1606"/>
                <a:gd name="T1" fmla="*/ 0 h 1607"/>
                <a:gd name="T2" fmla="*/ 0 w 1606"/>
                <a:gd name="T3" fmla="*/ 753 h 1607"/>
                <a:gd name="T4" fmla="*/ 752 w 1606"/>
                <a:gd name="T5" fmla="*/ 1606 h 1607"/>
                <a:gd name="T6" fmla="*/ 1605 w 1606"/>
                <a:gd name="T7" fmla="*/ 853 h 1607"/>
                <a:gd name="T8" fmla="*/ 501 w 1606"/>
                <a:gd name="T9" fmla="*/ 176 h 1607"/>
                <a:gd name="T10" fmla="*/ 217 w 1606"/>
                <a:gd name="T11" fmla="*/ 427 h 1607"/>
                <a:gd name="T12" fmla="*/ 158 w 1606"/>
                <a:gd name="T13" fmla="*/ 535 h 1607"/>
                <a:gd name="T14" fmla="*/ 317 w 1606"/>
                <a:gd name="T15" fmla="*/ 753 h 1607"/>
                <a:gd name="T16" fmla="*/ 158 w 1606"/>
                <a:gd name="T17" fmla="*/ 535 h 1607"/>
                <a:gd name="T18" fmla="*/ 317 w 1606"/>
                <a:gd name="T19" fmla="*/ 853 h 1607"/>
                <a:gd name="T20" fmla="*/ 158 w 1606"/>
                <a:gd name="T21" fmla="*/ 1071 h 1607"/>
                <a:gd name="T22" fmla="*/ 217 w 1606"/>
                <a:gd name="T23" fmla="*/ 1179 h 1607"/>
                <a:gd name="T24" fmla="*/ 501 w 1606"/>
                <a:gd name="T25" fmla="*/ 1430 h 1607"/>
                <a:gd name="T26" fmla="*/ 752 w 1606"/>
                <a:gd name="T27" fmla="*/ 1497 h 1607"/>
                <a:gd name="T28" fmla="*/ 752 w 1606"/>
                <a:gd name="T29" fmla="*/ 1179 h 1607"/>
                <a:gd name="T30" fmla="*/ 752 w 1606"/>
                <a:gd name="T31" fmla="*/ 1071 h 1607"/>
                <a:gd name="T32" fmla="*/ 426 w 1606"/>
                <a:gd name="T33" fmla="*/ 853 h 1607"/>
                <a:gd name="T34" fmla="*/ 752 w 1606"/>
                <a:gd name="T35" fmla="*/ 1071 h 1607"/>
                <a:gd name="T36" fmla="*/ 426 w 1606"/>
                <a:gd name="T37" fmla="*/ 753 h 1607"/>
                <a:gd name="T38" fmla="*/ 752 w 1606"/>
                <a:gd name="T39" fmla="*/ 535 h 1607"/>
                <a:gd name="T40" fmla="*/ 752 w 1606"/>
                <a:gd name="T41" fmla="*/ 427 h 1607"/>
                <a:gd name="T42" fmla="*/ 752 w 1606"/>
                <a:gd name="T43" fmla="*/ 109 h 1607"/>
                <a:gd name="T44" fmla="*/ 1387 w 1606"/>
                <a:gd name="T45" fmla="*/ 427 h 1607"/>
                <a:gd name="T46" fmla="*/ 1103 w 1606"/>
                <a:gd name="T47" fmla="*/ 176 h 1607"/>
                <a:gd name="T48" fmla="*/ 852 w 1606"/>
                <a:gd name="T49" fmla="*/ 109 h 1607"/>
                <a:gd name="T50" fmla="*/ 852 w 1606"/>
                <a:gd name="T51" fmla="*/ 427 h 1607"/>
                <a:gd name="T52" fmla="*/ 852 w 1606"/>
                <a:gd name="T53" fmla="*/ 535 h 1607"/>
                <a:gd name="T54" fmla="*/ 1178 w 1606"/>
                <a:gd name="T55" fmla="*/ 753 h 1607"/>
                <a:gd name="T56" fmla="*/ 852 w 1606"/>
                <a:gd name="T57" fmla="*/ 535 h 1607"/>
                <a:gd name="T58" fmla="*/ 1178 w 1606"/>
                <a:gd name="T59" fmla="*/ 853 h 1607"/>
                <a:gd name="T60" fmla="*/ 852 w 1606"/>
                <a:gd name="T61" fmla="*/ 1071 h 1607"/>
                <a:gd name="T62" fmla="*/ 852 w 1606"/>
                <a:gd name="T63" fmla="*/ 1497 h 1607"/>
                <a:gd name="T64" fmla="*/ 1120 w 1606"/>
                <a:gd name="T65" fmla="*/ 1179 h 1607"/>
                <a:gd name="T66" fmla="*/ 1103 w 1606"/>
                <a:gd name="T67" fmla="*/ 1430 h 1607"/>
                <a:gd name="T68" fmla="*/ 1387 w 1606"/>
                <a:gd name="T69" fmla="*/ 1179 h 1607"/>
                <a:gd name="T70" fmla="*/ 1446 w 1606"/>
                <a:gd name="T71" fmla="*/ 1071 h 1607"/>
                <a:gd name="T72" fmla="*/ 1287 w 1606"/>
                <a:gd name="T73" fmla="*/ 853 h 1607"/>
                <a:gd name="T74" fmla="*/ 1446 w 1606"/>
                <a:gd name="T75" fmla="*/ 1071 h 1607"/>
                <a:gd name="T76" fmla="*/ 1254 w 1606"/>
                <a:gd name="T77" fmla="*/ 535 h 1607"/>
                <a:gd name="T78" fmla="*/ 1496 w 1606"/>
                <a:gd name="T79" fmla="*/ 753 h 1607"/>
                <a:gd name="T80" fmla="*/ 1287 w 1606"/>
                <a:gd name="T81" fmla="*/ 753 h 1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06" h="1607">
                  <a:moveTo>
                    <a:pt x="1605" y="753"/>
                  </a:moveTo>
                  <a:cubicBezTo>
                    <a:pt x="1580" y="352"/>
                    <a:pt x="1254" y="26"/>
                    <a:pt x="852" y="0"/>
                  </a:cubicBezTo>
                  <a:cubicBezTo>
                    <a:pt x="752" y="0"/>
                    <a:pt x="752" y="0"/>
                    <a:pt x="752" y="0"/>
                  </a:cubicBezTo>
                  <a:cubicBezTo>
                    <a:pt x="351" y="26"/>
                    <a:pt x="25" y="352"/>
                    <a:pt x="0" y="753"/>
                  </a:cubicBezTo>
                  <a:cubicBezTo>
                    <a:pt x="0" y="853"/>
                    <a:pt x="0" y="853"/>
                    <a:pt x="0" y="853"/>
                  </a:cubicBezTo>
                  <a:cubicBezTo>
                    <a:pt x="25" y="1255"/>
                    <a:pt x="351" y="1581"/>
                    <a:pt x="752" y="1606"/>
                  </a:cubicBezTo>
                  <a:cubicBezTo>
                    <a:pt x="852" y="1606"/>
                    <a:pt x="852" y="1606"/>
                    <a:pt x="852" y="1606"/>
                  </a:cubicBezTo>
                  <a:cubicBezTo>
                    <a:pt x="1254" y="1581"/>
                    <a:pt x="1580" y="1255"/>
                    <a:pt x="1605" y="853"/>
                  </a:cubicBezTo>
                  <a:cubicBezTo>
                    <a:pt x="1605" y="753"/>
                    <a:pt x="1605" y="753"/>
                    <a:pt x="1605" y="753"/>
                  </a:cubicBezTo>
                  <a:close/>
                  <a:moveTo>
                    <a:pt x="501" y="176"/>
                  </a:moveTo>
                  <a:cubicBezTo>
                    <a:pt x="451" y="243"/>
                    <a:pt x="409" y="327"/>
                    <a:pt x="376" y="427"/>
                  </a:cubicBezTo>
                  <a:cubicBezTo>
                    <a:pt x="217" y="427"/>
                    <a:pt x="217" y="427"/>
                    <a:pt x="217" y="427"/>
                  </a:cubicBezTo>
                  <a:cubicBezTo>
                    <a:pt x="284" y="318"/>
                    <a:pt x="384" y="226"/>
                    <a:pt x="501" y="176"/>
                  </a:cubicBezTo>
                  <a:close/>
                  <a:moveTo>
                    <a:pt x="158" y="535"/>
                  </a:moveTo>
                  <a:cubicBezTo>
                    <a:pt x="351" y="535"/>
                    <a:pt x="351" y="535"/>
                    <a:pt x="351" y="535"/>
                  </a:cubicBezTo>
                  <a:cubicBezTo>
                    <a:pt x="334" y="602"/>
                    <a:pt x="326" y="678"/>
                    <a:pt x="317" y="753"/>
                  </a:cubicBezTo>
                  <a:cubicBezTo>
                    <a:pt x="108" y="753"/>
                    <a:pt x="108" y="753"/>
                    <a:pt x="108" y="753"/>
                  </a:cubicBezTo>
                  <a:cubicBezTo>
                    <a:pt x="108" y="678"/>
                    <a:pt x="133" y="602"/>
                    <a:pt x="158" y="535"/>
                  </a:cubicBezTo>
                  <a:close/>
                  <a:moveTo>
                    <a:pt x="108" y="853"/>
                  </a:moveTo>
                  <a:cubicBezTo>
                    <a:pt x="317" y="853"/>
                    <a:pt x="317" y="853"/>
                    <a:pt x="317" y="853"/>
                  </a:cubicBezTo>
                  <a:cubicBezTo>
                    <a:pt x="326" y="929"/>
                    <a:pt x="334" y="1004"/>
                    <a:pt x="351" y="1071"/>
                  </a:cubicBezTo>
                  <a:cubicBezTo>
                    <a:pt x="158" y="1071"/>
                    <a:pt x="158" y="1071"/>
                    <a:pt x="158" y="1071"/>
                  </a:cubicBezTo>
                  <a:cubicBezTo>
                    <a:pt x="133" y="1004"/>
                    <a:pt x="108" y="929"/>
                    <a:pt x="108" y="853"/>
                  </a:cubicBezTo>
                  <a:close/>
                  <a:moveTo>
                    <a:pt x="217" y="1179"/>
                  </a:moveTo>
                  <a:cubicBezTo>
                    <a:pt x="376" y="1179"/>
                    <a:pt x="376" y="1179"/>
                    <a:pt x="376" y="1179"/>
                  </a:cubicBezTo>
                  <a:cubicBezTo>
                    <a:pt x="409" y="1280"/>
                    <a:pt x="451" y="1363"/>
                    <a:pt x="501" y="1430"/>
                  </a:cubicBezTo>
                  <a:cubicBezTo>
                    <a:pt x="384" y="1380"/>
                    <a:pt x="284" y="1288"/>
                    <a:pt x="217" y="1179"/>
                  </a:cubicBezTo>
                  <a:close/>
                  <a:moveTo>
                    <a:pt x="752" y="1497"/>
                  </a:moveTo>
                  <a:cubicBezTo>
                    <a:pt x="635" y="1464"/>
                    <a:pt x="543" y="1346"/>
                    <a:pt x="484" y="1179"/>
                  </a:cubicBezTo>
                  <a:cubicBezTo>
                    <a:pt x="752" y="1179"/>
                    <a:pt x="752" y="1179"/>
                    <a:pt x="752" y="1179"/>
                  </a:cubicBezTo>
                  <a:lnTo>
                    <a:pt x="752" y="1497"/>
                  </a:lnTo>
                  <a:close/>
                  <a:moveTo>
                    <a:pt x="752" y="1071"/>
                  </a:moveTo>
                  <a:cubicBezTo>
                    <a:pt x="459" y="1071"/>
                    <a:pt x="459" y="1071"/>
                    <a:pt x="459" y="1071"/>
                  </a:cubicBezTo>
                  <a:cubicBezTo>
                    <a:pt x="443" y="1004"/>
                    <a:pt x="434" y="929"/>
                    <a:pt x="426" y="853"/>
                  </a:cubicBezTo>
                  <a:cubicBezTo>
                    <a:pt x="752" y="853"/>
                    <a:pt x="752" y="853"/>
                    <a:pt x="752" y="853"/>
                  </a:cubicBezTo>
                  <a:lnTo>
                    <a:pt x="752" y="1071"/>
                  </a:lnTo>
                  <a:close/>
                  <a:moveTo>
                    <a:pt x="752" y="753"/>
                  </a:moveTo>
                  <a:cubicBezTo>
                    <a:pt x="426" y="753"/>
                    <a:pt x="426" y="753"/>
                    <a:pt x="426" y="753"/>
                  </a:cubicBezTo>
                  <a:cubicBezTo>
                    <a:pt x="434" y="678"/>
                    <a:pt x="443" y="602"/>
                    <a:pt x="459" y="535"/>
                  </a:cubicBezTo>
                  <a:cubicBezTo>
                    <a:pt x="752" y="535"/>
                    <a:pt x="752" y="535"/>
                    <a:pt x="752" y="535"/>
                  </a:cubicBezTo>
                  <a:lnTo>
                    <a:pt x="752" y="753"/>
                  </a:lnTo>
                  <a:close/>
                  <a:moveTo>
                    <a:pt x="752" y="427"/>
                  </a:moveTo>
                  <a:cubicBezTo>
                    <a:pt x="484" y="427"/>
                    <a:pt x="484" y="427"/>
                    <a:pt x="484" y="427"/>
                  </a:cubicBezTo>
                  <a:cubicBezTo>
                    <a:pt x="543" y="260"/>
                    <a:pt x="635" y="142"/>
                    <a:pt x="752" y="109"/>
                  </a:cubicBezTo>
                  <a:lnTo>
                    <a:pt x="752" y="427"/>
                  </a:lnTo>
                  <a:close/>
                  <a:moveTo>
                    <a:pt x="1387" y="427"/>
                  </a:moveTo>
                  <a:cubicBezTo>
                    <a:pt x="1229" y="427"/>
                    <a:pt x="1229" y="427"/>
                    <a:pt x="1229" y="427"/>
                  </a:cubicBezTo>
                  <a:cubicBezTo>
                    <a:pt x="1195" y="327"/>
                    <a:pt x="1153" y="243"/>
                    <a:pt x="1103" y="176"/>
                  </a:cubicBezTo>
                  <a:cubicBezTo>
                    <a:pt x="1220" y="226"/>
                    <a:pt x="1320" y="318"/>
                    <a:pt x="1387" y="427"/>
                  </a:cubicBezTo>
                  <a:close/>
                  <a:moveTo>
                    <a:pt x="852" y="109"/>
                  </a:moveTo>
                  <a:cubicBezTo>
                    <a:pt x="969" y="142"/>
                    <a:pt x="1061" y="260"/>
                    <a:pt x="1120" y="427"/>
                  </a:cubicBezTo>
                  <a:cubicBezTo>
                    <a:pt x="852" y="427"/>
                    <a:pt x="852" y="427"/>
                    <a:pt x="852" y="427"/>
                  </a:cubicBezTo>
                  <a:lnTo>
                    <a:pt x="852" y="109"/>
                  </a:lnTo>
                  <a:close/>
                  <a:moveTo>
                    <a:pt x="852" y="535"/>
                  </a:moveTo>
                  <a:cubicBezTo>
                    <a:pt x="1153" y="535"/>
                    <a:pt x="1153" y="535"/>
                    <a:pt x="1153" y="535"/>
                  </a:cubicBezTo>
                  <a:cubicBezTo>
                    <a:pt x="1162" y="602"/>
                    <a:pt x="1170" y="678"/>
                    <a:pt x="1178" y="753"/>
                  </a:cubicBezTo>
                  <a:cubicBezTo>
                    <a:pt x="852" y="753"/>
                    <a:pt x="852" y="753"/>
                    <a:pt x="852" y="753"/>
                  </a:cubicBezTo>
                  <a:lnTo>
                    <a:pt x="852" y="535"/>
                  </a:lnTo>
                  <a:close/>
                  <a:moveTo>
                    <a:pt x="852" y="853"/>
                  </a:moveTo>
                  <a:cubicBezTo>
                    <a:pt x="1178" y="853"/>
                    <a:pt x="1178" y="853"/>
                    <a:pt x="1178" y="853"/>
                  </a:cubicBezTo>
                  <a:cubicBezTo>
                    <a:pt x="1170" y="929"/>
                    <a:pt x="1162" y="1004"/>
                    <a:pt x="1153" y="1071"/>
                  </a:cubicBezTo>
                  <a:cubicBezTo>
                    <a:pt x="852" y="1071"/>
                    <a:pt x="852" y="1071"/>
                    <a:pt x="852" y="1071"/>
                  </a:cubicBezTo>
                  <a:lnTo>
                    <a:pt x="852" y="853"/>
                  </a:lnTo>
                  <a:close/>
                  <a:moveTo>
                    <a:pt x="852" y="1497"/>
                  </a:moveTo>
                  <a:cubicBezTo>
                    <a:pt x="852" y="1179"/>
                    <a:pt x="852" y="1179"/>
                    <a:pt x="852" y="1179"/>
                  </a:cubicBezTo>
                  <a:cubicBezTo>
                    <a:pt x="1120" y="1179"/>
                    <a:pt x="1120" y="1179"/>
                    <a:pt x="1120" y="1179"/>
                  </a:cubicBezTo>
                  <a:cubicBezTo>
                    <a:pt x="1061" y="1346"/>
                    <a:pt x="969" y="1464"/>
                    <a:pt x="852" y="1497"/>
                  </a:cubicBezTo>
                  <a:close/>
                  <a:moveTo>
                    <a:pt x="1103" y="1430"/>
                  </a:moveTo>
                  <a:cubicBezTo>
                    <a:pt x="1153" y="1363"/>
                    <a:pt x="1195" y="1280"/>
                    <a:pt x="1229" y="1179"/>
                  </a:cubicBezTo>
                  <a:cubicBezTo>
                    <a:pt x="1387" y="1179"/>
                    <a:pt x="1387" y="1179"/>
                    <a:pt x="1387" y="1179"/>
                  </a:cubicBezTo>
                  <a:cubicBezTo>
                    <a:pt x="1320" y="1288"/>
                    <a:pt x="1220" y="1380"/>
                    <a:pt x="1103" y="1430"/>
                  </a:cubicBezTo>
                  <a:close/>
                  <a:moveTo>
                    <a:pt x="1446" y="1071"/>
                  </a:moveTo>
                  <a:cubicBezTo>
                    <a:pt x="1254" y="1071"/>
                    <a:pt x="1254" y="1071"/>
                    <a:pt x="1254" y="1071"/>
                  </a:cubicBezTo>
                  <a:cubicBezTo>
                    <a:pt x="1270" y="1004"/>
                    <a:pt x="1279" y="929"/>
                    <a:pt x="1287" y="853"/>
                  </a:cubicBezTo>
                  <a:cubicBezTo>
                    <a:pt x="1496" y="853"/>
                    <a:pt x="1496" y="853"/>
                    <a:pt x="1496" y="853"/>
                  </a:cubicBezTo>
                  <a:cubicBezTo>
                    <a:pt x="1496" y="929"/>
                    <a:pt x="1471" y="1004"/>
                    <a:pt x="1446" y="1071"/>
                  </a:cubicBezTo>
                  <a:close/>
                  <a:moveTo>
                    <a:pt x="1287" y="753"/>
                  </a:moveTo>
                  <a:cubicBezTo>
                    <a:pt x="1279" y="678"/>
                    <a:pt x="1270" y="602"/>
                    <a:pt x="1254" y="535"/>
                  </a:cubicBezTo>
                  <a:cubicBezTo>
                    <a:pt x="1446" y="535"/>
                    <a:pt x="1446" y="535"/>
                    <a:pt x="1446" y="535"/>
                  </a:cubicBezTo>
                  <a:cubicBezTo>
                    <a:pt x="1471" y="602"/>
                    <a:pt x="1496" y="678"/>
                    <a:pt x="1496" y="753"/>
                  </a:cubicBezTo>
                  <a:lnTo>
                    <a:pt x="1287" y="753"/>
                  </a:lnTo>
                  <a:close/>
                  <a:moveTo>
                    <a:pt x="1287" y="753"/>
                  </a:moveTo>
                  <a:lnTo>
                    <a:pt x="1287" y="753"/>
                  </a:lnTo>
                  <a:close/>
                </a:path>
              </a:pathLst>
            </a:custGeom>
            <a:solidFill>
              <a:schemeClr val="bg1"/>
            </a:solidFill>
            <a:ln>
              <a:noFill/>
            </a:ln>
            <a:effectLst/>
            <a:extLst/>
          </p:spPr>
          <p:txBody>
            <a:bodyPr wrap="none" lIns="121917" tIns="60958" rIns="121917" bIns="60958" anchor="ctr"/>
            <a:lstStyle/>
            <a:p>
              <a:pPr>
                <a:defRPr/>
              </a:pPr>
              <a:endParaRPr lang="en-US" dirty="0">
                <a:ea typeface="SimSun" charset="0"/>
              </a:endParaRPr>
            </a:p>
          </p:txBody>
        </p:sp>
      </p:grpSp>
      <p:grpSp>
        <p:nvGrpSpPr>
          <p:cNvPr id="65" name="Group 64"/>
          <p:cNvGrpSpPr/>
          <p:nvPr/>
        </p:nvGrpSpPr>
        <p:grpSpPr>
          <a:xfrm>
            <a:off x="9840722" y="10181127"/>
            <a:ext cx="4931956" cy="3327470"/>
            <a:chOff x="4921642" y="4843675"/>
            <a:chExt cx="2466620" cy="1663735"/>
          </a:xfrm>
        </p:grpSpPr>
        <p:sp>
          <p:nvSpPr>
            <p:cNvPr id="23" name="Teardrop 22"/>
            <p:cNvSpPr/>
            <p:nvPr/>
          </p:nvSpPr>
          <p:spPr bwMode="auto">
            <a:xfrm rot="8100000">
              <a:off x="5830135" y="4843675"/>
              <a:ext cx="556683" cy="556683"/>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en-US" dirty="0"/>
            </a:p>
          </p:txBody>
        </p:sp>
        <p:sp>
          <p:nvSpPr>
            <p:cNvPr id="24" name="Content Placeholder 2"/>
            <p:cNvSpPr txBox="1">
              <a:spLocks/>
            </p:cNvSpPr>
            <p:nvPr/>
          </p:nvSpPr>
          <p:spPr bwMode="auto">
            <a:xfrm>
              <a:off x="4921642" y="5491375"/>
              <a:ext cx="2466620" cy="10160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1917" tIns="60958" rIns="121917" bIns="60958"/>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spcBef>
                  <a:spcPct val="20000"/>
                </a:spcBef>
                <a:buFont typeface="Arial" charset="0"/>
                <a:buNone/>
              </a:pPr>
              <a:r>
                <a:rPr lang="en-US" sz="3200" dirty="0" smtClean="0">
                  <a:solidFill>
                    <a:schemeClr val="tx2"/>
                  </a:solidFill>
                  <a:latin typeface="Lato Regular"/>
                  <a:cs typeface="Lato Regular"/>
                </a:rPr>
                <a:t>Energy Savings Insurance</a:t>
              </a:r>
              <a:endParaRPr lang="en-US" sz="2400" dirty="0">
                <a:latin typeface="Lato Light"/>
                <a:cs typeface="Lato Light"/>
              </a:endParaRPr>
            </a:p>
          </p:txBody>
        </p:sp>
        <p:grpSp>
          <p:nvGrpSpPr>
            <p:cNvPr id="51" name="Group 30"/>
            <p:cNvGrpSpPr>
              <a:grpSpLocks/>
            </p:cNvGrpSpPr>
            <p:nvPr/>
          </p:nvGrpSpPr>
          <p:grpSpPr bwMode="auto">
            <a:xfrm>
              <a:off x="5934076" y="4946919"/>
              <a:ext cx="357669" cy="357669"/>
              <a:chOff x="1865313" y="2312988"/>
              <a:chExt cx="446087" cy="446087"/>
            </a:xfrm>
            <a:solidFill>
              <a:schemeClr val="bg1"/>
            </a:solidFill>
          </p:grpSpPr>
          <p:sp>
            <p:nvSpPr>
              <p:cNvPr id="52" name="Freeform 205"/>
              <p:cNvSpPr>
                <a:spLocks noChangeArrowheads="1"/>
              </p:cNvSpPr>
              <p:nvPr/>
            </p:nvSpPr>
            <p:spPr bwMode="auto">
              <a:xfrm>
                <a:off x="2052638" y="2455863"/>
                <a:ext cx="112712" cy="157162"/>
              </a:xfrm>
              <a:custGeom>
                <a:avLst/>
                <a:gdLst>
                  <a:gd name="T0" fmla="*/ 302 w 313"/>
                  <a:gd name="T1" fmla="*/ 196 h 437"/>
                  <a:gd name="T2" fmla="*/ 41 w 313"/>
                  <a:gd name="T3" fmla="*/ 9 h 437"/>
                  <a:gd name="T4" fmla="*/ 10 w 313"/>
                  <a:gd name="T5" fmla="*/ 9 h 437"/>
                  <a:gd name="T6" fmla="*/ 0 w 313"/>
                  <a:gd name="T7" fmla="*/ 30 h 437"/>
                  <a:gd name="T8" fmla="*/ 0 w 313"/>
                  <a:gd name="T9" fmla="*/ 405 h 437"/>
                  <a:gd name="T10" fmla="*/ 10 w 313"/>
                  <a:gd name="T11" fmla="*/ 436 h 437"/>
                  <a:gd name="T12" fmla="*/ 31 w 313"/>
                  <a:gd name="T13" fmla="*/ 436 h 437"/>
                  <a:gd name="T14" fmla="*/ 41 w 313"/>
                  <a:gd name="T15" fmla="*/ 436 h 437"/>
                  <a:gd name="T16" fmla="*/ 302 w 313"/>
                  <a:gd name="T17" fmla="*/ 249 h 437"/>
                  <a:gd name="T18" fmla="*/ 312 w 313"/>
                  <a:gd name="T19" fmla="*/ 217 h 437"/>
                  <a:gd name="T20" fmla="*/ 302 w 313"/>
                  <a:gd name="T21" fmla="*/ 196 h 437"/>
                  <a:gd name="T22" fmla="*/ 302 w 313"/>
                  <a:gd name="T23" fmla="*/ 196 h 437"/>
                  <a:gd name="T24" fmla="*/ 302 w 313"/>
                  <a:gd name="T25" fmla="*/ 196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3" h="437">
                    <a:moveTo>
                      <a:pt x="302" y="196"/>
                    </a:moveTo>
                    <a:cubicBezTo>
                      <a:pt x="41" y="9"/>
                      <a:pt x="41" y="9"/>
                      <a:pt x="41" y="9"/>
                    </a:cubicBezTo>
                    <a:cubicBezTo>
                      <a:pt x="31" y="0"/>
                      <a:pt x="20" y="0"/>
                      <a:pt x="10" y="9"/>
                    </a:cubicBezTo>
                    <a:cubicBezTo>
                      <a:pt x="0" y="9"/>
                      <a:pt x="0" y="19"/>
                      <a:pt x="0" y="30"/>
                    </a:cubicBezTo>
                    <a:cubicBezTo>
                      <a:pt x="0" y="405"/>
                      <a:pt x="0" y="405"/>
                      <a:pt x="0" y="405"/>
                    </a:cubicBezTo>
                    <a:cubicBezTo>
                      <a:pt x="0" y="426"/>
                      <a:pt x="0" y="436"/>
                      <a:pt x="10" y="436"/>
                    </a:cubicBezTo>
                    <a:cubicBezTo>
                      <a:pt x="20" y="436"/>
                      <a:pt x="20" y="436"/>
                      <a:pt x="31" y="436"/>
                    </a:cubicBezTo>
                    <a:lnTo>
                      <a:pt x="41" y="436"/>
                    </a:lnTo>
                    <a:cubicBezTo>
                      <a:pt x="302" y="249"/>
                      <a:pt x="302" y="249"/>
                      <a:pt x="302" y="249"/>
                    </a:cubicBezTo>
                    <a:cubicBezTo>
                      <a:pt x="312" y="238"/>
                      <a:pt x="312" y="228"/>
                      <a:pt x="312" y="217"/>
                    </a:cubicBezTo>
                    <a:cubicBezTo>
                      <a:pt x="312" y="207"/>
                      <a:pt x="312" y="207"/>
                      <a:pt x="302" y="196"/>
                    </a:cubicBezTo>
                    <a:close/>
                    <a:moveTo>
                      <a:pt x="302" y="196"/>
                    </a:moveTo>
                    <a:lnTo>
                      <a:pt x="302" y="196"/>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SimSun" charset="0"/>
                </a:endParaRPr>
              </a:p>
            </p:txBody>
          </p:sp>
          <p:sp>
            <p:nvSpPr>
              <p:cNvPr id="53" name="Freeform 206"/>
              <p:cNvSpPr>
                <a:spLocks noChangeArrowheads="1"/>
              </p:cNvSpPr>
              <p:nvPr/>
            </p:nvSpPr>
            <p:spPr bwMode="auto">
              <a:xfrm>
                <a:off x="1865313" y="2312988"/>
                <a:ext cx="446087" cy="446087"/>
              </a:xfrm>
              <a:custGeom>
                <a:avLst/>
                <a:gdLst>
                  <a:gd name="T0" fmla="*/ 614 w 1240"/>
                  <a:gd name="T1" fmla="*/ 0 h 1240"/>
                  <a:gd name="T2" fmla="*/ 0 w 1240"/>
                  <a:gd name="T3" fmla="*/ 614 h 1240"/>
                  <a:gd name="T4" fmla="*/ 614 w 1240"/>
                  <a:gd name="T5" fmla="*/ 1239 h 1240"/>
                  <a:gd name="T6" fmla="*/ 1239 w 1240"/>
                  <a:gd name="T7" fmla="*/ 614 h 1240"/>
                  <a:gd name="T8" fmla="*/ 614 w 1240"/>
                  <a:gd name="T9" fmla="*/ 0 h 1240"/>
                  <a:gd name="T10" fmla="*/ 614 w 1240"/>
                  <a:gd name="T11" fmla="*/ 1135 h 1240"/>
                  <a:gd name="T12" fmla="*/ 104 w 1240"/>
                  <a:gd name="T13" fmla="*/ 614 h 1240"/>
                  <a:gd name="T14" fmla="*/ 614 w 1240"/>
                  <a:gd name="T15" fmla="*/ 104 h 1240"/>
                  <a:gd name="T16" fmla="*/ 1135 w 1240"/>
                  <a:gd name="T17" fmla="*/ 614 h 1240"/>
                  <a:gd name="T18" fmla="*/ 614 w 1240"/>
                  <a:gd name="T19" fmla="*/ 1135 h 1240"/>
                  <a:gd name="T20" fmla="*/ 614 w 1240"/>
                  <a:gd name="T21" fmla="*/ 1135 h 1240"/>
                  <a:gd name="T22" fmla="*/ 614 w 1240"/>
                  <a:gd name="T23" fmla="*/ 1135 h 1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0" h="1240">
                    <a:moveTo>
                      <a:pt x="614" y="0"/>
                    </a:moveTo>
                    <a:cubicBezTo>
                      <a:pt x="271" y="0"/>
                      <a:pt x="0" y="271"/>
                      <a:pt x="0" y="614"/>
                    </a:cubicBezTo>
                    <a:cubicBezTo>
                      <a:pt x="0" y="958"/>
                      <a:pt x="271" y="1239"/>
                      <a:pt x="614" y="1239"/>
                    </a:cubicBezTo>
                    <a:cubicBezTo>
                      <a:pt x="969" y="1239"/>
                      <a:pt x="1239" y="958"/>
                      <a:pt x="1239" y="614"/>
                    </a:cubicBezTo>
                    <a:cubicBezTo>
                      <a:pt x="1239" y="271"/>
                      <a:pt x="969" y="0"/>
                      <a:pt x="614" y="0"/>
                    </a:cubicBezTo>
                    <a:close/>
                    <a:moveTo>
                      <a:pt x="614" y="1135"/>
                    </a:moveTo>
                    <a:cubicBezTo>
                      <a:pt x="333" y="1135"/>
                      <a:pt x="104" y="906"/>
                      <a:pt x="104" y="614"/>
                    </a:cubicBezTo>
                    <a:cubicBezTo>
                      <a:pt x="104" y="333"/>
                      <a:pt x="333" y="104"/>
                      <a:pt x="614" y="104"/>
                    </a:cubicBezTo>
                    <a:cubicBezTo>
                      <a:pt x="906" y="104"/>
                      <a:pt x="1135" y="333"/>
                      <a:pt x="1135" y="614"/>
                    </a:cubicBezTo>
                    <a:cubicBezTo>
                      <a:pt x="1135" y="906"/>
                      <a:pt x="906" y="1135"/>
                      <a:pt x="614" y="1135"/>
                    </a:cubicBezTo>
                    <a:close/>
                    <a:moveTo>
                      <a:pt x="614" y="1135"/>
                    </a:moveTo>
                    <a:lnTo>
                      <a:pt x="614" y="1135"/>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SimSun" charset="0"/>
                </a:endParaRPr>
              </a:p>
            </p:txBody>
          </p:sp>
        </p:grpSp>
      </p:grpSp>
      <p:grpSp>
        <p:nvGrpSpPr>
          <p:cNvPr id="66" name="Group 65"/>
          <p:cNvGrpSpPr/>
          <p:nvPr/>
        </p:nvGrpSpPr>
        <p:grpSpPr>
          <a:xfrm>
            <a:off x="18464801" y="9683715"/>
            <a:ext cx="3647728" cy="3327470"/>
            <a:chOff x="9234805" y="4841857"/>
            <a:chExt cx="1824339" cy="1663735"/>
          </a:xfrm>
        </p:grpSpPr>
        <p:sp>
          <p:nvSpPr>
            <p:cNvPr id="21" name="Teardrop 20"/>
            <p:cNvSpPr/>
            <p:nvPr/>
          </p:nvSpPr>
          <p:spPr bwMode="auto">
            <a:xfrm rot="8100000">
              <a:off x="9852069" y="4841857"/>
              <a:ext cx="556683" cy="556683"/>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en-US" dirty="0"/>
            </a:p>
          </p:txBody>
        </p:sp>
        <p:sp>
          <p:nvSpPr>
            <p:cNvPr id="22" name="Content Placeholder 2"/>
            <p:cNvSpPr txBox="1">
              <a:spLocks/>
            </p:cNvSpPr>
            <p:nvPr/>
          </p:nvSpPr>
          <p:spPr bwMode="auto">
            <a:xfrm>
              <a:off x="9234805" y="5489557"/>
              <a:ext cx="1824339" cy="10160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1917" tIns="60958" rIns="121917" bIns="60958"/>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spcBef>
                  <a:spcPct val="20000"/>
                </a:spcBef>
                <a:buFont typeface="Arial" charset="0"/>
                <a:buNone/>
              </a:pPr>
              <a:r>
                <a:rPr lang="en-US" sz="3200" dirty="0" smtClean="0">
                  <a:solidFill>
                    <a:schemeClr val="tx2"/>
                  </a:solidFill>
                  <a:latin typeface="Lato Regular"/>
                  <a:cs typeface="Lato Regular"/>
                </a:rPr>
                <a:t>Capacity Creation</a:t>
              </a:r>
              <a:endParaRPr lang="en-US" sz="2400" dirty="0">
                <a:latin typeface="Lato Light"/>
                <a:cs typeface="Lato Light"/>
              </a:endParaRPr>
            </a:p>
          </p:txBody>
        </p:sp>
        <p:sp>
          <p:nvSpPr>
            <p:cNvPr id="56" name="Freeform 576"/>
            <p:cNvSpPr>
              <a:spLocks noChangeArrowheads="1"/>
            </p:cNvSpPr>
            <p:nvPr/>
          </p:nvSpPr>
          <p:spPr bwMode="auto">
            <a:xfrm>
              <a:off x="9974502" y="4969156"/>
              <a:ext cx="321257" cy="321257"/>
            </a:xfrm>
            <a:custGeom>
              <a:avLst/>
              <a:gdLst>
                <a:gd name="T0" fmla="*/ 1664 w 1690"/>
                <a:gd name="T1" fmla="*/ 1037 h 1690"/>
                <a:gd name="T2" fmla="*/ 1689 w 1690"/>
                <a:gd name="T3" fmla="*/ 1037 h 1690"/>
                <a:gd name="T4" fmla="*/ 1689 w 1690"/>
                <a:gd name="T5" fmla="*/ 669 h 1690"/>
                <a:gd name="T6" fmla="*/ 1446 w 1690"/>
                <a:gd name="T7" fmla="*/ 669 h 1690"/>
                <a:gd name="T8" fmla="*/ 1396 w 1690"/>
                <a:gd name="T9" fmla="*/ 543 h 1690"/>
                <a:gd name="T10" fmla="*/ 1547 w 1690"/>
                <a:gd name="T11" fmla="*/ 393 h 1690"/>
                <a:gd name="T12" fmla="*/ 1572 w 1690"/>
                <a:gd name="T13" fmla="*/ 376 h 1690"/>
                <a:gd name="T14" fmla="*/ 1547 w 1690"/>
                <a:gd name="T15" fmla="*/ 359 h 1690"/>
                <a:gd name="T16" fmla="*/ 1329 w 1690"/>
                <a:gd name="T17" fmla="*/ 134 h 1690"/>
                <a:gd name="T18" fmla="*/ 1312 w 1690"/>
                <a:gd name="T19" fmla="*/ 117 h 1690"/>
                <a:gd name="T20" fmla="*/ 1288 w 1690"/>
                <a:gd name="T21" fmla="*/ 134 h 1690"/>
                <a:gd name="T22" fmla="*/ 1137 w 1690"/>
                <a:gd name="T23" fmla="*/ 284 h 1690"/>
                <a:gd name="T24" fmla="*/ 1020 w 1690"/>
                <a:gd name="T25" fmla="*/ 234 h 1690"/>
                <a:gd name="T26" fmla="*/ 1020 w 1690"/>
                <a:gd name="T27" fmla="*/ 0 h 1690"/>
                <a:gd name="T28" fmla="*/ 660 w 1690"/>
                <a:gd name="T29" fmla="*/ 0 h 1690"/>
                <a:gd name="T30" fmla="*/ 660 w 1690"/>
                <a:gd name="T31" fmla="*/ 234 h 1690"/>
                <a:gd name="T32" fmla="*/ 552 w 1690"/>
                <a:gd name="T33" fmla="*/ 284 h 1690"/>
                <a:gd name="T34" fmla="*/ 401 w 1690"/>
                <a:gd name="T35" fmla="*/ 134 h 1690"/>
                <a:gd name="T36" fmla="*/ 385 w 1690"/>
                <a:gd name="T37" fmla="*/ 117 h 1690"/>
                <a:gd name="T38" fmla="*/ 125 w 1690"/>
                <a:gd name="T39" fmla="*/ 376 h 1690"/>
                <a:gd name="T40" fmla="*/ 142 w 1690"/>
                <a:gd name="T41" fmla="*/ 393 h 1690"/>
                <a:gd name="T42" fmla="*/ 284 w 1690"/>
                <a:gd name="T43" fmla="*/ 535 h 1690"/>
                <a:gd name="T44" fmla="*/ 234 w 1690"/>
                <a:gd name="T45" fmla="*/ 660 h 1690"/>
                <a:gd name="T46" fmla="*/ 0 w 1690"/>
                <a:gd name="T47" fmla="*/ 660 h 1690"/>
                <a:gd name="T48" fmla="*/ 0 w 1690"/>
                <a:gd name="T49" fmla="*/ 1028 h 1690"/>
                <a:gd name="T50" fmla="*/ 234 w 1690"/>
                <a:gd name="T51" fmla="*/ 1028 h 1690"/>
                <a:gd name="T52" fmla="*/ 284 w 1690"/>
                <a:gd name="T53" fmla="*/ 1154 h 1690"/>
                <a:gd name="T54" fmla="*/ 142 w 1690"/>
                <a:gd name="T55" fmla="*/ 1296 h 1690"/>
                <a:gd name="T56" fmla="*/ 125 w 1690"/>
                <a:gd name="T57" fmla="*/ 1312 h 1690"/>
                <a:gd name="T58" fmla="*/ 142 w 1690"/>
                <a:gd name="T59" fmla="*/ 1338 h 1690"/>
                <a:gd name="T60" fmla="*/ 359 w 1690"/>
                <a:gd name="T61" fmla="*/ 1555 h 1690"/>
                <a:gd name="T62" fmla="*/ 385 w 1690"/>
                <a:gd name="T63" fmla="*/ 1572 h 1690"/>
                <a:gd name="T64" fmla="*/ 401 w 1690"/>
                <a:gd name="T65" fmla="*/ 1555 h 1690"/>
                <a:gd name="T66" fmla="*/ 552 w 1690"/>
                <a:gd name="T67" fmla="*/ 1413 h 1690"/>
                <a:gd name="T68" fmla="*/ 669 w 1690"/>
                <a:gd name="T69" fmla="*/ 1455 h 1690"/>
                <a:gd name="T70" fmla="*/ 669 w 1690"/>
                <a:gd name="T71" fmla="*/ 1689 h 1690"/>
                <a:gd name="T72" fmla="*/ 1037 w 1690"/>
                <a:gd name="T73" fmla="*/ 1689 h 1690"/>
                <a:gd name="T74" fmla="*/ 1037 w 1690"/>
                <a:gd name="T75" fmla="*/ 1455 h 1690"/>
                <a:gd name="T76" fmla="*/ 1137 w 1690"/>
                <a:gd name="T77" fmla="*/ 1404 h 1690"/>
                <a:gd name="T78" fmla="*/ 1312 w 1690"/>
                <a:gd name="T79" fmla="*/ 1572 h 1690"/>
                <a:gd name="T80" fmla="*/ 1329 w 1690"/>
                <a:gd name="T81" fmla="*/ 1555 h 1690"/>
                <a:gd name="T82" fmla="*/ 1547 w 1690"/>
                <a:gd name="T83" fmla="*/ 1338 h 1690"/>
                <a:gd name="T84" fmla="*/ 1572 w 1690"/>
                <a:gd name="T85" fmla="*/ 1312 h 1690"/>
                <a:gd name="T86" fmla="*/ 1396 w 1690"/>
                <a:gd name="T87" fmla="*/ 1145 h 1690"/>
                <a:gd name="T88" fmla="*/ 1446 w 1690"/>
                <a:gd name="T89" fmla="*/ 1037 h 1690"/>
                <a:gd name="T90" fmla="*/ 1664 w 1690"/>
                <a:gd name="T91" fmla="*/ 1037 h 1690"/>
                <a:gd name="T92" fmla="*/ 1221 w 1690"/>
                <a:gd name="T93" fmla="*/ 844 h 1690"/>
                <a:gd name="T94" fmla="*/ 844 w 1690"/>
                <a:gd name="T95" fmla="*/ 1229 h 1690"/>
                <a:gd name="T96" fmla="*/ 460 w 1690"/>
                <a:gd name="T97" fmla="*/ 844 h 1690"/>
                <a:gd name="T98" fmla="*/ 844 w 1690"/>
                <a:gd name="T99" fmla="*/ 468 h 1690"/>
                <a:gd name="T100" fmla="*/ 1221 w 1690"/>
                <a:gd name="T101" fmla="*/ 844 h 1690"/>
                <a:gd name="T102" fmla="*/ 1221 w 1690"/>
                <a:gd name="T103" fmla="*/ 844 h 1690"/>
                <a:gd name="T104" fmla="*/ 1221 w 1690"/>
                <a:gd name="T105" fmla="*/ 844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90" h="1690">
                  <a:moveTo>
                    <a:pt x="1664" y="1037"/>
                  </a:moveTo>
                  <a:cubicBezTo>
                    <a:pt x="1689" y="1037"/>
                    <a:pt x="1689" y="1037"/>
                    <a:pt x="1689" y="1037"/>
                  </a:cubicBezTo>
                  <a:cubicBezTo>
                    <a:pt x="1689" y="669"/>
                    <a:pt x="1689" y="669"/>
                    <a:pt x="1689" y="669"/>
                  </a:cubicBezTo>
                  <a:cubicBezTo>
                    <a:pt x="1446" y="669"/>
                    <a:pt x="1446" y="669"/>
                    <a:pt x="1446" y="669"/>
                  </a:cubicBezTo>
                  <a:cubicBezTo>
                    <a:pt x="1438" y="627"/>
                    <a:pt x="1421" y="585"/>
                    <a:pt x="1396" y="543"/>
                  </a:cubicBezTo>
                  <a:cubicBezTo>
                    <a:pt x="1547" y="393"/>
                    <a:pt x="1547" y="393"/>
                    <a:pt x="1547" y="393"/>
                  </a:cubicBezTo>
                  <a:cubicBezTo>
                    <a:pt x="1572" y="376"/>
                    <a:pt x="1572" y="376"/>
                    <a:pt x="1572" y="376"/>
                  </a:cubicBezTo>
                  <a:cubicBezTo>
                    <a:pt x="1547" y="359"/>
                    <a:pt x="1547" y="359"/>
                    <a:pt x="1547" y="359"/>
                  </a:cubicBezTo>
                  <a:cubicBezTo>
                    <a:pt x="1329" y="134"/>
                    <a:pt x="1329" y="134"/>
                    <a:pt x="1329" y="134"/>
                  </a:cubicBezTo>
                  <a:cubicBezTo>
                    <a:pt x="1312" y="117"/>
                    <a:pt x="1312" y="117"/>
                    <a:pt x="1312" y="117"/>
                  </a:cubicBezTo>
                  <a:cubicBezTo>
                    <a:pt x="1288" y="134"/>
                    <a:pt x="1288" y="134"/>
                    <a:pt x="1288" y="134"/>
                  </a:cubicBezTo>
                  <a:cubicBezTo>
                    <a:pt x="1137" y="284"/>
                    <a:pt x="1137" y="284"/>
                    <a:pt x="1137" y="284"/>
                  </a:cubicBezTo>
                  <a:cubicBezTo>
                    <a:pt x="1104" y="267"/>
                    <a:pt x="1062" y="251"/>
                    <a:pt x="1020" y="234"/>
                  </a:cubicBezTo>
                  <a:cubicBezTo>
                    <a:pt x="1020" y="0"/>
                    <a:pt x="1020" y="0"/>
                    <a:pt x="1020" y="0"/>
                  </a:cubicBezTo>
                  <a:cubicBezTo>
                    <a:pt x="660" y="0"/>
                    <a:pt x="660" y="0"/>
                    <a:pt x="660" y="0"/>
                  </a:cubicBezTo>
                  <a:cubicBezTo>
                    <a:pt x="660" y="234"/>
                    <a:pt x="660" y="234"/>
                    <a:pt x="660" y="234"/>
                  </a:cubicBezTo>
                  <a:cubicBezTo>
                    <a:pt x="619" y="251"/>
                    <a:pt x="585" y="267"/>
                    <a:pt x="552" y="284"/>
                  </a:cubicBezTo>
                  <a:cubicBezTo>
                    <a:pt x="401" y="134"/>
                    <a:pt x="401" y="134"/>
                    <a:pt x="401" y="134"/>
                  </a:cubicBezTo>
                  <a:cubicBezTo>
                    <a:pt x="385" y="117"/>
                    <a:pt x="385" y="117"/>
                    <a:pt x="385" y="117"/>
                  </a:cubicBezTo>
                  <a:cubicBezTo>
                    <a:pt x="125" y="376"/>
                    <a:pt x="125" y="376"/>
                    <a:pt x="125" y="376"/>
                  </a:cubicBezTo>
                  <a:cubicBezTo>
                    <a:pt x="142" y="393"/>
                    <a:pt x="142" y="393"/>
                    <a:pt x="142" y="393"/>
                  </a:cubicBezTo>
                  <a:cubicBezTo>
                    <a:pt x="284" y="535"/>
                    <a:pt x="284" y="535"/>
                    <a:pt x="284" y="535"/>
                  </a:cubicBezTo>
                  <a:cubicBezTo>
                    <a:pt x="267" y="577"/>
                    <a:pt x="251" y="619"/>
                    <a:pt x="234" y="660"/>
                  </a:cubicBezTo>
                  <a:cubicBezTo>
                    <a:pt x="0" y="660"/>
                    <a:pt x="0" y="660"/>
                    <a:pt x="0" y="660"/>
                  </a:cubicBezTo>
                  <a:cubicBezTo>
                    <a:pt x="0" y="1028"/>
                    <a:pt x="0" y="1028"/>
                    <a:pt x="0" y="1028"/>
                  </a:cubicBezTo>
                  <a:cubicBezTo>
                    <a:pt x="234" y="1028"/>
                    <a:pt x="234" y="1028"/>
                    <a:pt x="234" y="1028"/>
                  </a:cubicBezTo>
                  <a:cubicBezTo>
                    <a:pt x="242" y="1070"/>
                    <a:pt x="259" y="1112"/>
                    <a:pt x="284" y="1154"/>
                  </a:cubicBezTo>
                  <a:cubicBezTo>
                    <a:pt x="142" y="1296"/>
                    <a:pt x="142" y="1296"/>
                    <a:pt x="142" y="1296"/>
                  </a:cubicBezTo>
                  <a:cubicBezTo>
                    <a:pt x="125" y="1312"/>
                    <a:pt x="125" y="1312"/>
                    <a:pt x="125" y="1312"/>
                  </a:cubicBezTo>
                  <a:cubicBezTo>
                    <a:pt x="142" y="1338"/>
                    <a:pt x="142" y="1338"/>
                    <a:pt x="142" y="1338"/>
                  </a:cubicBezTo>
                  <a:cubicBezTo>
                    <a:pt x="359" y="1555"/>
                    <a:pt x="359" y="1555"/>
                    <a:pt x="359" y="1555"/>
                  </a:cubicBezTo>
                  <a:cubicBezTo>
                    <a:pt x="385" y="1572"/>
                    <a:pt x="385" y="1572"/>
                    <a:pt x="385" y="1572"/>
                  </a:cubicBezTo>
                  <a:cubicBezTo>
                    <a:pt x="401" y="1555"/>
                    <a:pt x="401" y="1555"/>
                    <a:pt x="401" y="1555"/>
                  </a:cubicBezTo>
                  <a:cubicBezTo>
                    <a:pt x="552" y="1413"/>
                    <a:pt x="552" y="1413"/>
                    <a:pt x="552" y="1413"/>
                  </a:cubicBezTo>
                  <a:cubicBezTo>
                    <a:pt x="585" y="1430"/>
                    <a:pt x="627" y="1446"/>
                    <a:pt x="669" y="1455"/>
                  </a:cubicBezTo>
                  <a:cubicBezTo>
                    <a:pt x="669" y="1689"/>
                    <a:pt x="669" y="1689"/>
                    <a:pt x="669" y="1689"/>
                  </a:cubicBezTo>
                  <a:cubicBezTo>
                    <a:pt x="1037" y="1689"/>
                    <a:pt x="1037" y="1689"/>
                    <a:pt x="1037" y="1689"/>
                  </a:cubicBezTo>
                  <a:cubicBezTo>
                    <a:pt x="1037" y="1455"/>
                    <a:pt x="1037" y="1455"/>
                    <a:pt x="1037" y="1455"/>
                  </a:cubicBezTo>
                  <a:cubicBezTo>
                    <a:pt x="1070" y="1438"/>
                    <a:pt x="1104" y="1421"/>
                    <a:pt x="1137" y="1404"/>
                  </a:cubicBezTo>
                  <a:cubicBezTo>
                    <a:pt x="1312" y="1572"/>
                    <a:pt x="1312" y="1572"/>
                    <a:pt x="1312" y="1572"/>
                  </a:cubicBezTo>
                  <a:cubicBezTo>
                    <a:pt x="1329" y="1555"/>
                    <a:pt x="1329" y="1555"/>
                    <a:pt x="1329" y="1555"/>
                  </a:cubicBezTo>
                  <a:cubicBezTo>
                    <a:pt x="1547" y="1338"/>
                    <a:pt x="1547" y="1338"/>
                    <a:pt x="1547" y="1338"/>
                  </a:cubicBezTo>
                  <a:cubicBezTo>
                    <a:pt x="1572" y="1312"/>
                    <a:pt x="1572" y="1312"/>
                    <a:pt x="1572" y="1312"/>
                  </a:cubicBezTo>
                  <a:cubicBezTo>
                    <a:pt x="1396" y="1145"/>
                    <a:pt x="1396" y="1145"/>
                    <a:pt x="1396" y="1145"/>
                  </a:cubicBezTo>
                  <a:cubicBezTo>
                    <a:pt x="1421" y="1112"/>
                    <a:pt x="1438" y="1070"/>
                    <a:pt x="1446" y="1037"/>
                  </a:cubicBezTo>
                  <a:cubicBezTo>
                    <a:pt x="1664" y="1037"/>
                    <a:pt x="1664" y="1037"/>
                    <a:pt x="1664" y="1037"/>
                  </a:cubicBezTo>
                  <a:close/>
                  <a:moveTo>
                    <a:pt x="1221" y="844"/>
                  </a:moveTo>
                  <a:cubicBezTo>
                    <a:pt x="1221" y="1053"/>
                    <a:pt x="1053" y="1229"/>
                    <a:pt x="844" y="1229"/>
                  </a:cubicBezTo>
                  <a:cubicBezTo>
                    <a:pt x="635" y="1229"/>
                    <a:pt x="460" y="1053"/>
                    <a:pt x="460" y="844"/>
                  </a:cubicBezTo>
                  <a:cubicBezTo>
                    <a:pt x="460" y="635"/>
                    <a:pt x="635" y="468"/>
                    <a:pt x="844" y="468"/>
                  </a:cubicBezTo>
                  <a:cubicBezTo>
                    <a:pt x="1053" y="468"/>
                    <a:pt x="1221" y="635"/>
                    <a:pt x="1221" y="844"/>
                  </a:cubicBezTo>
                  <a:close/>
                  <a:moveTo>
                    <a:pt x="1221" y="844"/>
                  </a:moveTo>
                  <a:lnTo>
                    <a:pt x="1221" y="844"/>
                  </a:lnTo>
                  <a:close/>
                </a:path>
              </a:pathLst>
            </a:custGeom>
            <a:solidFill>
              <a:schemeClr val="bg1"/>
            </a:solidFill>
            <a:ln>
              <a:noFill/>
            </a:ln>
            <a:effectLst/>
            <a:extLst/>
          </p:spPr>
          <p:txBody>
            <a:bodyPr wrap="none" lIns="121917" tIns="60958" rIns="121917" bIns="60958" anchor="ctr"/>
            <a:lstStyle/>
            <a:p>
              <a:pPr>
                <a:defRPr/>
              </a:pPr>
              <a:endParaRPr lang="en-US" dirty="0">
                <a:ea typeface="SimSun" charset="0"/>
              </a:endParaRPr>
            </a:p>
          </p:txBody>
        </p:sp>
      </p:grpSp>
      <p:sp>
        <p:nvSpPr>
          <p:cNvPr id="6" name="Freeform 1"/>
          <p:cNvSpPr>
            <a:spLocks noChangeArrowheads="1"/>
          </p:cNvSpPr>
          <p:nvPr/>
        </p:nvSpPr>
        <p:spPr bwMode="auto">
          <a:xfrm>
            <a:off x="9036346" y="4522206"/>
            <a:ext cx="2723651" cy="2530492"/>
          </a:xfrm>
          <a:custGeom>
            <a:avLst/>
            <a:gdLst>
              <a:gd name="T0" fmla="*/ 2687 w 3532"/>
              <a:gd name="T1" fmla="*/ 719 h 3282"/>
              <a:gd name="T2" fmla="*/ 2687 w 3532"/>
              <a:gd name="T3" fmla="*/ 719 h 3282"/>
              <a:gd name="T4" fmla="*/ 2687 w 3532"/>
              <a:gd name="T5" fmla="*/ 594 h 3282"/>
              <a:gd name="T6" fmla="*/ 2218 w 3532"/>
              <a:gd name="T7" fmla="*/ 94 h 3282"/>
              <a:gd name="T8" fmla="*/ 1750 w 3532"/>
              <a:gd name="T9" fmla="*/ 375 h 3282"/>
              <a:gd name="T10" fmla="*/ 781 w 3532"/>
              <a:gd name="T11" fmla="*/ 0 h 3282"/>
              <a:gd name="T12" fmla="*/ 750 w 3532"/>
              <a:gd name="T13" fmla="*/ 0 h 3282"/>
              <a:gd name="T14" fmla="*/ 0 w 3532"/>
              <a:gd name="T15" fmla="*/ 3281 h 3282"/>
              <a:gd name="T16" fmla="*/ 593 w 3532"/>
              <a:gd name="T17" fmla="*/ 2906 h 3282"/>
              <a:gd name="T18" fmla="*/ 750 w 3532"/>
              <a:gd name="T19" fmla="*/ 2343 h 3282"/>
              <a:gd name="T20" fmla="*/ 1750 w 3532"/>
              <a:gd name="T21" fmla="*/ 2219 h 3282"/>
              <a:gd name="T22" fmla="*/ 2031 w 3532"/>
              <a:gd name="T23" fmla="*/ 2062 h 3282"/>
              <a:gd name="T24" fmla="*/ 2718 w 3532"/>
              <a:gd name="T25" fmla="*/ 1625 h 3282"/>
              <a:gd name="T26" fmla="*/ 3531 w 3532"/>
              <a:gd name="T27" fmla="*/ 1000 h 3282"/>
              <a:gd name="T28" fmla="*/ 2687 w 3532"/>
              <a:gd name="T29" fmla="*/ 719 h 3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32" h="3282">
                <a:moveTo>
                  <a:pt x="2687" y="719"/>
                </a:moveTo>
                <a:lnTo>
                  <a:pt x="2687" y="719"/>
                </a:lnTo>
                <a:cubicBezTo>
                  <a:pt x="2687" y="656"/>
                  <a:pt x="2687" y="625"/>
                  <a:pt x="2687" y="594"/>
                </a:cubicBezTo>
                <a:cubicBezTo>
                  <a:pt x="2687" y="312"/>
                  <a:pt x="2468" y="94"/>
                  <a:pt x="2218" y="94"/>
                </a:cubicBezTo>
                <a:cubicBezTo>
                  <a:pt x="2000" y="94"/>
                  <a:pt x="1843" y="187"/>
                  <a:pt x="1750" y="375"/>
                </a:cubicBezTo>
                <a:cubicBezTo>
                  <a:pt x="781" y="0"/>
                  <a:pt x="781" y="0"/>
                  <a:pt x="781" y="0"/>
                </a:cubicBezTo>
                <a:cubicBezTo>
                  <a:pt x="750" y="0"/>
                  <a:pt x="750" y="0"/>
                  <a:pt x="750" y="0"/>
                </a:cubicBezTo>
                <a:cubicBezTo>
                  <a:pt x="0" y="3281"/>
                  <a:pt x="0" y="3281"/>
                  <a:pt x="0" y="3281"/>
                </a:cubicBezTo>
                <a:cubicBezTo>
                  <a:pt x="593" y="2906"/>
                  <a:pt x="593" y="2906"/>
                  <a:pt x="593" y="2906"/>
                </a:cubicBezTo>
                <a:cubicBezTo>
                  <a:pt x="562" y="2719"/>
                  <a:pt x="625" y="2531"/>
                  <a:pt x="750" y="2343"/>
                </a:cubicBezTo>
                <a:cubicBezTo>
                  <a:pt x="1000" y="2031"/>
                  <a:pt x="1437" y="2000"/>
                  <a:pt x="1750" y="2219"/>
                </a:cubicBezTo>
                <a:cubicBezTo>
                  <a:pt x="2031" y="2062"/>
                  <a:pt x="2031" y="2062"/>
                  <a:pt x="2031" y="2062"/>
                </a:cubicBezTo>
                <a:cubicBezTo>
                  <a:pt x="2718" y="1625"/>
                  <a:pt x="2718" y="1625"/>
                  <a:pt x="2718" y="1625"/>
                </a:cubicBezTo>
                <a:cubicBezTo>
                  <a:pt x="2937" y="1343"/>
                  <a:pt x="3218" y="1125"/>
                  <a:pt x="3531" y="1000"/>
                </a:cubicBezTo>
                <a:lnTo>
                  <a:pt x="2687" y="719"/>
                </a:lnTo>
              </a:path>
            </a:pathLst>
          </a:custGeom>
          <a:solidFill>
            <a:schemeClr val="accent3"/>
          </a:solidFill>
          <a:ln>
            <a:noFill/>
          </a:ln>
          <a:effectLst/>
        </p:spPr>
        <p:txBody>
          <a:bodyPr wrap="none" lIns="243785" tIns="121892" rIns="243785" bIns="121892" anchor="ctr"/>
          <a:lstStyle/>
          <a:p>
            <a:endParaRPr lang="en-US" dirty="0"/>
          </a:p>
        </p:txBody>
      </p:sp>
      <p:sp>
        <p:nvSpPr>
          <p:cNvPr id="7" name="Freeform 3"/>
          <p:cNvSpPr>
            <a:spLocks noChangeArrowheads="1"/>
          </p:cNvSpPr>
          <p:nvPr/>
        </p:nvSpPr>
        <p:spPr bwMode="auto">
          <a:xfrm>
            <a:off x="9036336" y="6110570"/>
            <a:ext cx="1927978" cy="3159712"/>
          </a:xfrm>
          <a:custGeom>
            <a:avLst/>
            <a:gdLst>
              <a:gd name="T0" fmla="*/ 2500 w 2501"/>
              <a:gd name="T1" fmla="*/ 0 h 4095"/>
              <a:gd name="T2" fmla="*/ 2500 w 2501"/>
              <a:gd name="T3" fmla="*/ 0 h 4095"/>
              <a:gd name="T4" fmla="*/ 1718 w 2501"/>
              <a:gd name="T5" fmla="*/ 469 h 4095"/>
              <a:gd name="T6" fmla="*/ 1656 w 2501"/>
              <a:gd name="T7" fmla="*/ 375 h 4095"/>
              <a:gd name="T8" fmla="*/ 937 w 2501"/>
              <a:gd name="T9" fmla="*/ 438 h 4095"/>
              <a:gd name="T10" fmla="*/ 875 w 2501"/>
              <a:gd name="T11" fmla="*/ 969 h 4095"/>
              <a:gd name="T12" fmla="*/ 0 w 2501"/>
              <a:gd name="T13" fmla="*/ 1500 h 4095"/>
              <a:gd name="T14" fmla="*/ 2093 w 2501"/>
              <a:gd name="T15" fmla="*/ 4094 h 4095"/>
              <a:gd name="T16" fmla="*/ 2156 w 2501"/>
              <a:gd name="T17" fmla="*/ 3469 h 4095"/>
              <a:gd name="T18" fmla="*/ 1812 w 2501"/>
              <a:gd name="T19" fmla="*/ 3000 h 4095"/>
              <a:gd name="T20" fmla="*/ 2343 w 2501"/>
              <a:gd name="T21" fmla="*/ 2125 h 4095"/>
              <a:gd name="T22" fmla="*/ 2406 w 2501"/>
              <a:gd name="T23" fmla="*/ 1625 h 4095"/>
              <a:gd name="T24" fmla="*/ 2468 w 2501"/>
              <a:gd name="T25" fmla="*/ 1000 h 4095"/>
              <a:gd name="T26" fmla="*/ 2406 w 2501"/>
              <a:gd name="T27" fmla="*/ 532 h 4095"/>
              <a:gd name="T28" fmla="*/ 2500 w 2501"/>
              <a:gd name="T29" fmla="*/ 0 h 4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1" h="4095">
                <a:moveTo>
                  <a:pt x="2500" y="0"/>
                </a:moveTo>
                <a:lnTo>
                  <a:pt x="2500" y="0"/>
                </a:lnTo>
                <a:cubicBezTo>
                  <a:pt x="1718" y="469"/>
                  <a:pt x="1718" y="469"/>
                  <a:pt x="1718" y="469"/>
                </a:cubicBezTo>
                <a:cubicBezTo>
                  <a:pt x="1718" y="438"/>
                  <a:pt x="1687" y="407"/>
                  <a:pt x="1656" y="375"/>
                </a:cubicBezTo>
                <a:cubicBezTo>
                  <a:pt x="1437" y="219"/>
                  <a:pt x="1125" y="250"/>
                  <a:pt x="937" y="438"/>
                </a:cubicBezTo>
                <a:cubicBezTo>
                  <a:pt x="812" y="594"/>
                  <a:pt x="812" y="813"/>
                  <a:pt x="875" y="969"/>
                </a:cubicBezTo>
                <a:cubicBezTo>
                  <a:pt x="0" y="1500"/>
                  <a:pt x="0" y="1500"/>
                  <a:pt x="0" y="1500"/>
                </a:cubicBezTo>
                <a:cubicBezTo>
                  <a:pt x="2093" y="4094"/>
                  <a:pt x="2093" y="4094"/>
                  <a:pt x="2093" y="4094"/>
                </a:cubicBezTo>
                <a:cubicBezTo>
                  <a:pt x="2156" y="3469"/>
                  <a:pt x="2156" y="3469"/>
                  <a:pt x="2156" y="3469"/>
                </a:cubicBezTo>
                <a:cubicBezTo>
                  <a:pt x="2000" y="3375"/>
                  <a:pt x="1875" y="3219"/>
                  <a:pt x="1812" y="3000"/>
                </a:cubicBezTo>
                <a:cubicBezTo>
                  <a:pt x="1718" y="2625"/>
                  <a:pt x="1968" y="2250"/>
                  <a:pt x="2343" y="2125"/>
                </a:cubicBezTo>
                <a:cubicBezTo>
                  <a:pt x="2406" y="1625"/>
                  <a:pt x="2406" y="1625"/>
                  <a:pt x="2406" y="1625"/>
                </a:cubicBezTo>
                <a:cubicBezTo>
                  <a:pt x="2468" y="1000"/>
                  <a:pt x="2468" y="1000"/>
                  <a:pt x="2468" y="1000"/>
                </a:cubicBezTo>
                <a:cubicBezTo>
                  <a:pt x="2437" y="844"/>
                  <a:pt x="2406" y="688"/>
                  <a:pt x="2406" y="532"/>
                </a:cubicBezTo>
                <a:cubicBezTo>
                  <a:pt x="2406" y="344"/>
                  <a:pt x="2437" y="157"/>
                  <a:pt x="2500" y="0"/>
                </a:cubicBezTo>
              </a:path>
            </a:pathLst>
          </a:custGeom>
          <a:solidFill>
            <a:schemeClr val="accent6"/>
          </a:solidFill>
          <a:ln>
            <a:noFill/>
          </a:ln>
          <a:effectLst/>
        </p:spPr>
        <p:txBody>
          <a:bodyPr wrap="none" lIns="243785" tIns="121892" rIns="243785" bIns="121892" anchor="ctr"/>
          <a:lstStyle/>
          <a:p>
            <a:endParaRPr lang="en-US" dirty="0"/>
          </a:p>
        </p:txBody>
      </p:sp>
      <p:sp>
        <p:nvSpPr>
          <p:cNvPr id="8" name="Freeform 5"/>
          <p:cNvSpPr>
            <a:spLocks noChangeArrowheads="1"/>
          </p:cNvSpPr>
          <p:nvPr/>
        </p:nvSpPr>
        <p:spPr bwMode="auto">
          <a:xfrm>
            <a:off x="10580081" y="7222760"/>
            <a:ext cx="2771256" cy="2217580"/>
          </a:xfrm>
          <a:custGeom>
            <a:avLst/>
            <a:gdLst>
              <a:gd name="T0" fmla="*/ 3592 w 3593"/>
              <a:gd name="T1" fmla="*/ 2875 h 2876"/>
              <a:gd name="T2" fmla="*/ 3592 w 3593"/>
              <a:gd name="T3" fmla="*/ 2875 h 2876"/>
              <a:gd name="T4" fmla="*/ 3186 w 3593"/>
              <a:gd name="T5" fmla="*/ 2469 h 2876"/>
              <a:gd name="T6" fmla="*/ 2592 w 3593"/>
              <a:gd name="T7" fmla="*/ 2437 h 2876"/>
              <a:gd name="T8" fmla="*/ 2217 w 3593"/>
              <a:gd name="T9" fmla="*/ 1469 h 2876"/>
              <a:gd name="T10" fmla="*/ 1437 w 3593"/>
              <a:gd name="T11" fmla="*/ 656 h 2876"/>
              <a:gd name="T12" fmla="*/ 687 w 3593"/>
              <a:gd name="T13" fmla="*/ 0 h 2876"/>
              <a:gd name="T14" fmla="*/ 562 w 3593"/>
              <a:gd name="T15" fmla="*/ 906 h 2876"/>
              <a:gd name="T16" fmla="*/ 437 w 3593"/>
              <a:gd name="T17" fmla="*/ 937 h 2876"/>
              <a:gd name="T18" fmla="*/ 62 w 3593"/>
              <a:gd name="T19" fmla="*/ 1500 h 2876"/>
              <a:gd name="T20" fmla="*/ 437 w 3593"/>
              <a:gd name="T21" fmla="*/ 1875 h 2876"/>
              <a:gd name="T22" fmla="*/ 312 w 3593"/>
              <a:gd name="T23" fmla="*/ 2875 h 2876"/>
              <a:gd name="T24" fmla="*/ 3592 w 3593"/>
              <a:gd name="T25" fmla="*/ 2875 h 2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93" h="2876">
                <a:moveTo>
                  <a:pt x="3592" y="2875"/>
                </a:moveTo>
                <a:lnTo>
                  <a:pt x="3592" y="2875"/>
                </a:lnTo>
                <a:cubicBezTo>
                  <a:pt x="3186" y="2469"/>
                  <a:pt x="3186" y="2469"/>
                  <a:pt x="3186" y="2469"/>
                </a:cubicBezTo>
                <a:cubicBezTo>
                  <a:pt x="2999" y="2531"/>
                  <a:pt x="2780" y="2531"/>
                  <a:pt x="2592" y="2437"/>
                </a:cubicBezTo>
                <a:cubicBezTo>
                  <a:pt x="2249" y="2250"/>
                  <a:pt x="2093" y="1844"/>
                  <a:pt x="2217" y="1469"/>
                </a:cubicBezTo>
                <a:cubicBezTo>
                  <a:pt x="1437" y="656"/>
                  <a:pt x="1437" y="656"/>
                  <a:pt x="1437" y="656"/>
                </a:cubicBezTo>
                <a:cubicBezTo>
                  <a:pt x="1125" y="531"/>
                  <a:pt x="843" y="312"/>
                  <a:pt x="687" y="0"/>
                </a:cubicBezTo>
                <a:cubicBezTo>
                  <a:pt x="562" y="906"/>
                  <a:pt x="562" y="906"/>
                  <a:pt x="562" y="906"/>
                </a:cubicBezTo>
                <a:cubicBezTo>
                  <a:pt x="531" y="906"/>
                  <a:pt x="468" y="906"/>
                  <a:pt x="437" y="937"/>
                </a:cubicBezTo>
                <a:cubicBezTo>
                  <a:pt x="156" y="969"/>
                  <a:pt x="0" y="1250"/>
                  <a:pt x="62" y="1500"/>
                </a:cubicBezTo>
                <a:cubicBezTo>
                  <a:pt x="93" y="1719"/>
                  <a:pt x="250" y="1844"/>
                  <a:pt x="437" y="1875"/>
                </a:cubicBezTo>
                <a:cubicBezTo>
                  <a:pt x="312" y="2875"/>
                  <a:pt x="312" y="2875"/>
                  <a:pt x="312" y="2875"/>
                </a:cubicBezTo>
                <a:lnTo>
                  <a:pt x="3592" y="2875"/>
                </a:lnTo>
              </a:path>
            </a:pathLst>
          </a:custGeom>
          <a:solidFill>
            <a:schemeClr val="accent5"/>
          </a:solidFill>
          <a:ln>
            <a:noFill/>
          </a:ln>
          <a:effectLst/>
        </p:spPr>
        <p:txBody>
          <a:bodyPr wrap="none" lIns="243785" tIns="121892" rIns="243785" bIns="121892" anchor="ctr"/>
          <a:lstStyle/>
          <a:p>
            <a:endParaRPr lang="en-US" dirty="0"/>
          </a:p>
        </p:txBody>
      </p:sp>
      <p:sp>
        <p:nvSpPr>
          <p:cNvPr id="9" name="Freeform 7"/>
          <p:cNvSpPr>
            <a:spLocks noChangeArrowheads="1"/>
          </p:cNvSpPr>
          <p:nvPr/>
        </p:nvSpPr>
        <p:spPr bwMode="auto">
          <a:xfrm>
            <a:off x="12049022" y="7437038"/>
            <a:ext cx="3179294" cy="1999904"/>
          </a:xfrm>
          <a:custGeom>
            <a:avLst/>
            <a:gdLst>
              <a:gd name="T0" fmla="*/ 4124 w 4125"/>
              <a:gd name="T1" fmla="*/ 0 h 2595"/>
              <a:gd name="T2" fmla="*/ 4124 w 4125"/>
              <a:gd name="T3" fmla="*/ 0 h 2595"/>
              <a:gd name="T4" fmla="*/ 3499 w 4125"/>
              <a:gd name="T5" fmla="*/ 63 h 2595"/>
              <a:gd name="T6" fmla="*/ 3093 w 4125"/>
              <a:gd name="T7" fmla="*/ 500 h 2595"/>
              <a:gd name="T8" fmla="*/ 2124 w 4125"/>
              <a:gd name="T9" fmla="*/ 188 h 2595"/>
              <a:gd name="T10" fmla="*/ 999 w 4125"/>
              <a:gd name="T11" fmla="*/ 313 h 2595"/>
              <a:gd name="T12" fmla="*/ 187 w 4125"/>
              <a:gd name="T13" fmla="*/ 531 h 2595"/>
              <a:gd name="T14" fmla="*/ 0 w 4125"/>
              <a:gd name="T15" fmla="*/ 500 h 2595"/>
              <a:gd name="T16" fmla="*/ 655 w 4125"/>
              <a:gd name="T17" fmla="*/ 1156 h 2595"/>
              <a:gd name="T18" fmla="*/ 561 w 4125"/>
              <a:gd name="T19" fmla="*/ 1250 h 2595"/>
              <a:gd name="T20" fmla="*/ 811 w 4125"/>
              <a:gd name="T21" fmla="*/ 1938 h 2595"/>
              <a:gd name="T22" fmla="*/ 1311 w 4125"/>
              <a:gd name="T23" fmla="*/ 1875 h 2595"/>
              <a:gd name="T24" fmla="*/ 2030 w 4125"/>
              <a:gd name="T25" fmla="*/ 2594 h 2595"/>
              <a:gd name="T26" fmla="*/ 4124 w 4125"/>
              <a:gd name="T27" fmla="*/ 0 h 2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25" h="2595">
                <a:moveTo>
                  <a:pt x="4124" y="0"/>
                </a:moveTo>
                <a:lnTo>
                  <a:pt x="4124" y="0"/>
                </a:lnTo>
                <a:cubicBezTo>
                  <a:pt x="3499" y="63"/>
                  <a:pt x="3499" y="63"/>
                  <a:pt x="3499" y="63"/>
                </a:cubicBezTo>
                <a:cubicBezTo>
                  <a:pt x="3436" y="250"/>
                  <a:pt x="3280" y="406"/>
                  <a:pt x="3093" y="500"/>
                </a:cubicBezTo>
                <a:cubicBezTo>
                  <a:pt x="2749" y="688"/>
                  <a:pt x="2311" y="531"/>
                  <a:pt x="2124" y="188"/>
                </a:cubicBezTo>
                <a:cubicBezTo>
                  <a:pt x="999" y="313"/>
                  <a:pt x="999" y="313"/>
                  <a:pt x="999" y="313"/>
                </a:cubicBezTo>
                <a:cubicBezTo>
                  <a:pt x="749" y="438"/>
                  <a:pt x="468" y="531"/>
                  <a:pt x="187" y="531"/>
                </a:cubicBezTo>
                <a:cubicBezTo>
                  <a:pt x="125" y="531"/>
                  <a:pt x="62" y="500"/>
                  <a:pt x="0" y="500"/>
                </a:cubicBezTo>
                <a:cubicBezTo>
                  <a:pt x="655" y="1156"/>
                  <a:pt x="655" y="1156"/>
                  <a:pt x="655" y="1156"/>
                </a:cubicBezTo>
                <a:cubicBezTo>
                  <a:pt x="624" y="1188"/>
                  <a:pt x="593" y="1219"/>
                  <a:pt x="561" y="1250"/>
                </a:cubicBezTo>
                <a:cubicBezTo>
                  <a:pt x="468" y="1500"/>
                  <a:pt x="561" y="1813"/>
                  <a:pt x="811" y="1938"/>
                </a:cubicBezTo>
                <a:cubicBezTo>
                  <a:pt x="968" y="2000"/>
                  <a:pt x="1186" y="1969"/>
                  <a:pt x="1311" y="1875"/>
                </a:cubicBezTo>
                <a:cubicBezTo>
                  <a:pt x="2030" y="2594"/>
                  <a:pt x="2030" y="2594"/>
                  <a:pt x="2030" y="2594"/>
                </a:cubicBezTo>
                <a:lnTo>
                  <a:pt x="4124" y="0"/>
                </a:lnTo>
              </a:path>
            </a:pathLst>
          </a:custGeom>
          <a:solidFill>
            <a:schemeClr val="accent4"/>
          </a:solidFill>
          <a:ln>
            <a:noFill/>
          </a:ln>
          <a:effectLst/>
        </p:spPr>
        <p:txBody>
          <a:bodyPr wrap="none" lIns="243785" tIns="121892" rIns="243785" bIns="121892" anchor="ctr"/>
          <a:lstStyle/>
          <a:p>
            <a:endParaRPr lang="en-US" dirty="0"/>
          </a:p>
        </p:txBody>
      </p:sp>
      <p:sp>
        <p:nvSpPr>
          <p:cNvPr id="10" name="Freeform 8"/>
          <p:cNvSpPr>
            <a:spLocks noChangeArrowheads="1"/>
          </p:cNvSpPr>
          <p:nvPr/>
        </p:nvSpPr>
        <p:spPr bwMode="auto">
          <a:xfrm>
            <a:off x="13130319" y="4692270"/>
            <a:ext cx="2264608" cy="3061076"/>
          </a:xfrm>
          <a:custGeom>
            <a:avLst/>
            <a:gdLst>
              <a:gd name="T0" fmla="*/ 2938 w 2939"/>
              <a:gd name="T1" fmla="*/ 3281 h 3969"/>
              <a:gd name="T2" fmla="*/ 2938 w 2939"/>
              <a:gd name="T3" fmla="*/ 3281 h 3969"/>
              <a:gd name="T4" fmla="*/ 2188 w 2939"/>
              <a:gd name="T5" fmla="*/ 0 h 3969"/>
              <a:gd name="T6" fmla="*/ 1813 w 2939"/>
              <a:gd name="T7" fmla="*/ 593 h 3969"/>
              <a:gd name="T8" fmla="*/ 1906 w 2939"/>
              <a:gd name="T9" fmla="*/ 1156 h 3969"/>
              <a:gd name="T10" fmla="*/ 1063 w 2939"/>
              <a:gd name="T11" fmla="*/ 1750 h 3969"/>
              <a:gd name="T12" fmla="*/ 469 w 2939"/>
              <a:gd name="T13" fmla="*/ 2687 h 3969"/>
              <a:gd name="T14" fmla="*/ 0 w 2939"/>
              <a:gd name="T15" fmla="*/ 3593 h 3969"/>
              <a:gd name="T16" fmla="*/ 875 w 2939"/>
              <a:gd name="T17" fmla="*/ 3499 h 3969"/>
              <a:gd name="T18" fmla="*/ 938 w 2939"/>
              <a:gd name="T19" fmla="*/ 3625 h 3969"/>
              <a:gd name="T20" fmla="*/ 1594 w 2939"/>
              <a:gd name="T21" fmla="*/ 3843 h 3969"/>
              <a:gd name="T22" fmla="*/ 1875 w 2939"/>
              <a:gd name="T23" fmla="*/ 3406 h 3969"/>
              <a:gd name="T24" fmla="*/ 2938 w 2939"/>
              <a:gd name="T25" fmla="*/ 3312 h 3969"/>
              <a:gd name="T26" fmla="*/ 2938 w 2939"/>
              <a:gd name="T27" fmla="*/ 3281 h 3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39" h="3969">
                <a:moveTo>
                  <a:pt x="2938" y="3281"/>
                </a:moveTo>
                <a:lnTo>
                  <a:pt x="2938" y="3281"/>
                </a:lnTo>
                <a:cubicBezTo>
                  <a:pt x="2188" y="0"/>
                  <a:pt x="2188" y="0"/>
                  <a:pt x="2188" y="0"/>
                </a:cubicBezTo>
                <a:cubicBezTo>
                  <a:pt x="1813" y="593"/>
                  <a:pt x="1813" y="593"/>
                  <a:pt x="1813" y="593"/>
                </a:cubicBezTo>
                <a:cubicBezTo>
                  <a:pt x="1938" y="750"/>
                  <a:pt x="1969" y="968"/>
                  <a:pt x="1906" y="1156"/>
                </a:cubicBezTo>
                <a:cubicBezTo>
                  <a:pt x="1844" y="1562"/>
                  <a:pt x="1469" y="1812"/>
                  <a:pt x="1063" y="1750"/>
                </a:cubicBezTo>
                <a:cubicBezTo>
                  <a:pt x="469" y="2687"/>
                  <a:pt x="469" y="2687"/>
                  <a:pt x="469" y="2687"/>
                </a:cubicBezTo>
                <a:cubicBezTo>
                  <a:pt x="406" y="3031"/>
                  <a:pt x="219" y="3343"/>
                  <a:pt x="0" y="3593"/>
                </a:cubicBezTo>
                <a:cubicBezTo>
                  <a:pt x="875" y="3499"/>
                  <a:pt x="875" y="3499"/>
                  <a:pt x="875" y="3499"/>
                </a:cubicBezTo>
                <a:cubicBezTo>
                  <a:pt x="906" y="3531"/>
                  <a:pt x="906" y="3562"/>
                  <a:pt x="938" y="3625"/>
                </a:cubicBezTo>
                <a:cubicBezTo>
                  <a:pt x="1031" y="3843"/>
                  <a:pt x="1344" y="3968"/>
                  <a:pt x="1594" y="3843"/>
                </a:cubicBezTo>
                <a:cubicBezTo>
                  <a:pt x="1781" y="3750"/>
                  <a:pt x="1875" y="3593"/>
                  <a:pt x="1875" y="3406"/>
                </a:cubicBezTo>
                <a:cubicBezTo>
                  <a:pt x="2938" y="3312"/>
                  <a:pt x="2938" y="3312"/>
                  <a:pt x="2938" y="3312"/>
                </a:cubicBezTo>
                <a:lnTo>
                  <a:pt x="2938" y="3281"/>
                </a:lnTo>
              </a:path>
            </a:pathLst>
          </a:custGeom>
          <a:solidFill>
            <a:schemeClr val="accent3"/>
          </a:solidFill>
          <a:ln>
            <a:noFill/>
          </a:ln>
          <a:effectLst/>
        </p:spPr>
        <p:txBody>
          <a:bodyPr wrap="none" lIns="243785" tIns="121892" rIns="243785" bIns="121892" anchor="ctr"/>
          <a:lstStyle/>
          <a:p>
            <a:endParaRPr lang="en-US" dirty="0"/>
          </a:p>
        </p:txBody>
      </p:sp>
      <p:sp>
        <p:nvSpPr>
          <p:cNvPr id="11" name="Freeform 10"/>
          <p:cNvSpPr>
            <a:spLocks noChangeArrowheads="1"/>
          </p:cNvSpPr>
          <p:nvPr/>
        </p:nvSpPr>
        <p:spPr bwMode="auto">
          <a:xfrm>
            <a:off x="12385655" y="3290983"/>
            <a:ext cx="2387020" cy="3084886"/>
          </a:xfrm>
          <a:custGeom>
            <a:avLst/>
            <a:gdLst>
              <a:gd name="T0" fmla="*/ 2469 w 3095"/>
              <a:gd name="T1" fmla="*/ 2438 h 4001"/>
              <a:gd name="T2" fmla="*/ 2469 w 3095"/>
              <a:gd name="T3" fmla="*/ 2438 h 4001"/>
              <a:gd name="T4" fmla="*/ 3094 w 3095"/>
              <a:gd name="T5" fmla="*/ 1469 h 4001"/>
              <a:gd name="T6" fmla="*/ 0 w 3095"/>
              <a:gd name="T7" fmla="*/ 0 h 4001"/>
              <a:gd name="T8" fmla="*/ 250 w 3095"/>
              <a:gd name="T9" fmla="*/ 719 h 4001"/>
              <a:gd name="T10" fmla="*/ 750 w 3095"/>
              <a:gd name="T11" fmla="*/ 1000 h 4001"/>
              <a:gd name="T12" fmla="*/ 657 w 3095"/>
              <a:gd name="T13" fmla="*/ 2000 h 4001"/>
              <a:gd name="T14" fmla="*/ 1032 w 3095"/>
              <a:gd name="T15" fmla="*/ 3094 h 4001"/>
              <a:gd name="T16" fmla="*/ 1438 w 3095"/>
              <a:gd name="T17" fmla="*/ 4000 h 4001"/>
              <a:gd name="T18" fmla="*/ 1938 w 3095"/>
              <a:gd name="T19" fmla="*/ 3250 h 4001"/>
              <a:gd name="T20" fmla="*/ 2063 w 3095"/>
              <a:gd name="T21" fmla="*/ 3281 h 4001"/>
              <a:gd name="T22" fmla="*/ 2657 w 3095"/>
              <a:gd name="T23" fmla="*/ 2906 h 4001"/>
              <a:gd name="T24" fmla="*/ 2469 w 3095"/>
              <a:gd name="T25" fmla="*/ 2438 h 4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95" h="4001">
                <a:moveTo>
                  <a:pt x="2469" y="2438"/>
                </a:moveTo>
                <a:lnTo>
                  <a:pt x="2469" y="2438"/>
                </a:lnTo>
                <a:cubicBezTo>
                  <a:pt x="3094" y="1469"/>
                  <a:pt x="3094" y="1469"/>
                  <a:pt x="3094" y="1469"/>
                </a:cubicBezTo>
                <a:cubicBezTo>
                  <a:pt x="0" y="0"/>
                  <a:pt x="0" y="0"/>
                  <a:pt x="0" y="0"/>
                </a:cubicBezTo>
                <a:cubicBezTo>
                  <a:pt x="250" y="719"/>
                  <a:pt x="250" y="719"/>
                  <a:pt x="250" y="719"/>
                </a:cubicBezTo>
                <a:cubicBezTo>
                  <a:pt x="438" y="719"/>
                  <a:pt x="625" y="813"/>
                  <a:pt x="750" y="1000"/>
                </a:cubicBezTo>
                <a:cubicBezTo>
                  <a:pt x="1000" y="1313"/>
                  <a:pt x="969" y="1750"/>
                  <a:pt x="657" y="2000"/>
                </a:cubicBezTo>
                <a:cubicBezTo>
                  <a:pt x="1032" y="3094"/>
                  <a:pt x="1032" y="3094"/>
                  <a:pt x="1032" y="3094"/>
                </a:cubicBezTo>
                <a:cubicBezTo>
                  <a:pt x="1250" y="3344"/>
                  <a:pt x="1407" y="3656"/>
                  <a:pt x="1438" y="4000"/>
                </a:cubicBezTo>
                <a:cubicBezTo>
                  <a:pt x="1938" y="3250"/>
                  <a:pt x="1938" y="3250"/>
                  <a:pt x="1938" y="3250"/>
                </a:cubicBezTo>
                <a:cubicBezTo>
                  <a:pt x="1969" y="3281"/>
                  <a:pt x="2000" y="3281"/>
                  <a:pt x="2063" y="3281"/>
                </a:cubicBezTo>
                <a:cubicBezTo>
                  <a:pt x="2313" y="3344"/>
                  <a:pt x="2594" y="3188"/>
                  <a:pt x="2657" y="2906"/>
                </a:cubicBezTo>
                <a:cubicBezTo>
                  <a:pt x="2688" y="2719"/>
                  <a:pt x="2625" y="2531"/>
                  <a:pt x="2469" y="2438"/>
                </a:cubicBezTo>
              </a:path>
            </a:pathLst>
          </a:custGeom>
          <a:solidFill>
            <a:schemeClr val="accent2"/>
          </a:solidFill>
          <a:ln>
            <a:noFill/>
          </a:ln>
          <a:effectLst/>
        </p:spPr>
        <p:txBody>
          <a:bodyPr wrap="none" lIns="243785" tIns="121892" rIns="243785" bIns="121892" anchor="ctr"/>
          <a:lstStyle/>
          <a:p>
            <a:endParaRPr lang="en-US" dirty="0">
              <a:solidFill>
                <a:schemeClr val="accent2"/>
              </a:solidFill>
            </a:endParaRPr>
          </a:p>
        </p:txBody>
      </p:sp>
      <p:sp>
        <p:nvSpPr>
          <p:cNvPr id="12" name="Freeform 12"/>
          <p:cNvSpPr>
            <a:spLocks noChangeArrowheads="1"/>
          </p:cNvSpPr>
          <p:nvPr/>
        </p:nvSpPr>
        <p:spPr bwMode="auto">
          <a:xfrm>
            <a:off x="9784407" y="3219550"/>
            <a:ext cx="3155490" cy="2217580"/>
          </a:xfrm>
          <a:custGeom>
            <a:avLst/>
            <a:gdLst>
              <a:gd name="T0" fmla="*/ 3843 w 4094"/>
              <a:gd name="T1" fmla="*/ 1938 h 2876"/>
              <a:gd name="T2" fmla="*/ 3843 w 4094"/>
              <a:gd name="T3" fmla="*/ 1938 h 2876"/>
              <a:gd name="T4" fmla="*/ 3937 w 4094"/>
              <a:gd name="T5" fmla="*/ 1250 h 2876"/>
              <a:gd name="T6" fmla="*/ 3437 w 4094"/>
              <a:gd name="T7" fmla="*/ 1063 h 2876"/>
              <a:gd name="T8" fmla="*/ 3094 w 4094"/>
              <a:gd name="T9" fmla="*/ 0 h 2876"/>
              <a:gd name="T10" fmla="*/ 0 w 4094"/>
              <a:gd name="T11" fmla="*/ 1500 h 2876"/>
              <a:gd name="T12" fmla="*/ 688 w 4094"/>
              <a:gd name="T13" fmla="*/ 1750 h 2876"/>
              <a:gd name="T14" fmla="*/ 1250 w 4094"/>
              <a:gd name="T15" fmla="*/ 1532 h 2876"/>
              <a:gd name="T16" fmla="*/ 1969 w 4094"/>
              <a:gd name="T17" fmla="*/ 2219 h 2876"/>
              <a:gd name="T18" fmla="*/ 3063 w 4094"/>
              <a:gd name="T19" fmla="*/ 2594 h 2876"/>
              <a:gd name="T20" fmla="*/ 3125 w 4094"/>
              <a:gd name="T21" fmla="*/ 2594 h 2876"/>
              <a:gd name="T22" fmla="*/ 4031 w 4094"/>
              <a:gd name="T23" fmla="*/ 2875 h 2876"/>
              <a:gd name="T24" fmla="*/ 3749 w 4094"/>
              <a:gd name="T25" fmla="*/ 2000 h 2876"/>
              <a:gd name="T26" fmla="*/ 3843 w 4094"/>
              <a:gd name="T27" fmla="*/ 1938 h 2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94" h="2876">
                <a:moveTo>
                  <a:pt x="3843" y="1938"/>
                </a:moveTo>
                <a:lnTo>
                  <a:pt x="3843" y="1938"/>
                </a:lnTo>
                <a:cubicBezTo>
                  <a:pt x="4062" y="1782"/>
                  <a:pt x="4093" y="1469"/>
                  <a:pt x="3937" y="1250"/>
                </a:cubicBezTo>
                <a:cubicBezTo>
                  <a:pt x="3812" y="1094"/>
                  <a:pt x="3624" y="1032"/>
                  <a:pt x="3437" y="1063"/>
                </a:cubicBezTo>
                <a:cubicBezTo>
                  <a:pt x="3094" y="0"/>
                  <a:pt x="3094" y="0"/>
                  <a:pt x="3094" y="0"/>
                </a:cubicBezTo>
                <a:cubicBezTo>
                  <a:pt x="0" y="1500"/>
                  <a:pt x="0" y="1500"/>
                  <a:pt x="0" y="1500"/>
                </a:cubicBezTo>
                <a:cubicBezTo>
                  <a:pt x="688" y="1750"/>
                  <a:pt x="688" y="1750"/>
                  <a:pt x="688" y="1750"/>
                </a:cubicBezTo>
                <a:cubicBezTo>
                  <a:pt x="844" y="1594"/>
                  <a:pt x="1032" y="1532"/>
                  <a:pt x="1250" y="1532"/>
                </a:cubicBezTo>
                <a:cubicBezTo>
                  <a:pt x="1625" y="1532"/>
                  <a:pt x="1969" y="1813"/>
                  <a:pt x="1969" y="2219"/>
                </a:cubicBezTo>
                <a:cubicBezTo>
                  <a:pt x="3063" y="2594"/>
                  <a:pt x="3063" y="2594"/>
                  <a:pt x="3063" y="2594"/>
                </a:cubicBezTo>
                <a:cubicBezTo>
                  <a:pt x="3094" y="2594"/>
                  <a:pt x="3094" y="2594"/>
                  <a:pt x="3125" y="2594"/>
                </a:cubicBezTo>
                <a:cubicBezTo>
                  <a:pt x="3437" y="2594"/>
                  <a:pt x="3749" y="2688"/>
                  <a:pt x="4031" y="2875"/>
                </a:cubicBezTo>
                <a:cubicBezTo>
                  <a:pt x="3749" y="2000"/>
                  <a:pt x="3749" y="2000"/>
                  <a:pt x="3749" y="2000"/>
                </a:cubicBezTo>
                <a:cubicBezTo>
                  <a:pt x="3781" y="2000"/>
                  <a:pt x="3812" y="1969"/>
                  <a:pt x="3843" y="1938"/>
                </a:cubicBezTo>
              </a:path>
            </a:pathLst>
          </a:custGeom>
          <a:solidFill>
            <a:schemeClr val="accent1"/>
          </a:solidFill>
          <a:ln>
            <a:solidFill>
              <a:schemeClr val="accent1"/>
            </a:solidFill>
          </a:ln>
          <a:effectLst/>
        </p:spPr>
        <p:txBody>
          <a:bodyPr wrap="none" lIns="243785" tIns="121892" rIns="243785" bIns="121892" anchor="ctr"/>
          <a:lstStyle/>
          <a:p>
            <a:endParaRPr lang="en-US" dirty="0"/>
          </a:p>
        </p:txBody>
      </p:sp>
      <p:grpSp>
        <p:nvGrpSpPr>
          <p:cNvPr id="36" name="Group 30"/>
          <p:cNvGrpSpPr>
            <a:grpSpLocks/>
          </p:cNvGrpSpPr>
          <p:nvPr/>
        </p:nvGrpSpPr>
        <p:grpSpPr bwMode="auto">
          <a:xfrm>
            <a:off x="9741842" y="6372181"/>
            <a:ext cx="639359" cy="639526"/>
            <a:chOff x="1865313" y="2312988"/>
            <a:chExt cx="446087" cy="446087"/>
          </a:xfrm>
          <a:solidFill>
            <a:schemeClr val="bg1"/>
          </a:solidFill>
        </p:grpSpPr>
        <p:sp>
          <p:nvSpPr>
            <p:cNvPr id="37" name="Freeform 205"/>
            <p:cNvSpPr>
              <a:spLocks noChangeArrowheads="1"/>
            </p:cNvSpPr>
            <p:nvPr/>
          </p:nvSpPr>
          <p:spPr bwMode="auto">
            <a:xfrm>
              <a:off x="2052638" y="2455863"/>
              <a:ext cx="112712" cy="157162"/>
            </a:xfrm>
            <a:custGeom>
              <a:avLst/>
              <a:gdLst>
                <a:gd name="T0" fmla="*/ 302 w 313"/>
                <a:gd name="T1" fmla="*/ 196 h 437"/>
                <a:gd name="T2" fmla="*/ 41 w 313"/>
                <a:gd name="T3" fmla="*/ 9 h 437"/>
                <a:gd name="T4" fmla="*/ 10 w 313"/>
                <a:gd name="T5" fmla="*/ 9 h 437"/>
                <a:gd name="T6" fmla="*/ 0 w 313"/>
                <a:gd name="T7" fmla="*/ 30 h 437"/>
                <a:gd name="T8" fmla="*/ 0 w 313"/>
                <a:gd name="T9" fmla="*/ 405 h 437"/>
                <a:gd name="T10" fmla="*/ 10 w 313"/>
                <a:gd name="T11" fmla="*/ 436 h 437"/>
                <a:gd name="T12" fmla="*/ 31 w 313"/>
                <a:gd name="T13" fmla="*/ 436 h 437"/>
                <a:gd name="T14" fmla="*/ 41 w 313"/>
                <a:gd name="T15" fmla="*/ 436 h 437"/>
                <a:gd name="T16" fmla="*/ 302 w 313"/>
                <a:gd name="T17" fmla="*/ 249 h 437"/>
                <a:gd name="T18" fmla="*/ 312 w 313"/>
                <a:gd name="T19" fmla="*/ 217 h 437"/>
                <a:gd name="T20" fmla="*/ 302 w 313"/>
                <a:gd name="T21" fmla="*/ 196 h 437"/>
                <a:gd name="T22" fmla="*/ 302 w 313"/>
                <a:gd name="T23" fmla="*/ 196 h 437"/>
                <a:gd name="T24" fmla="*/ 302 w 313"/>
                <a:gd name="T25" fmla="*/ 196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3" h="437">
                  <a:moveTo>
                    <a:pt x="302" y="196"/>
                  </a:moveTo>
                  <a:cubicBezTo>
                    <a:pt x="41" y="9"/>
                    <a:pt x="41" y="9"/>
                    <a:pt x="41" y="9"/>
                  </a:cubicBezTo>
                  <a:cubicBezTo>
                    <a:pt x="31" y="0"/>
                    <a:pt x="20" y="0"/>
                    <a:pt x="10" y="9"/>
                  </a:cubicBezTo>
                  <a:cubicBezTo>
                    <a:pt x="0" y="9"/>
                    <a:pt x="0" y="19"/>
                    <a:pt x="0" y="30"/>
                  </a:cubicBezTo>
                  <a:cubicBezTo>
                    <a:pt x="0" y="405"/>
                    <a:pt x="0" y="405"/>
                    <a:pt x="0" y="405"/>
                  </a:cubicBezTo>
                  <a:cubicBezTo>
                    <a:pt x="0" y="426"/>
                    <a:pt x="0" y="436"/>
                    <a:pt x="10" y="436"/>
                  </a:cubicBezTo>
                  <a:cubicBezTo>
                    <a:pt x="20" y="436"/>
                    <a:pt x="20" y="436"/>
                    <a:pt x="31" y="436"/>
                  </a:cubicBezTo>
                  <a:lnTo>
                    <a:pt x="41" y="436"/>
                  </a:lnTo>
                  <a:cubicBezTo>
                    <a:pt x="302" y="249"/>
                    <a:pt x="302" y="249"/>
                    <a:pt x="302" y="249"/>
                  </a:cubicBezTo>
                  <a:cubicBezTo>
                    <a:pt x="312" y="238"/>
                    <a:pt x="312" y="228"/>
                    <a:pt x="312" y="217"/>
                  </a:cubicBezTo>
                  <a:cubicBezTo>
                    <a:pt x="312" y="207"/>
                    <a:pt x="312" y="207"/>
                    <a:pt x="302" y="196"/>
                  </a:cubicBezTo>
                  <a:close/>
                  <a:moveTo>
                    <a:pt x="302" y="196"/>
                  </a:moveTo>
                  <a:lnTo>
                    <a:pt x="302" y="196"/>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SimSun" charset="0"/>
              </a:endParaRPr>
            </a:p>
          </p:txBody>
        </p:sp>
        <p:sp>
          <p:nvSpPr>
            <p:cNvPr id="38" name="Freeform 206"/>
            <p:cNvSpPr>
              <a:spLocks noChangeArrowheads="1"/>
            </p:cNvSpPr>
            <p:nvPr/>
          </p:nvSpPr>
          <p:spPr bwMode="auto">
            <a:xfrm>
              <a:off x="1865313" y="2312988"/>
              <a:ext cx="446087" cy="446087"/>
            </a:xfrm>
            <a:custGeom>
              <a:avLst/>
              <a:gdLst>
                <a:gd name="T0" fmla="*/ 614 w 1240"/>
                <a:gd name="T1" fmla="*/ 0 h 1240"/>
                <a:gd name="T2" fmla="*/ 0 w 1240"/>
                <a:gd name="T3" fmla="*/ 614 h 1240"/>
                <a:gd name="T4" fmla="*/ 614 w 1240"/>
                <a:gd name="T5" fmla="*/ 1239 h 1240"/>
                <a:gd name="T6" fmla="*/ 1239 w 1240"/>
                <a:gd name="T7" fmla="*/ 614 h 1240"/>
                <a:gd name="T8" fmla="*/ 614 w 1240"/>
                <a:gd name="T9" fmla="*/ 0 h 1240"/>
                <a:gd name="T10" fmla="*/ 614 w 1240"/>
                <a:gd name="T11" fmla="*/ 1135 h 1240"/>
                <a:gd name="T12" fmla="*/ 104 w 1240"/>
                <a:gd name="T13" fmla="*/ 614 h 1240"/>
                <a:gd name="T14" fmla="*/ 614 w 1240"/>
                <a:gd name="T15" fmla="*/ 104 h 1240"/>
                <a:gd name="T16" fmla="*/ 1135 w 1240"/>
                <a:gd name="T17" fmla="*/ 614 h 1240"/>
                <a:gd name="T18" fmla="*/ 614 w 1240"/>
                <a:gd name="T19" fmla="*/ 1135 h 1240"/>
                <a:gd name="T20" fmla="*/ 614 w 1240"/>
                <a:gd name="T21" fmla="*/ 1135 h 1240"/>
                <a:gd name="T22" fmla="*/ 614 w 1240"/>
                <a:gd name="T23" fmla="*/ 1135 h 1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0" h="1240">
                  <a:moveTo>
                    <a:pt x="614" y="0"/>
                  </a:moveTo>
                  <a:cubicBezTo>
                    <a:pt x="271" y="0"/>
                    <a:pt x="0" y="271"/>
                    <a:pt x="0" y="614"/>
                  </a:cubicBezTo>
                  <a:cubicBezTo>
                    <a:pt x="0" y="958"/>
                    <a:pt x="271" y="1239"/>
                    <a:pt x="614" y="1239"/>
                  </a:cubicBezTo>
                  <a:cubicBezTo>
                    <a:pt x="969" y="1239"/>
                    <a:pt x="1239" y="958"/>
                    <a:pt x="1239" y="614"/>
                  </a:cubicBezTo>
                  <a:cubicBezTo>
                    <a:pt x="1239" y="271"/>
                    <a:pt x="969" y="0"/>
                    <a:pt x="614" y="0"/>
                  </a:cubicBezTo>
                  <a:close/>
                  <a:moveTo>
                    <a:pt x="614" y="1135"/>
                  </a:moveTo>
                  <a:cubicBezTo>
                    <a:pt x="333" y="1135"/>
                    <a:pt x="104" y="906"/>
                    <a:pt x="104" y="614"/>
                  </a:cubicBezTo>
                  <a:cubicBezTo>
                    <a:pt x="104" y="333"/>
                    <a:pt x="333" y="104"/>
                    <a:pt x="614" y="104"/>
                  </a:cubicBezTo>
                  <a:cubicBezTo>
                    <a:pt x="906" y="104"/>
                    <a:pt x="1135" y="333"/>
                    <a:pt x="1135" y="614"/>
                  </a:cubicBezTo>
                  <a:cubicBezTo>
                    <a:pt x="1135" y="906"/>
                    <a:pt x="906" y="1135"/>
                    <a:pt x="614" y="1135"/>
                  </a:cubicBezTo>
                  <a:close/>
                  <a:moveTo>
                    <a:pt x="614" y="1135"/>
                  </a:moveTo>
                  <a:lnTo>
                    <a:pt x="614" y="1135"/>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SimSun" charset="0"/>
              </a:endParaRPr>
            </a:p>
          </p:txBody>
        </p:sp>
      </p:grpSp>
      <p:grpSp>
        <p:nvGrpSpPr>
          <p:cNvPr id="44" name="Group 43"/>
          <p:cNvGrpSpPr/>
          <p:nvPr/>
        </p:nvGrpSpPr>
        <p:grpSpPr>
          <a:xfrm>
            <a:off x="10375870" y="4715281"/>
            <a:ext cx="530852" cy="630546"/>
            <a:chOff x="2060819" y="1388284"/>
            <a:chExt cx="271040" cy="321860"/>
          </a:xfrm>
          <a:solidFill>
            <a:schemeClr val="bg1"/>
          </a:solidFill>
        </p:grpSpPr>
        <p:sp>
          <p:nvSpPr>
            <p:cNvPr id="45" name="Freeform 201"/>
            <p:cNvSpPr>
              <a:spLocks noChangeArrowheads="1"/>
            </p:cNvSpPr>
            <p:nvPr/>
          </p:nvSpPr>
          <p:spPr bwMode="auto">
            <a:xfrm>
              <a:off x="2060819" y="1388284"/>
              <a:ext cx="271040" cy="307527"/>
            </a:xfrm>
            <a:custGeom>
              <a:avLst/>
              <a:gdLst>
                <a:gd name="T0" fmla="*/ 718 w 917"/>
                <a:gd name="T1" fmla="*/ 583 h 1042"/>
                <a:gd name="T2" fmla="*/ 853 w 917"/>
                <a:gd name="T3" fmla="*/ 354 h 1042"/>
                <a:gd name="T4" fmla="*/ 885 w 917"/>
                <a:gd name="T5" fmla="*/ 270 h 1042"/>
                <a:gd name="T6" fmla="*/ 895 w 917"/>
                <a:gd name="T7" fmla="*/ 229 h 1042"/>
                <a:gd name="T8" fmla="*/ 895 w 917"/>
                <a:gd name="T9" fmla="*/ 208 h 1042"/>
                <a:gd name="T10" fmla="*/ 906 w 917"/>
                <a:gd name="T11" fmla="*/ 93 h 1042"/>
                <a:gd name="T12" fmla="*/ 906 w 917"/>
                <a:gd name="T13" fmla="*/ 41 h 1042"/>
                <a:gd name="T14" fmla="*/ 906 w 917"/>
                <a:gd name="T15" fmla="*/ 20 h 1042"/>
                <a:gd name="T16" fmla="*/ 906 w 917"/>
                <a:gd name="T17" fmla="*/ 10 h 1042"/>
                <a:gd name="T18" fmla="*/ 895 w 917"/>
                <a:gd name="T19" fmla="*/ 0 h 1042"/>
                <a:gd name="T20" fmla="*/ 885 w 917"/>
                <a:gd name="T21" fmla="*/ 0 h 1042"/>
                <a:gd name="T22" fmla="*/ 864 w 917"/>
                <a:gd name="T23" fmla="*/ 10 h 1042"/>
                <a:gd name="T24" fmla="*/ 812 w 917"/>
                <a:gd name="T25" fmla="*/ 20 h 1042"/>
                <a:gd name="T26" fmla="*/ 635 w 917"/>
                <a:gd name="T27" fmla="*/ 104 h 1042"/>
                <a:gd name="T28" fmla="*/ 395 w 917"/>
                <a:gd name="T29" fmla="*/ 333 h 1042"/>
                <a:gd name="T30" fmla="*/ 333 w 917"/>
                <a:gd name="T31" fmla="*/ 375 h 1042"/>
                <a:gd name="T32" fmla="*/ 10 w 917"/>
                <a:gd name="T33" fmla="*/ 583 h 1042"/>
                <a:gd name="T34" fmla="*/ 41 w 917"/>
                <a:gd name="T35" fmla="*/ 625 h 1042"/>
                <a:gd name="T36" fmla="*/ 531 w 917"/>
                <a:gd name="T37" fmla="*/ 999 h 1042"/>
                <a:gd name="T38" fmla="*/ 562 w 917"/>
                <a:gd name="T39" fmla="*/ 1020 h 1042"/>
                <a:gd name="T40" fmla="*/ 698 w 917"/>
                <a:gd name="T41" fmla="*/ 656 h 1042"/>
                <a:gd name="T42" fmla="*/ 718 w 917"/>
                <a:gd name="T43" fmla="*/ 583 h 1042"/>
                <a:gd name="T44" fmla="*/ 666 w 917"/>
                <a:gd name="T45" fmla="*/ 458 h 1042"/>
                <a:gd name="T46" fmla="*/ 562 w 917"/>
                <a:gd name="T47" fmla="*/ 468 h 1042"/>
                <a:gd name="T48" fmla="*/ 520 w 917"/>
                <a:gd name="T49" fmla="*/ 354 h 1042"/>
                <a:gd name="T50" fmla="*/ 531 w 917"/>
                <a:gd name="T51" fmla="*/ 333 h 1042"/>
                <a:gd name="T52" fmla="*/ 645 w 917"/>
                <a:gd name="T53" fmla="*/ 323 h 1042"/>
                <a:gd name="T54" fmla="*/ 677 w 917"/>
                <a:gd name="T55" fmla="*/ 437 h 1042"/>
                <a:gd name="T56" fmla="*/ 666 w 917"/>
                <a:gd name="T57" fmla="*/ 458 h 1042"/>
                <a:gd name="T58" fmla="*/ 666 w 917"/>
                <a:gd name="T59" fmla="*/ 458 h 1042"/>
                <a:gd name="T60" fmla="*/ 666 w 917"/>
                <a:gd name="T61" fmla="*/ 458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17" h="1042">
                  <a:moveTo>
                    <a:pt x="718" y="583"/>
                  </a:moveTo>
                  <a:cubicBezTo>
                    <a:pt x="781" y="500"/>
                    <a:pt x="823" y="427"/>
                    <a:pt x="853" y="354"/>
                  </a:cubicBezTo>
                  <a:cubicBezTo>
                    <a:pt x="864" y="333"/>
                    <a:pt x="874" y="302"/>
                    <a:pt x="885" y="270"/>
                  </a:cubicBezTo>
                  <a:cubicBezTo>
                    <a:pt x="885" y="260"/>
                    <a:pt x="885" y="250"/>
                    <a:pt x="895" y="229"/>
                  </a:cubicBezTo>
                  <a:cubicBezTo>
                    <a:pt x="895" y="218"/>
                    <a:pt x="895" y="218"/>
                    <a:pt x="895" y="208"/>
                  </a:cubicBezTo>
                  <a:cubicBezTo>
                    <a:pt x="906" y="166"/>
                    <a:pt x="906" y="125"/>
                    <a:pt x="906" y="93"/>
                  </a:cubicBezTo>
                  <a:cubicBezTo>
                    <a:pt x="906" y="73"/>
                    <a:pt x="906" y="52"/>
                    <a:pt x="906" y="41"/>
                  </a:cubicBezTo>
                  <a:cubicBezTo>
                    <a:pt x="906" y="31"/>
                    <a:pt x="916" y="31"/>
                    <a:pt x="906" y="20"/>
                  </a:cubicBezTo>
                  <a:lnTo>
                    <a:pt x="906" y="10"/>
                  </a:lnTo>
                  <a:cubicBezTo>
                    <a:pt x="916" y="0"/>
                    <a:pt x="906" y="0"/>
                    <a:pt x="895" y="0"/>
                  </a:cubicBezTo>
                  <a:lnTo>
                    <a:pt x="885" y="0"/>
                  </a:lnTo>
                  <a:cubicBezTo>
                    <a:pt x="874" y="0"/>
                    <a:pt x="874" y="10"/>
                    <a:pt x="864" y="10"/>
                  </a:cubicBezTo>
                  <a:cubicBezTo>
                    <a:pt x="864" y="20"/>
                    <a:pt x="843" y="20"/>
                    <a:pt x="812" y="20"/>
                  </a:cubicBezTo>
                  <a:cubicBezTo>
                    <a:pt x="770" y="31"/>
                    <a:pt x="708" y="52"/>
                    <a:pt x="635" y="104"/>
                  </a:cubicBezTo>
                  <a:cubicBezTo>
                    <a:pt x="510" y="177"/>
                    <a:pt x="437" y="281"/>
                    <a:pt x="395" y="333"/>
                  </a:cubicBezTo>
                  <a:cubicBezTo>
                    <a:pt x="385" y="354"/>
                    <a:pt x="354" y="375"/>
                    <a:pt x="333" y="375"/>
                  </a:cubicBezTo>
                  <a:cubicBezTo>
                    <a:pt x="125" y="364"/>
                    <a:pt x="41" y="510"/>
                    <a:pt x="10" y="583"/>
                  </a:cubicBezTo>
                  <a:cubicBezTo>
                    <a:pt x="0" y="604"/>
                    <a:pt x="10" y="625"/>
                    <a:pt x="41" y="625"/>
                  </a:cubicBezTo>
                  <a:cubicBezTo>
                    <a:pt x="489" y="614"/>
                    <a:pt x="531" y="885"/>
                    <a:pt x="531" y="999"/>
                  </a:cubicBezTo>
                  <a:cubicBezTo>
                    <a:pt x="520" y="1031"/>
                    <a:pt x="541" y="1041"/>
                    <a:pt x="562" y="1020"/>
                  </a:cubicBezTo>
                  <a:cubicBezTo>
                    <a:pt x="729" y="926"/>
                    <a:pt x="718" y="739"/>
                    <a:pt x="698" y="656"/>
                  </a:cubicBezTo>
                  <a:cubicBezTo>
                    <a:pt x="698" y="635"/>
                    <a:pt x="708" y="593"/>
                    <a:pt x="718" y="583"/>
                  </a:cubicBezTo>
                  <a:close/>
                  <a:moveTo>
                    <a:pt x="666" y="458"/>
                  </a:moveTo>
                  <a:cubicBezTo>
                    <a:pt x="645" y="489"/>
                    <a:pt x="593" y="489"/>
                    <a:pt x="562" y="468"/>
                  </a:cubicBezTo>
                  <a:cubicBezTo>
                    <a:pt x="510" y="448"/>
                    <a:pt x="500" y="395"/>
                    <a:pt x="520" y="354"/>
                  </a:cubicBezTo>
                  <a:cubicBezTo>
                    <a:pt x="531" y="343"/>
                    <a:pt x="531" y="343"/>
                    <a:pt x="531" y="333"/>
                  </a:cubicBezTo>
                  <a:cubicBezTo>
                    <a:pt x="562" y="302"/>
                    <a:pt x="604" y="302"/>
                    <a:pt x="645" y="323"/>
                  </a:cubicBezTo>
                  <a:cubicBezTo>
                    <a:pt x="687" y="343"/>
                    <a:pt x="708" y="395"/>
                    <a:pt x="677" y="437"/>
                  </a:cubicBezTo>
                  <a:cubicBezTo>
                    <a:pt x="677" y="448"/>
                    <a:pt x="677" y="448"/>
                    <a:pt x="666" y="458"/>
                  </a:cubicBezTo>
                  <a:close/>
                  <a:moveTo>
                    <a:pt x="666" y="458"/>
                  </a:moveTo>
                  <a:lnTo>
                    <a:pt x="666" y="458"/>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SimSun" charset="0"/>
              </a:endParaRPr>
            </a:p>
          </p:txBody>
        </p:sp>
        <p:sp>
          <p:nvSpPr>
            <p:cNvPr id="46" name="Freeform 202"/>
            <p:cNvSpPr>
              <a:spLocks noChangeArrowheads="1"/>
            </p:cNvSpPr>
            <p:nvPr/>
          </p:nvSpPr>
          <p:spPr bwMode="auto">
            <a:xfrm>
              <a:off x="2131185" y="1637172"/>
              <a:ext cx="58639" cy="67760"/>
            </a:xfrm>
            <a:custGeom>
              <a:avLst/>
              <a:gdLst>
                <a:gd name="T0" fmla="*/ 42 w 199"/>
                <a:gd name="T1" fmla="*/ 219 h 230"/>
                <a:gd name="T2" fmla="*/ 188 w 199"/>
                <a:gd name="T3" fmla="*/ 31 h 230"/>
                <a:gd name="T4" fmla="*/ 156 w 199"/>
                <a:gd name="T5" fmla="*/ 10 h 230"/>
                <a:gd name="T6" fmla="*/ 11 w 199"/>
                <a:gd name="T7" fmla="*/ 198 h 230"/>
                <a:gd name="T8" fmla="*/ 42 w 199"/>
                <a:gd name="T9" fmla="*/ 219 h 230"/>
                <a:gd name="T10" fmla="*/ 42 w 199"/>
                <a:gd name="T11" fmla="*/ 219 h 230"/>
                <a:gd name="T12" fmla="*/ 42 w 199"/>
                <a:gd name="T13" fmla="*/ 219 h 230"/>
              </a:gdLst>
              <a:ahLst/>
              <a:cxnLst>
                <a:cxn ang="0">
                  <a:pos x="T0" y="T1"/>
                </a:cxn>
                <a:cxn ang="0">
                  <a:pos x="T2" y="T3"/>
                </a:cxn>
                <a:cxn ang="0">
                  <a:pos x="T4" y="T5"/>
                </a:cxn>
                <a:cxn ang="0">
                  <a:pos x="T6" y="T7"/>
                </a:cxn>
                <a:cxn ang="0">
                  <a:pos x="T8" y="T9"/>
                </a:cxn>
                <a:cxn ang="0">
                  <a:pos x="T10" y="T11"/>
                </a:cxn>
                <a:cxn ang="0">
                  <a:pos x="T12" y="T13"/>
                </a:cxn>
              </a:cxnLst>
              <a:rect l="0" t="0" r="r" b="b"/>
              <a:pathLst>
                <a:path w="199" h="230">
                  <a:moveTo>
                    <a:pt x="42" y="219"/>
                  </a:moveTo>
                  <a:cubicBezTo>
                    <a:pt x="115" y="177"/>
                    <a:pt x="167" y="83"/>
                    <a:pt x="188" y="31"/>
                  </a:cubicBezTo>
                  <a:cubicBezTo>
                    <a:pt x="198" y="10"/>
                    <a:pt x="177" y="0"/>
                    <a:pt x="156" y="10"/>
                  </a:cubicBezTo>
                  <a:cubicBezTo>
                    <a:pt x="73" y="63"/>
                    <a:pt x="31" y="146"/>
                    <a:pt x="11" y="198"/>
                  </a:cubicBezTo>
                  <a:cubicBezTo>
                    <a:pt x="0" y="219"/>
                    <a:pt x="21" y="229"/>
                    <a:pt x="42" y="219"/>
                  </a:cubicBezTo>
                  <a:close/>
                  <a:moveTo>
                    <a:pt x="42" y="219"/>
                  </a:moveTo>
                  <a:lnTo>
                    <a:pt x="42" y="219"/>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SimSun" charset="0"/>
              </a:endParaRPr>
            </a:p>
          </p:txBody>
        </p:sp>
        <p:sp>
          <p:nvSpPr>
            <p:cNvPr id="47" name="Freeform 203"/>
            <p:cNvSpPr>
              <a:spLocks noChangeArrowheads="1"/>
            </p:cNvSpPr>
            <p:nvPr/>
          </p:nvSpPr>
          <p:spPr bwMode="auto">
            <a:xfrm>
              <a:off x="2084274" y="1615019"/>
              <a:ext cx="76882" cy="95125"/>
            </a:xfrm>
            <a:custGeom>
              <a:avLst/>
              <a:gdLst>
                <a:gd name="T0" fmla="*/ 31 w 261"/>
                <a:gd name="T1" fmla="*/ 313 h 324"/>
                <a:gd name="T2" fmla="*/ 250 w 261"/>
                <a:gd name="T3" fmla="*/ 31 h 324"/>
                <a:gd name="T4" fmla="*/ 219 w 261"/>
                <a:gd name="T5" fmla="*/ 11 h 324"/>
                <a:gd name="T6" fmla="*/ 10 w 261"/>
                <a:gd name="T7" fmla="*/ 292 h 324"/>
                <a:gd name="T8" fmla="*/ 31 w 261"/>
                <a:gd name="T9" fmla="*/ 313 h 324"/>
                <a:gd name="T10" fmla="*/ 31 w 261"/>
                <a:gd name="T11" fmla="*/ 313 h 324"/>
                <a:gd name="T12" fmla="*/ 31 w 261"/>
                <a:gd name="T13" fmla="*/ 313 h 324"/>
              </a:gdLst>
              <a:ahLst/>
              <a:cxnLst>
                <a:cxn ang="0">
                  <a:pos x="T0" y="T1"/>
                </a:cxn>
                <a:cxn ang="0">
                  <a:pos x="T2" y="T3"/>
                </a:cxn>
                <a:cxn ang="0">
                  <a:pos x="T4" y="T5"/>
                </a:cxn>
                <a:cxn ang="0">
                  <a:pos x="T6" y="T7"/>
                </a:cxn>
                <a:cxn ang="0">
                  <a:pos x="T8" y="T9"/>
                </a:cxn>
                <a:cxn ang="0">
                  <a:pos x="T10" y="T11"/>
                </a:cxn>
                <a:cxn ang="0">
                  <a:pos x="T12" y="T13"/>
                </a:cxn>
              </a:cxnLst>
              <a:rect l="0" t="0" r="r" b="b"/>
              <a:pathLst>
                <a:path w="261" h="324">
                  <a:moveTo>
                    <a:pt x="31" y="313"/>
                  </a:moveTo>
                  <a:cubicBezTo>
                    <a:pt x="156" y="240"/>
                    <a:pt x="219" y="104"/>
                    <a:pt x="250" y="31"/>
                  </a:cubicBezTo>
                  <a:cubicBezTo>
                    <a:pt x="260" y="11"/>
                    <a:pt x="240" y="0"/>
                    <a:pt x="219" y="11"/>
                  </a:cubicBezTo>
                  <a:cubicBezTo>
                    <a:pt x="94" y="83"/>
                    <a:pt x="31" y="219"/>
                    <a:pt x="10" y="292"/>
                  </a:cubicBezTo>
                  <a:cubicBezTo>
                    <a:pt x="0" y="313"/>
                    <a:pt x="10" y="323"/>
                    <a:pt x="31" y="313"/>
                  </a:cubicBezTo>
                  <a:close/>
                  <a:moveTo>
                    <a:pt x="31" y="313"/>
                  </a:moveTo>
                  <a:lnTo>
                    <a:pt x="31" y="313"/>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SimSun" charset="0"/>
              </a:endParaRPr>
            </a:p>
          </p:txBody>
        </p:sp>
        <p:sp>
          <p:nvSpPr>
            <p:cNvPr id="48" name="Freeform 204"/>
            <p:cNvSpPr>
              <a:spLocks noChangeArrowheads="1"/>
            </p:cNvSpPr>
            <p:nvPr/>
          </p:nvSpPr>
          <p:spPr bwMode="auto">
            <a:xfrm>
              <a:off x="2075153" y="1591564"/>
              <a:ext cx="58638" cy="70366"/>
            </a:xfrm>
            <a:custGeom>
              <a:avLst/>
              <a:gdLst>
                <a:gd name="T0" fmla="*/ 41 w 199"/>
                <a:gd name="T1" fmla="*/ 229 h 240"/>
                <a:gd name="T2" fmla="*/ 187 w 199"/>
                <a:gd name="T3" fmla="*/ 42 h 240"/>
                <a:gd name="T4" fmla="*/ 156 w 199"/>
                <a:gd name="T5" fmla="*/ 21 h 240"/>
                <a:gd name="T6" fmla="*/ 10 w 199"/>
                <a:gd name="T7" fmla="*/ 208 h 240"/>
                <a:gd name="T8" fmla="*/ 41 w 199"/>
                <a:gd name="T9" fmla="*/ 229 h 240"/>
                <a:gd name="T10" fmla="*/ 41 w 199"/>
                <a:gd name="T11" fmla="*/ 229 h 240"/>
                <a:gd name="T12" fmla="*/ 41 w 199"/>
                <a:gd name="T13" fmla="*/ 229 h 240"/>
              </a:gdLst>
              <a:ahLst/>
              <a:cxnLst>
                <a:cxn ang="0">
                  <a:pos x="T0" y="T1"/>
                </a:cxn>
                <a:cxn ang="0">
                  <a:pos x="T2" y="T3"/>
                </a:cxn>
                <a:cxn ang="0">
                  <a:pos x="T4" y="T5"/>
                </a:cxn>
                <a:cxn ang="0">
                  <a:pos x="T6" y="T7"/>
                </a:cxn>
                <a:cxn ang="0">
                  <a:pos x="T8" y="T9"/>
                </a:cxn>
                <a:cxn ang="0">
                  <a:pos x="T10" y="T11"/>
                </a:cxn>
                <a:cxn ang="0">
                  <a:pos x="T12" y="T13"/>
                </a:cxn>
              </a:cxnLst>
              <a:rect l="0" t="0" r="r" b="b"/>
              <a:pathLst>
                <a:path w="199" h="240">
                  <a:moveTo>
                    <a:pt x="41" y="229"/>
                  </a:moveTo>
                  <a:cubicBezTo>
                    <a:pt x="114" y="177"/>
                    <a:pt x="166" y="94"/>
                    <a:pt x="187" y="42"/>
                  </a:cubicBezTo>
                  <a:cubicBezTo>
                    <a:pt x="198" y="21"/>
                    <a:pt x="177" y="0"/>
                    <a:pt x="156" y="21"/>
                  </a:cubicBezTo>
                  <a:cubicBezTo>
                    <a:pt x="73" y="73"/>
                    <a:pt x="31" y="156"/>
                    <a:pt x="10" y="208"/>
                  </a:cubicBezTo>
                  <a:cubicBezTo>
                    <a:pt x="0" y="229"/>
                    <a:pt x="10" y="239"/>
                    <a:pt x="41" y="229"/>
                  </a:cubicBezTo>
                  <a:close/>
                  <a:moveTo>
                    <a:pt x="41" y="229"/>
                  </a:moveTo>
                  <a:lnTo>
                    <a:pt x="41" y="229"/>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SimSun" charset="0"/>
              </a:endParaRPr>
            </a:p>
          </p:txBody>
        </p:sp>
      </p:grpSp>
      <p:sp>
        <p:nvSpPr>
          <p:cNvPr id="50" name="Freeform 298"/>
          <p:cNvSpPr>
            <a:spLocks noChangeArrowheads="1"/>
          </p:cNvSpPr>
          <p:nvPr/>
        </p:nvSpPr>
        <p:spPr bwMode="auto">
          <a:xfrm>
            <a:off x="12508865" y="8278994"/>
            <a:ext cx="618525" cy="618684"/>
          </a:xfrm>
          <a:custGeom>
            <a:avLst/>
            <a:gdLst>
              <a:gd name="T0" fmla="*/ 852 w 1606"/>
              <a:gd name="T1" fmla="*/ 0 h 1607"/>
              <a:gd name="T2" fmla="*/ 0 w 1606"/>
              <a:gd name="T3" fmla="*/ 753 h 1607"/>
              <a:gd name="T4" fmla="*/ 752 w 1606"/>
              <a:gd name="T5" fmla="*/ 1606 h 1607"/>
              <a:gd name="T6" fmla="*/ 1605 w 1606"/>
              <a:gd name="T7" fmla="*/ 853 h 1607"/>
              <a:gd name="T8" fmla="*/ 501 w 1606"/>
              <a:gd name="T9" fmla="*/ 176 h 1607"/>
              <a:gd name="T10" fmla="*/ 217 w 1606"/>
              <a:gd name="T11" fmla="*/ 427 h 1607"/>
              <a:gd name="T12" fmla="*/ 158 w 1606"/>
              <a:gd name="T13" fmla="*/ 535 h 1607"/>
              <a:gd name="T14" fmla="*/ 317 w 1606"/>
              <a:gd name="T15" fmla="*/ 753 h 1607"/>
              <a:gd name="T16" fmla="*/ 158 w 1606"/>
              <a:gd name="T17" fmla="*/ 535 h 1607"/>
              <a:gd name="T18" fmla="*/ 317 w 1606"/>
              <a:gd name="T19" fmla="*/ 853 h 1607"/>
              <a:gd name="T20" fmla="*/ 158 w 1606"/>
              <a:gd name="T21" fmla="*/ 1071 h 1607"/>
              <a:gd name="T22" fmla="*/ 217 w 1606"/>
              <a:gd name="T23" fmla="*/ 1179 h 1607"/>
              <a:gd name="T24" fmla="*/ 501 w 1606"/>
              <a:gd name="T25" fmla="*/ 1430 h 1607"/>
              <a:gd name="T26" fmla="*/ 752 w 1606"/>
              <a:gd name="T27" fmla="*/ 1497 h 1607"/>
              <a:gd name="T28" fmla="*/ 752 w 1606"/>
              <a:gd name="T29" fmla="*/ 1179 h 1607"/>
              <a:gd name="T30" fmla="*/ 752 w 1606"/>
              <a:gd name="T31" fmla="*/ 1071 h 1607"/>
              <a:gd name="T32" fmla="*/ 426 w 1606"/>
              <a:gd name="T33" fmla="*/ 853 h 1607"/>
              <a:gd name="T34" fmla="*/ 752 w 1606"/>
              <a:gd name="T35" fmla="*/ 1071 h 1607"/>
              <a:gd name="T36" fmla="*/ 426 w 1606"/>
              <a:gd name="T37" fmla="*/ 753 h 1607"/>
              <a:gd name="T38" fmla="*/ 752 w 1606"/>
              <a:gd name="T39" fmla="*/ 535 h 1607"/>
              <a:gd name="T40" fmla="*/ 752 w 1606"/>
              <a:gd name="T41" fmla="*/ 427 h 1607"/>
              <a:gd name="T42" fmla="*/ 752 w 1606"/>
              <a:gd name="T43" fmla="*/ 109 h 1607"/>
              <a:gd name="T44" fmla="*/ 1387 w 1606"/>
              <a:gd name="T45" fmla="*/ 427 h 1607"/>
              <a:gd name="T46" fmla="*/ 1103 w 1606"/>
              <a:gd name="T47" fmla="*/ 176 h 1607"/>
              <a:gd name="T48" fmla="*/ 852 w 1606"/>
              <a:gd name="T49" fmla="*/ 109 h 1607"/>
              <a:gd name="T50" fmla="*/ 852 w 1606"/>
              <a:gd name="T51" fmla="*/ 427 h 1607"/>
              <a:gd name="T52" fmla="*/ 852 w 1606"/>
              <a:gd name="T53" fmla="*/ 535 h 1607"/>
              <a:gd name="T54" fmla="*/ 1178 w 1606"/>
              <a:gd name="T55" fmla="*/ 753 h 1607"/>
              <a:gd name="T56" fmla="*/ 852 w 1606"/>
              <a:gd name="T57" fmla="*/ 535 h 1607"/>
              <a:gd name="T58" fmla="*/ 1178 w 1606"/>
              <a:gd name="T59" fmla="*/ 853 h 1607"/>
              <a:gd name="T60" fmla="*/ 852 w 1606"/>
              <a:gd name="T61" fmla="*/ 1071 h 1607"/>
              <a:gd name="T62" fmla="*/ 852 w 1606"/>
              <a:gd name="T63" fmla="*/ 1497 h 1607"/>
              <a:gd name="T64" fmla="*/ 1120 w 1606"/>
              <a:gd name="T65" fmla="*/ 1179 h 1607"/>
              <a:gd name="T66" fmla="*/ 1103 w 1606"/>
              <a:gd name="T67" fmla="*/ 1430 h 1607"/>
              <a:gd name="T68" fmla="*/ 1387 w 1606"/>
              <a:gd name="T69" fmla="*/ 1179 h 1607"/>
              <a:gd name="T70" fmla="*/ 1446 w 1606"/>
              <a:gd name="T71" fmla="*/ 1071 h 1607"/>
              <a:gd name="T72" fmla="*/ 1287 w 1606"/>
              <a:gd name="T73" fmla="*/ 853 h 1607"/>
              <a:gd name="T74" fmla="*/ 1446 w 1606"/>
              <a:gd name="T75" fmla="*/ 1071 h 1607"/>
              <a:gd name="T76" fmla="*/ 1254 w 1606"/>
              <a:gd name="T77" fmla="*/ 535 h 1607"/>
              <a:gd name="T78" fmla="*/ 1496 w 1606"/>
              <a:gd name="T79" fmla="*/ 753 h 1607"/>
              <a:gd name="T80" fmla="*/ 1287 w 1606"/>
              <a:gd name="T81" fmla="*/ 753 h 1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06" h="1607">
                <a:moveTo>
                  <a:pt x="1605" y="753"/>
                </a:moveTo>
                <a:cubicBezTo>
                  <a:pt x="1580" y="352"/>
                  <a:pt x="1254" y="26"/>
                  <a:pt x="852" y="0"/>
                </a:cubicBezTo>
                <a:cubicBezTo>
                  <a:pt x="752" y="0"/>
                  <a:pt x="752" y="0"/>
                  <a:pt x="752" y="0"/>
                </a:cubicBezTo>
                <a:cubicBezTo>
                  <a:pt x="351" y="26"/>
                  <a:pt x="25" y="352"/>
                  <a:pt x="0" y="753"/>
                </a:cubicBezTo>
                <a:cubicBezTo>
                  <a:pt x="0" y="853"/>
                  <a:pt x="0" y="853"/>
                  <a:pt x="0" y="853"/>
                </a:cubicBezTo>
                <a:cubicBezTo>
                  <a:pt x="25" y="1255"/>
                  <a:pt x="351" y="1581"/>
                  <a:pt x="752" y="1606"/>
                </a:cubicBezTo>
                <a:cubicBezTo>
                  <a:pt x="852" y="1606"/>
                  <a:pt x="852" y="1606"/>
                  <a:pt x="852" y="1606"/>
                </a:cubicBezTo>
                <a:cubicBezTo>
                  <a:pt x="1254" y="1581"/>
                  <a:pt x="1580" y="1255"/>
                  <a:pt x="1605" y="853"/>
                </a:cubicBezTo>
                <a:cubicBezTo>
                  <a:pt x="1605" y="753"/>
                  <a:pt x="1605" y="753"/>
                  <a:pt x="1605" y="753"/>
                </a:cubicBezTo>
                <a:close/>
                <a:moveTo>
                  <a:pt x="501" y="176"/>
                </a:moveTo>
                <a:cubicBezTo>
                  <a:pt x="451" y="243"/>
                  <a:pt x="409" y="327"/>
                  <a:pt x="376" y="427"/>
                </a:cubicBezTo>
                <a:cubicBezTo>
                  <a:pt x="217" y="427"/>
                  <a:pt x="217" y="427"/>
                  <a:pt x="217" y="427"/>
                </a:cubicBezTo>
                <a:cubicBezTo>
                  <a:pt x="284" y="318"/>
                  <a:pt x="384" y="226"/>
                  <a:pt x="501" y="176"/>
                </a:cubicBezTo>
                <a:close/>
                <a:moveTo>
                  <a:pt x="158" y="535"/>
                </a:moveTo>
                <a:cubicBezTo>
                  <a:pt x="351" y="535"/>
                  <a:pt x="351" y="535"/>
                  <a:pt x="351" y="535"/>
                </a:cubicBezTo>
                <a:cubicBezTo>
                  <a:pt x="334" y="602"/>
                  <a:pt x="326" y="678"/>
                  <a:pt x="317" y="753"/>
                </a:cubicBezTo>
                <a:cubicBezTo>
                  <a:pt x="108" y="753"/>
                  <a:pt x="108" y="753"/>
                  <a:pt x="108" y="753"/>
                </a:cubicBezTo>
                <a:cubicBezTo>
                  <a:pt x="108" y="678"/>
                  <a:pt x="133" y="602"/>
                  <a:pt x="158" y="535"/>
                </a:cubicBezTo>
                <a:close/>
                <a:moveTo>
                  <a:pt x="108" y="853"/>
                </a:moveTo>
                <a:cubicBezTo>
                  <a:pt x="317" y="853"/>
                  <a:pt x="317" y="853"/>
                  <a:pt x="317" y="853"/>
                </a:cubicBezTo>
                <a:cubicBezTo>
                  <a:pt x="326" y="929"/>
                  <a:pt x="334" y="1004"/>
                  <a:pt x="351" y="1071"/>
                </a:cubicBezTo>
                <a:cubicBezTo>
                  <a:pt x="158" y="1071"/>
                  <a:pt x="158" y="1071"/>
                  <a:pt x="158" y="1071"/>
                </a:cubicBezTo>
                <a:cubicBezTo>
                  <a:pt x="133" y="1004"/>
                  <a:pt x="108" y="929"/>
                  <a:pt x="108" y="853"/>
                </a:cubicBezTo>
                <a:close/>
                <a:moveTo>
                  <a:pt x="217" y="1179"/>
                </a:moveTo>
                <a:cubicBezTo>
                  <a:pt x="376" y="1179"/>
                  <a:pt x="376" y="1179"/>
                  <a:pt x="376" y="1179"/>
                </a:cubicBezTo>
                <a:cubicBezTo>
                  <a:pt x="409" y="1280"/>
                  <a:pt x="451" y="1363"/>
                  <a:pt x="501" y="1430"/>
                </a:cubicBezTo>
                <a:cubicBezTo>
                  <a:pt x="384" y="1380"/>
                  <a:pt x="284" y="1288"/>
                  <a:pt x="217" y="1179"/>
                </a:cubicBezTo>
                <a:close/>
                <a:moveTo>
                  <a:pt x="752" y="1497"/>
                </a:moveTo>
                <a:cubicBezTo>
                  <a:pt x="635" y="1464"/>
                  <a:pt x="543" y="1346"/>
                  <a:pt x="484" y="1179"/>
                </a:cubicBezTo>
                <a:cubicBezTo>
                  <a:pt x="752" y="1179"/>
                  <a:pt x="752" y="1179"/>
                  <a:pt x="752" y="1179"/>
                </a:cubicBezTo>
                <a:lnTo>
                  <a:pt x="752" y="1497"/>
                </a:lnTo>
                <a:close/>
                <a:moveTo>
                  <a:pt x="752" y="1071"/>
                </a:moveTo>
                <a:cubicBezTo>
                  <a:pt x="459" y="1071"/>
                  <a:pt x="459" y="1071"/>
                  <a:pt x="459" y="1071"/>
                </a:cubicBezTo>
                <a:cubicBezTo>
                  <a:pt x="443" y="1004"/>
                  <a:pt x="434" y="929"/>
                  <a:pt x="426" y="853"/>
                </a:cubicBezTo>
                <a:cubicBezTo>
                  <a:pt x="752" y="853"/>
                  <a:pt x="752" y="853"/>
                  <a:pt x="752" y="853"/>
                </a:cubicBezTo>
                <a:lnTo>
                  <a:pt x="752" y="1071"/>
                </a:lnTo>
                <a:close/>
                <a:moveTo>
                  <a:pt x="752" y="753"/>
                </a:moveTo>
                <a:cubicBezTo>
                  <a:pt x="426" y="753"/>
                  <a:pt x="426" y="753"/>
                  <a:pt x="426" y="753"/>
                </a:cubicBezTo>
                <a:cubicBezTo>
                  <a:pt x="434" y="678"/>
                  <a:pt x="443" y="602"/>
                  <a:pt x="459" y="535"/>
                </a:cubicBezTo>
                <a:cubicBezTo>
                  <a:pt x="752" y="535"/>
                  <a:pt x="752" y="535"/>
                  <a:pt x="752" y="535"/>
                </a:cubicBezTo>
                <a:lnTo>
                  <a:pt x="752" y="753"/>
                </a:lnTo>
                <a:close/>
                <a:moveTo>
                  <a:pt x="752" y="427"/>
                </a:moveTo>
                <a:cubicBezTo>
                  <a:pt x="484" y="427"/>
                  <a:pt x="484" y="427"/>
                  <a:pt x="484" y="427"/>
                </a:cubicBezTo>
                <a:cubicBezTo>
                  <a:pt x="543" y="260"/>
                  <a:pt x="635" y="142"/>
                  <a:pt x="752" y="109"/>
                </a:cubicBezTo>
                <a:lnTo>
                  <a:pt x="752" y="427"/>
                </a:lnTo>
                <a:close/>
                <a:moveTo>
                  <a:pt x="1387" y="427"/>
                </a:moveTo>
                <a:cubicBezTo>
                  <a:pt x="1229" y="427"/>
                  <a:pt x="1229" y="427"/>
                  <a:pt x="1229" y="427"/>
                </a:cubicBezTo>
                <a:cubicBezTo>
                  <a:pt x="1195" y="327"/>
                  <a:pt x="1153" y="243"/>
                  <a:pt x="1103" y="176"/>
                </a:cubicBezTo>
                <a:cubicBezTo>
                  <a:pt x="1220" y="226"/>
                  <a:pt x="1320" y="318"/>
                  <a:pt x="1387" y="427"/>
                </a:cubicBezTo>
                <a:close/>
                <a:moveTo>
                  <a:pt x="852" y="109"/>
                </a:moveTo>
                <a:cubicBezTo>
                  <a:pt x="969" y="142"/>
                  <a:pt x="1061" y="260"/>
                  <a:pt x="1120" y="427"/>
                </a:cubicBezTo>
                <a:cubicBezTo>
                  <a:pt x="852" y="427"/>
                  <a:pt x="852" y="427"/>
                  <a:pt x="852" y="427"/>
                </a:cubicBezTo>
                <a:lnTo>
                  <a:pt x="852" y="109"/>
                </a:lnTo>
                <a:close/>
                <a:moveTo>
                  <a:pt x="852" y="535"/>
                </a:moveTo>
                <a:cubicBezTo>
                  <a:pt x="1153" y="535"/>
                  <a:pt x="1153" y="535"/>
                  <a:pt x="1153" y="535"/>
                </a:cubicBezTo>
                <a:cubicBezTo>
                  <a:pt x="1162" y="602"/>
                  <a:pt x="1170" y="678"/>
                  <a:pt x="1178" y="753"/>
                </a:cubicBezTo>
                <a:cubicBezTo>
                  <a:pt x="852" y="753"/>
                  <a:pt x="852" y="753"/>
                  <a:pt x="852" y="753"/>
                </a:cubicBezTo>
                <a:lnTo>
                  <a:pt x="852" y="535"/>
                </a:lnTo>
                <a:close/>
                <a:moveTo>
                  <a:pt x="852" y="853"/>
                </a:moveTo>
                <a:cubicBezTo>
                  <a:pt x="1178" y="853"/>
                  <a:pt x="1178" y="853"/>
                  <a:pt x="1178" y="853"/>
                </a:cubicBezTo>
                <a:cubicBezTo>
                  <a:pt x="1170" y="929"/>
                  <a:pt x="1162" y="1004"/>
                  <a:pt x="1153" y="1071"/>
                </a:cubicBezTo>
                <a:cubicBezTo>
                  <a:pt x="852" y="1071"/>
                  <a:pt x="852" y="1071"/>
                  <a:pt x="852" y="1071"/>
                </a:cubicBezTo>
                <a:lnTo>
                  <a:pt x="852" y="853"/>
                </a:lnTo>
                <a:close/>
                <a:moveTo>
                  <a:pt x="852" y="1497"/>
                </a:moveTo>
                <a:cubicBezTo>
                  <a:pt x="852" y="1179"/>
                  <a:pt x="852" y="1179"/>
                  <a:pt x="852" y="1179"/>
                </a:cubicBezTo>
                <a:cubicBezTo>
                  <a:pt x="1120" y="1179"/>
                  <a:pt x="1120" y="1179"/>
                  <a:pt x="1120" y="1179"/>
                </a:cubicBezTo>
                <a:cubicBezTo>
                  <a:pt x="1061" y="1346"/>
                  <a:pt x="969" y="1464"/>
                  <a:pt x="852" y="1497"/>
                </a:cubicBezTo>
                <a:close/>
                <a:moveTo>
                  <a:pt x="1103" y="1430"/>
                </a:moveTo>
                <a:cubicBezTo>
                  <a:pt x="1153" y="1363"/>
                  <a:pt x="1195" y="1280"/>
                  <a:pt x="1229" y="1179"/>
                </a:cubicBezTo>
                <a:cubicBezTo>
                  <a:pt x="1387" y="1179"/>
                  <a:pt x="1387" y="1179"/>
                  <a:pt x="1387" y="1179"/>
                </a:cubicBezTo>
                <a:cubicBezTo>
                  <a:pt x="1320" y="1288"/>
                  <a:pt x="1220" y="1380"/>
                  <a:pt x="1103" y="1430"/>
                </a:cubicBezTo>
                <a:close/>
                <a:moveTo>
                  <a:pt x="1446" y="1071"/>
                </a:moveTo>
                <a:cubicBezTo>
                  <a:pt x="1254" y="1071"/>
                  <a:pt x="1254" y="1071"/>
                  <a:pt x="1254" y="1071"/>
                </a:cubicBezTo>
                <a:cubicBezTo>
                  <a:pt x="1270" y="1004"/>
                  <a:pt x="1279" y="929"/>
                  <a:pt x="1287" y="853"/>
                </a:cubicBezTo>
                <a:cubicBezTo>
                  <a:pt x="1496" y="853"/>
                  <a:pt x="1496" y="853"/>
                  <a:pt x="1496" y="853"/>
                </a:cubicBezTo>
                <a:cubicBezTo>
                  <a:pt x="1496" y="929"/>
                  <a:pt x="1471" y="1004"/>
                  <a:pt x="1446" y="1071"/>
                </a:cubicBezTo>
                <a:close/>
                <a:moveTo>
                  <a:pt x="1287" y="753"/>
                </a:moveTo>
                <a:cubicBezTo>
                  <a:pt x="1279" y="678"/>
                  <a:pt x="1270" y="602"/>
                  <a:pt x="1254" y="535"/>
                </a:cubicBezTo>
                <a:cubicBezTo>
                  <a:pt x="1446" y="535"/>
                  <a:pt x="1446" y="535"/>
                  <a:pt x="1446" y="535"/>
                </a:cubicBezTo>
                <a:cubicBezTo>
                  <a:pt x="1471" y="602"/>
                  <a:pt x="1496" y="678"/>
                  <a:pt x="1496" y="753"/>
                </a:cubicBezTo>
                <a:lnTo>
                  <a:pt x="1287" y="753"/>
                </a:lnTo>
                <a:close/>
                <a:moveTo>
                  <a:pt x="1287" y="753"/>
                </a:moveTo>
                <a:lnTo>
                  <a:pt x="1287" y="753"/>
                </a:lnTo>
                <a:close/>
              </a:path>
            </a:pathLst>
          </a:custGeom>
          <a:solidFill>
            <a:schemeClr val="bg1"/>
          </a:solidFill>
          <a:ln>
            <a:noFill/>
          </a:ln>
          <a:effectLst/>
          <a:extLst/>
        </p:spPr>
        <p:txBody>
          <a:bodyPr wrap="none" lIns="243785" tIns="121892" rIns="243785" bIns="121892" anchor="ctr"/>
          <a:lstStyle/>
          <a:p>
            <a:pPr>
              <a:defRPr/>
            </a:pPr>
            <a:endParaRPr lang="en-US" dirty="0">
              <a:ea typeface="SimSun" charset="0"/>
            </a:endParaRPr>
          </a:p>
        </p:txBody>
      </p:sp>
      <p:sp>
        <p:nvSpPr>
          <p:cNvPr id="54" name="Freeform 526"/>
          <p:cNvSpPr>
            <a:spLocks noChangeArrowheads="1"/>
          </p:cNvSpPr>
          <p:nvPr/>
        </p:nvSpPr>
        <p:spPr bwMode="auto">
          <a:xfrm rot="20348499">
            <a:off x="12322575" y="4042948"/>
            <a:ext cx="511397" cy="662956"/>
          </a:xfrm>
          <a:custGeom>
            <a:avLst/>
            <a:gdLst>
              <a:gd name="T0" fmla="*/ 719 w 1222"/>
              <a:gd name="T1" fmla="*/ 1338 h 1581"/>
              <a:gd name="T2" fmla="*/ 686 w 1222"/>
              <a:gd name="T3" fmla="*/ 1221 h 1581"/>
              <a:gd name="T4" fmla="*/ 686 w 1222"/>
              <a:gd name="T5" fmla="*/ 359 h 1581"/>
              <a:gd name="T6" fmla="*/ 719 w 1222"/>
              <a:gd name="T7" fmla="*/ 243 h 1581"/>
              <a:gd name="T8" fmla="*/ 17 w 1222"/>
              <a:gd name="T9" fmla="*/ 460 h 1581"/>
              <a:gd name="T10" fmla="*/ 0 w 1222"/>
              <a:gd name="T11" fmla="*/ 794 h 1581"/>
              <a:gd name="T12" fmla="*/ 17 w 1222"/>
              <a:gd name="T13" fmla="*/ 1120 h 1581"/>
              <a:gd name="T14" fmla="*/ 502 w 1222"/>
              <a:gd name="T15" fmla="*/ 1530 h 1581"/>
              <a:gd name="T16" fmla="*/ 493 w 1222"/>
              <a:gd name="T17" fmla="*/ 1112 h 1581"/>
              <a:gd name="T18" fmla="*/ 284 w 1222"/>
              <a:gd name="T19" fmla="*/ 1120 h 1581"/>
              <a:gd name="T20" fmla="*/ 284 w 1222"/>
              <a:gd name="T21" fmla="*/ 794 h 1581"/>
              <a:gd name="T22" fmla="*/ 284 w 1222"/>
              <a:gd name="T23" fmla="*/ 460 h 1581"/>
              <a:gd name="T24" fmla="*/ 493 w 1222"/>
              <a:gd name="T25" fmla="*/ 468 h 1581"/>
              <a:gd name="T26" fmla="*/ 502 w 1222"/>
              <a:gd name="T27" fmla="*/ 58 h 1581"/>
              <a:gd name="T28" fmla="*/ 17 w 1222"/>
              <a:gd name="T29" fmla="*/ 460 h 1581"/>
              <a:gd name="T30" fmla="*/ 602 w 1222"/>
              <a:gd name="T31" fmla="*/ 911 h 1581"/>
              <a:gd name="T32" fmla="*/ 493 w 1222"/>
              <a:gd name="T33" fmla="*/ 861 h 1581"/>
              <a:gd name="T34" fmla="*/ 543 w 1222"/>
              <a:gd name="T35" fmla="*/ 828 h 1581"/>
              <a:gd name="T36" fmla="*/ 610 w 1222"/>
              <a:gd name="T37" fmla="*/ 778 h 1581"/>
              <a:gd name="T38" fmla="*/ 627 w 1222"/>
              <a:gd name="T39" fmla="*/ 660 h 1581"/>
              <a:gd name="T40" fmla="*/ 476 w 1222"/>
              <a:gd name="T41" fmla="*/ 677 h 1581"/>
              <a:gd name="T42" fmla="*/ 510 w 1222"/>
              <a:gd name="T43" fmla="*/ 736 h 1581"/>
              <a:gd name="T44" fmla="*/ 560 w 1222"/>
              <a:gd name="T45" fmla="*/ 677 h 1581"/>
              <a:gd name="T46" fmla="*/ 585 w 1222"/>
              <a:gd name="T47" fmla="*/ 719 h 1581"/>
              <a:gd name="T48" fmla="*/ 502 w 1222"/>
              <a:gd name="T49" fmla="*/ 803 h 1581"/>
              <a:gd name="T50" fmla="*/ 410 w 1222"/>
              <a:gd name="T51" fmla="*/ 911 h 1581"/>
              <a:gd name="T52" fmla="*/ 819 w 1222"/>
              <a:gd name="T53" fmla="*/ 811 h 1581"/>
              <a:gd name="T54" fmla="*/ 794 w 1222"/>
              <a:gd name="T55" fmla="*/ 635 h 1581"/>
              <a:gd name="T56" fmla="*/ 644 w 1222"/>
              <a:gd name="T57" fmla="*/ 853 h 1581"/>
              <a:gd name="T58" fmla="*/ 744 w 1222"/>
              <a:gd name="T59" fmla="*/ 911 h 1581"/>
              <a:gd name="T60" fmla="*/ 803 w 1222"/>
              <a:gd name="T61" fmla="*/ 853 h 1581"/>
              <a:gd name="T62" fmla="*/ 844 w 1222"/>
              <a:gd name="T63" fmla="*/ 811 h 1581"/>
              <a:gd name="T64" fmla="*/ 786 w 1222"/>
              <a:gd name="T65" fmla="*/ 686 h 1581"/>
              <a:gd name="T66" fmla="*/ 694 w 1222"/>
              <a:gd name="T67" fmla="*/ 811 h 1581"/>
              <a:gd name="T68" fmla="*/ 694 w 1222"/>
              <a:gd name="T69" fmla="*/ 811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22" h="1581">
                <a:moveTo>
                  <a:pt x="1221" y="794"/>
                </a:moveTo>
                <a:cubicBezTo>
                  <a:pt x="1221" y="1079"/>
                  <a:pt x="995" y="1313"/>
                  <a:pt x="719" y="1338"/>
                </a:cubicBezTo>
                <a:cubicBezTo>
                  <a:pt x="719" y="1329"/>
                  <a:pt x="711" y="1313"/>
                  <a:pt x="711" y="1296"/>
                </a:cubicBezTo>
                <a:cubicBezTo>
                  <a:pt x="711" y="1296"/>
                  <a:pt x="702" y="1262"/>
                  <a:pt x="686" y="1221"/>
                </a:cubicBezTo>
                <a:cubicBezTo>
                  <a:pt x="911" y="1212"/>
                  <a:pt x="1095" y="1028"/>
                  <a:pt x="1095" y="794"/>
                </a:cubicBezTo>
                <a:cubicBezTo>
                  <a:pt x="1095" y="560"/>
                  <a:pt x="911" y="368"/>
                  <a:pt x="686" y="359"/>
                </a:cubicBezTo>
                <a:cubicBezTo>
                  <a:pt x="702" y="326"/>
                  <a:pt x="711" y="293"/>
                  <a:pt x="711" y="284"/>
                </a:cubicBezTo>
                <a:cubicBezTo>
                  <a:pt x="711" y="276"/>
                  <a:pt x="719" y="259"/>
                  <a:pt x="719" y="243"/>
                </a:cubicBezTo>
                <a:cubicBezTo>
                  <a:pt x="995" y="267"/>
                  <a:pt x="1221" y="510"/>
                  <a:pt x="1221" y="794"/>
                </a:cubicBezTo>
                <a:close/>
                <a:moveTo>
                  <a:pt x="17" y="460"/>
                </a:moveTo>
                <a:cubicBezTo>
                  <a:pt x="8" y="568"/>
                  <a:pt x="0" y="677"/>
                  <a:pt x="0" y="786"/>
                </a:cubicBezTo>
                <a:lnTo>
                  <a:pt x="0" y="794"/>
                </a:lnTo>
                <a:lnTo>
                  <a:pt x="0" y="803"/>
                </a:lnTo>
                <a:cubicBezTo>
                  <a:pt x="0" y="911"/>
                  <a:pt x="8" y="1012"/>
                  <a:pt x="17" y="1120"/>
                </a:cubicBezTo>
                <a:cubicBezTo>
                  <a:pt x="42" y="1396"/>
                  <a:pt x="259" y="1580"/>
                  <a:pt x="468" y="1538"/>
                </a:cubicBezTo>
                <a:cubicBezTo>
                  <a:pt x="485" y="1530"/>
                  <a:pt x="493" y="1530"/>
                  <a:pt x="502" y="1530"/>
                </a:cubicBezTo>
                <a:cubicBezTo>
                  <a:pt x="552" y="1505"/>
                  <a:pt x="594" y="1471"/>
                  <a:pt x="644" y="1438"/>
                </a:cubicBezTo>
                <a:cubicBezTo>
                  <a:pt x="702" y="1396"/>
                  <a:pt x="569" y="1070"/>
                  <a:pt x="493" y="1112"/>
                </a:cubicBezTo>
                <a:cubicBezTo>
                  <a:pt x="460" y="1129"/>
                  <a:pt x="376" y="1196"/>
                  <a:pt x="343" y="1196"/>
                </a:cubicBezTo>
                <a:cubicBezTo>
                  <a:pt x="309" y="1204"/>
                  <a:pt x="293" y="1162"/>
                  <a:pt x="284" y="1120"/>
                </a:cubicBezTo>
                <a:cubicBezTo>
                  <a:pt x="276" y="1028"/>
                  <a:pt x="284" y="903"/>
                  <a:pt x="284" y="803"/>
                </a:cubicBezTo>
                <a:cubicBezTo>
                  <a:pt x="284" y="794"/>
                  <a:pt x="284" y="794"/>
                  <a:pt x="284" y="794"/>
                </a:cubicBezTo>
                <a:cubicBezTo>
                  <a:pt x="284" y="786"/>
                  <a:pt x="284" y="786"/>
                  <a:pt x="284" y="786"/>
                </a:cubicBezTo>
                <a:cubicBezTo>
                  <a:pt x="284" y="677"/>
                  <a:pt x="276" y="560"/>
                  <a:pt x="284" y="460"/>
                </a:cubicBezTo>
                <a:cubicBezTo>
                  <a:pt x="293" y="426"/>
                  <a:pt x="309" y="385"/>
                  <a:pt x="343" y="385"/>
                </a:cubicBezTo>
                <a:cubicBezTo>
                  <a:pt x="376" y="393"/>
                  <a:pt x="460" y="452"/>
                  <a:pt x="493" y="468"/>
                </a:cubicBezTo>
                <a:cubicBezTo>
                  <a:pt x="569" y="510"/>
                  <a:pt x="702" y="184"/>
                  <a:pt x="644" y="142"/>
                </a:cubicBezTo>
                <a:cubicBezTo>
                  <a:pt x="594" y="117"/>
                  <a:pt x="552" y="75"/>
                  <a:pt x="502" y="58"/>
                </a:cubicBezTo>
                <a:cubicBezTo>
                  <a:pt x="493" y="50"/>
                  <a:pt x="485" y="50"/>
                  <a:pt x="468" y="50"/>
                </a:cubicBezTo>
                <a:cubicBezTo>
                  <a:pt x="259" y="0"/>
                  <a:pt x="42" y="184"/>
                  <a:pt x="17" y="460"/>
                </a:cubicBezTo>
                <a:close/>
                <a:moveTo>
                  <a:pt x="410" y="911"/>
                </a:moveTo>
                <a:cubicBezTo>
                  <a:pt x="602" y="911"/>
                  <a:pt x="602" y="911"/>
                  <a:pt x="602" y="911"/>
                </a:cubicBezTo>
                <a:cubicBezTo>
                  <a:pt x="610" y="861"/>
                  <a:pt x="610" y="861"/>
                  <a:pt x="610" y="861"/>
                </a:cubicBezTo>
                <a:cubicBezTo>
                  <a:pt x="493" y="861"/>
                  <a:pt x="493" y="861"/>
                  <a:pt x="493" y="861"/>
                </a:cubicBezTo>
                <a:cubicBezTo>
                  <a:pt x="493" y="861"/>
                  <a:pt x="502" y="853"/>
                  <a:pt x="510" y="853"/>
                </a:cubicBezTo>
                <a:cubicBezTo>
                  <a:pt x="510" y="845"/>
                  <a:pt x="527" y="836"/>
                  <a:pt x="543" y="828"/>
                </a:cubicBezTo>
                <a:cubicBezTo>
                  <a:pt x="569" y="811"/>
                  <a:pt x="569" y="811"/>
                  <a:pt x="569" y="811"/>
                </a:cubicBezTo>
                <a:cubicBezTo>
                  <a:pt x="585" y="803"/>
                  <a:pt x="602" y="786"/>
                  <a:pt x="610" y="778"/>
                </a:cubicBezTo>
                <a:cubicBezTo>
                  <a:pt x="627" y="761"/>
                  <a:pt x="635" y="744"/>
                  <a:pt x="644" y="719"/>
                </a:cubicBezTo>
                <a:cubicBezTo>
                  <a:pt x="652" y="694"/>
                  <a:pt x="644" y="677"/>
                  <a:pt x="627" y="660"/>
                </a:cubicBezTo>
                <a:cubicBezTo>
                  <a:pt x="619" y="644"/>
                  <a:pt x="594" y="635"/>
                  <a:pt x="569" y="635"/>
                </a:cubicBezTo>
                <a:cubicBezTo>
                  <a:pt x="527" y="635"/>
                  <a:pt x="502" y="644"/>
                  <a:pt x="476" y="677"/>
                </a:cubicBezTo>
                <a:cubicBezTo>
                  <a:pt x="468" y="686"/>
                  <a:pt x="460" y="711"/>
                  <a:pt x="452" y="736"/>
                </a:cubicBezTo>
                <a:cubicBezTo>
                  <a:pt x="510" y="736"/>
                  <a:pt x="510" y="736"/>
                  <a:pt x="510" y="736"/>
                </a:cubicBezTo>
                <a:cubicBezTo>
                  <a:pt x="510" y="719"/>
                  <a:pt x="518" y="702"/>
                  <a:pt x="518" y="694"/>
                </a:cubicBezTo>
                <a:cubicBezTo>
                  <a:pt x="527" y="686"/>
                  <a:pt x="543" y="677"/>
                  <a:pt x="560" y="677"/>
                </a:cubicBezTo>
                <a:cubicBezTo>
                  <a:pt x="569" y="677"/>
                  <a:pt x="577" y="686"/>
                  <a:pt x="585" y="694"/>
                </a:cubicBezTo>
                <a:cubicBezTo>
                  <a:pt x="585" y="702"/>
                  <a:pt x="594" y="711"/>
                  <a:pt x="585" y="719"/>
                </a:cubicBezTo>
                <a:cubicBezTo>
                  <a:pt x="585" y="736"/>
                  <a:pt x="577" y="744"/>
                  <a:pt x="560" y="761"/>
                </a:cubicBezTo>
                <a:cubicBezTo>
                  <a:pt x="552" y="769"/>
                  <a:pt x="535" y="778"/>
                  <a:pt x="502" y="803"/>
                </a:cubicBezTo>
                <a:cubicBezTo>
                  <a:pt x="468" y="819"/>
                  <a:pt x="452" y="836"/>
                  <a:pt x="435" y="861"/>
                </a:cubicBezTo>
                <a:cubicBezTo>
                  <a:pt x="426" y="878"/>
                  <a:pt x="418" y="895"/>
                  <a:pt x="410" y="911"/>
                </a:cubicBezTo>
                <a:close/>
                <a:moveTo>
                  <a:pt x="844" y="811"/>
                </a:moveTo>
                <a:cubicBezTo>
                  <a:pt x="819" y="811"/>
                  <a:pt x="819" y="811"/>
                  <a:pt x="819" y="811"/>
                </a:cubicBezTo>
                <a:cubicBezTo>
                  <a:pt x="853" y="635"/>
                  <a:pt x="853" y="635"/>
                  <a:pt x="853" y="635"/>
                </a:cubicBezTo>
                <a:cubicBezTo>
                  <a:pt x="794" y="635"/>
                  <a:pt x="794" y="635"/>
                  <a:pt x="794" y="635"/>
                </a:cubicBezTo>
                <a:cubicBezTo>
                  <a:pt x="652" y="803"/>
                  <a:pt x="652" y="803"/>
                  <a:pt x="652" y="803"/>
                </a:cubicBezTo>
                <a:cubicBezTo>
                  <a:pt x="644" y="853"/>
                  <a:pt x="644" y="853"/>
                  <a:pt x="644" y="853"/>
                </a:cubicBezTo>
                <a:cubicBezTo>
                  <a:pt x="753" y="853"/>
                  <a:pt x="753" y="853"/>
                  <a:pt x="753" y="853"/>
                </a:cubicBezTo>
                <a:cubicBezTo>
                  <a:pt x="744" y="911"/>
                  <a:pt x="744" y="911"/>
                  <a:pt x="744" y="911"/>
                </a:cubicBezTo>
                <a:cubicBezTo>
                  <a:pt x="794" y="911"/>
                  <a:pt x="794" y="911"/>
                  <a:pt x="794" y="911"/>
                </a:cubicBezTo>
                <a:cubicBezTo>
                  <a:pt x="803" y="853"/>
                  <a:pt x="803" y="853"/>
                  <a:pt x="803" y="853"/>
                </a:cubicBezTo>
                <a:cubicBezTo>
                  <a:pt x="836" y="853"/>
                  <a:pt x="836" y="853"/>
                  <a:pt x="836" y="853"/>
                </a:cubicBezTo>
                <a:lnTo>
                  <a:pt x="844" y="811"/>
                </a:lnTo>
                <a:close/>
                <a:moveTo>
                  <a:pt x="694" y="811"/>
                </a:moveTo>
                <a:cubicBezTo>
                  <a:pt x="786" y="686"/>
                  <a:pt x="786" y="686"/>
                  <a:pt x="786" y="686"/>
                </a:cubicBezTo>
                <a:cubicBezTo>
                  <a:pt x="761" y="811"/>
                  <a:pt x="761" y="811"/>
                  <a:pt x="761" y="811"/>
                </a:cubicBezTo>
                <a:lnTo>
                  <a:pt x="694" y="811"/>
                </a:lnTo>
                <a:close/>
                <a:moveTo>
                  <a:pt x="694" y="811"/>
                </a:moveTo>
                <a:lnTo>
                  <a:pt x="694" y="811"/>
                </a:lnTo>
                <a:close/>
              </a:path>
            </a:pathLst>
          </a:custGeom>
          <a:solidFill>
            <a:schemeClr val="bg1"/>
          </a:solidFill>
          <a:ln>
            <a:noFill/>
          </a:ln>
          <a:effectLst/>
          <a:extLst/>
        </p:spPr>
        <p:txBody>
          <a:bodyPr wrap="none" lIns="243785" tIns="121892" rIns="243785" bIns="121892" anchor="ctr"/>
          <a:lstStyle/>
          <a:p>
            <a:pPr>
              <a:defRPr/>
            </a:pPr>
            <a:endParaRPr lang="en-US" dirty="0">
              <a:ea typeface="SimSun" charset="0"/>
            </a:endParaRPr>
          </a:p>
        </p:txBody>
      </p:sp>
      <p:sp>
        <p:nvSpPr>
          <p:cNvPr id="55" name="Freeform 168"/>
          <p:cNvSpPr>
            <a:spLocks noChangeArrowheads="1"/>
          </p:cNvSpPr>
          <p:nvPr/>
        </p:nvSpPr>
        <p:spPr bwMode="auto">
          <a:xfrm>
            <a:off x="13860458" y="5220505"/>
            <a:ext cx="488927" cy="489050"/>
          </a:xfrm>
          <a:custGeom>
            <a:avLst/>
            <a:gdLst>
              <a:gd name="T0" fmla="*/ 521 w 1043"/>
              <a:gd name="T1" fmla="*/ 0 h 1043"/>
              <a:gd name="T2" fmla="*/ 0 w 1043"/>
              <a:gd name="T3" fmla="*/ 521 h 1043"/>
              <a:gd name="T4" fmla="*/ 521 w 1043"/>
              <a:gd name="T5" fmla="*/ 1042 h 1043"/>
              <a:gd name="T6" fmla="*/ 1042 w 1043"/>
              <a:gd name="T7" fmla="*/ 521 h 1043"/>
              <a:gd name="T8" fmla="*/ 521 w 1043"/>
              <a:gd name="T9" fmla="*/ 0 h 1043"/>
              <a:gd name="T10" fmla="*/ 323 w 1043"/>
              <a:gd name="T11" fmla="*/ 781 h 1043"/>
              <a:gd name="T12" fmla="*/ 323 w 1043"/>
              <a:gd name="T13" fmla="*/ 260 h 1043"/>
              <a:gd name="T14" fmla="*/ 844 w 1043"/>
              <a:gd name="T15" fmla="*/ 521 h 1043"/>
              <a:gd name="T16" fmla="*/ 323 w 1043"/>
              <a:gd name="T17" fmla="*/ 781 h 1043"/>
              <a:gd name="T18" fmla="*/ 323 w 1043"/>
              <a:gd name="T19" fmla="*/ 781 h 1043"/>
              <a:gd name="T20" fmla="*/ 323 w 1043"/>
              <a:gd name="T21" fmla="*/ 781 h 1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3" h="1043">
                <a:moveTo>
                  <a:pt x="521" y="0"/>
                </a:moveTo>
                <a:cubicBezTo>
                  <a:pt x="229" y="0"/>
                  <a:pt x="0" y="240"/>
                  <a:pt x="0" y="521"/>
                </a:cubicBezTo>
                <a:cubicBezTo>
                  <a:pt x="0" y="812"/>
                  <a:pt x="229" y="1042"/>
                  <a:pt x="521" y="1042"/>
                </a:cubicBezTo>
                <a:cubicBezTo>
                  <a:pt x="802" y="1042"/>
                  <a:pt x="1042" y="812"/>
                  <a:pt x="1042" y="521"/>
                </a:cubicBezTo>
                <a:cubicBezTo>
                  <a:pt x="1042" y="240"/>
                  <a:pt x="802" y="0"/>
                  <a:pt x="521" y="0"/>
                </a:cubicBezTo>
                <a:close/>
                <a:moveTo>
                  <a:pt x="323" y="781"/>
                </a:moveTo>
                <a:cubicBezTo>
                  <a:pt x="323" y="260"/>
                  <a:pt x="323" y="260"/>
                  <a:pt x="323" y="260"/>
                </a:cubicBezTo>
                <a:cubicBezTo>
                  <a:pt x="844" y="521"/>
                  <a:pt x="844" y="521"/>
                  <a:pt x="844" y="521"/>
                </a:cubicBezTo>
                <a:lnTo>
                  <a:pt x="323" y="781"/>
                </a:lnTo>
                <a:close/>
                <a:moveTo>
                  <a:pt x="323" y="781"/>
                </a:moveTo>
                <a:lnTo>
                  <a:pt x="323" y="781"/>
                </a:lnTo>
                <a:close/>
              </a:path>
            </a:pathLst>
          </a:custGeom>
          <a:solidFill>
            <a:schemeClr val="bg1"/>
          </a:solidFill>
          <a:ln>
            <a:noFill/>
          </a:ln>
          <a:effectLst/>
          <a:extLst/>
        </p:spPr>
        <p:txBody>
          <a:bodyPr wrap="none" lIns="243785" tIns="121892" rIns="243785" bIns="121892" anchor="ctr"/>
          <a:lstStyle/>
          <a:p>
            <a:pPr>
              <a:defRPr/>
            </a:pPr>
            <a:endParaRPr lang="en-US" dirty="0">
              <a:ea typeface="SimSun" charset="0"/>
            </a:endParaRPr>
          </a:p>
        </p:txBody>
      </p:sp>
      <p:sp>
        <p:nvSpPr>
          <p:cNvPr id="57" name="Freeform 576"/>
          <p:cNvSpPr>
            <a:spLocks noChangeArrowheads="1"/>
          </p:cNvSpPr>
          <p:nvPr/>
        </p:nvSpPr>
        <p:spPr bwMode="auto">
          <a:xfrm>
            <a:off x="13924152" y="7047250"/>
            <a:ext cx="574272" cy="574420"/>
          </a:xfrm>
          <a:custGeom>
            <a:avLst/>
            <a:gdLst>
              <a:gd name="T0" fmla="*/ 1664 w 1690"/>
              <a:gd name="T1" fmla="*/ 1037 h 1690"/>
              <a:gd name="T2" fmla="*/ 1689 w 1690"/>
              <a:gd name="T3" fmla="*/ 1037 h 1690"/>
              <a:gd name="T4" fmla="*/ 1689 w 1690"/>
              <a:gd name="T5" fmla="*/ 669 h 1690"/>
              <a:gd name="T6" fmla="*/ 1446 w 1690"/>
              <a:gd name="T7" fmla="*/ 669 h 1690"/>
              <a:gd name="T8" fmla="*/ 1396 w 1690"/>
              <a:gd name="T9" fmla="*/ 543 h 1690"/>
              <a:gd name="T10" fmla="*/ 1547 w 1690"/>
              <a:gd name="T11" fmla="*/ 393 h 1690"/>
              <a:gd name="T12" fmla="*/ 1572 w 1690"/>
              <a:gd name="T13" fmla="*/ 376 h 1690"/>
              <a:gd name="T14" fmla="*/ 1547 w 1690"/>
              <a:gd name="T15" fmla="*/ 359 h 1690"/>
              <a:gd name="T16" fmla="*/ 1329 w 1690"/>
              <a:gd name="T17" fmla="*/ 134 h 1690"/>
              <a:gd name="T18" fmla="*/ 1312 w 1690"/>
              <a:gd name="T19" fmla="*/ 117 h 1690"/>
              <a:gd name="T20" fmla="*/ 1288 w 1690"/>
              <a:gd name="T21" fmla="*/ 134 h 1690"/>
              <a:gd name="T22" fmla="*/ 1137 w 1690"/>
              <a:gd name="T23" fmla="*/ 284 h 1690"/>
              <a:gd name="T24" fmla="*/ 1020 w 1690"/>
              <a:gd name="T25" fmla="*/ 234 h 1690"/>
              <a:gd name="T26" fmla="*/ 1020 w 1690"/>
              <a:gd name="T27" fmla="*/ 0 h 1690"/>
              <a:gd name="T28" fmla="*/ 660 w 1690"/>
              <a:gd name="T29" fmla="*/ 0 h 1690"/>
              <a:gd name="T30" fmla="*/ 660 w 1690"/>
              <a:gd name="T31" fmla="*/ 234 h 1690"/>
              <a:gd name="T32" fmla="*/ 552 w 1690"/>
              <a:gd name="T33" fmla="*/ 284 h 1690"/>
              <a:gd name="T34" fmla="*/ 401 w 1690"/>
              <a:gd name="T35" fmla="*/ 134 h 1690"/>
              <a:gd name="T36" fmla="*/ 385 w 1690"/>
              <a:gd name="T37" fmla="*/ 117 h 1690"/>
              <a:gd name="T38" fmla="*/ 125 w 1690"/>
              <a:gd name="T39" fmla="*/ 376 h 1690"/>
              <a:gd name="T40" fmla="*/ 142 w 1690"/>
              <a:gd name="T41" fmla="*/ 393 h 1690"/>
              <a:gd name="T42" fmla="*/ 284 w 1690"/>
              <a:gd name="T43" fmla="*/ 535 h 1690"/>
              <a:gd name="T44" fmla="*/ 234 w 1690"/>
              <a:gd name="T45" fmla="*/ 660 h 1690"/>
              <a:gd name="T46" fmla="*/ 0 w 1690"/>
              <a:gd name="T47" fmla="*/ 660 h 1690"/>
              <a:gd name="T48" fmla="*/ 0 w 1690"/>
              <a:gd name="T49" fmla="*/ 1028 h 1690"/>
              <a:gd name="T50" fmla="*/ 234 w 1690"/>
              <a:gd name="T51" fmla="*/ 1028 h 1690"/>
              <a:gd name="T52" fmla="*/ 284 w 1690"/>
              <a:gd name="T53" fmla="*/ 1154 h 1690"/>
              <a:gd name="T54" fmla="*/ 142 w 1690"/>
              <a:gd name="T55" fmla="*/ 1296 h 1690"/>
              <a:gd name="T56" fmla="*/ 125 w 1690"/>
              <a:gd name="T57" fmla="*/ 1312 h 1690"/>
              <a:gd name="T58" fmla="*/ 142 w 1690"/>
              <a:gd name="T59" fmla="*/ 1338 h 1690"/>
              <a:gd name="T60" fmla="*/ 359 w 1690"/>
              <a:gd name="T61" fmla="*/ 1555 h 1690"/>
              <a:gd name="T62" fmla="*/ 385 w 1690"/>
              <a:gd name="T63" fmla="*/ 1572 h 1690"/>
              <a:gd name="T64" fmla="*/ 401 w 1690"/>
              <a:gd name="T65" fmla="*/ 1555 h 1690"/>
              <a:gd name="T66" fmla="*/ 552 w 1690"/>
              <a:gd name="T67" fmla="*/ 1413 h 1690"/>
              <a:gd name="T68" fmla="*/ 669 w 1690"/>
              <a:gd name="T69" fmla="*/ 1455 h 1690"/>
              <a:gd name="T70" fmla="*/ 669 w 1690"/>
              <a:gd name="T71" fmla="*/ 1689 h 1690"/>
              <a:gd name="T72" fmla="*/ 1037 w 1690"/>
              <a:gd name="T73" fmla="*/ 1689 h 1690"/>
              <a:gd name="T74" fmla="*/ 1037 w 1690"/>
              <a:gd name="T75" fmla="*/ 1455 h 1690"/>
              <a:gd name="T76" fmla="*/ 1137 w 1690"/>
              <a:gd name="T77" fmla="*/ 1404 h 1690"/>
              <a:gd name="T78" fmla="*/ 1312 w 1690"/>
              <a:gd name="T79" fmla="*/ 1572 h 1690"/>
              <a:gd name="T80" fmla="*/ 1329 w 1690"/>
              <a:gd name="T81" fmla="*/ 1555 h 1690"/>
              <a:gd name="T82" fmla="*/ 1547 w 1690"/>
              <a:gd name="T83" fmla="*/ 1338 h 1690"/>
              <a:gd name="T84" fmla="*/ 1572 w 1690"/>
              <a:gd name="T85" fmla="*/ 1312 h 1690"/>
              <a:gd name="T86" fmla="*/ 1396 w 1690"/>
              <a:gd name="T87" fmla="*/ 1145 h 1690"/>
              <a:gd name="T88" fmla="*/ 1446 w 1690"/>
              <a:gd name="T89" fmla="*/ 1037 h 1690"/>
              <a:gd name="T90" fmla="*/ 1664 w 1690"/>
              <a:gd name="T91" fmla="*/ 1037 h 1690"/>
              <a:gd name="T92" fmla="*/ 1221 w 1690"/>
              <a:gd name="T93" fmla="*/ 844 h 1690"/>
              <a:gd name="T94" fmla="*/ 844 w 1690"/>
              <a:gd name="T95" fmla="*/ 1229 h 1690"/>
              <a:gd name="T96" fmla="*/ 460 w 1690"/>
              <a:gd name="T97" fmla="*/ 844 h 1690"/>
              <a:gd name="T98" fmla="*/ 844 w 1690"/>
              <a:gd name="T99" fmla="*/ 468 h 1690"/>
              <a:gd name="T100" fmla="*/ 1221 w 1690"/>
              <a:gd name="T101" fmla="*/ 844 h 1690"/>
              <a:gd name="T102" fmla="*/ 1221 w 1690"/>
              <a:gd name="T103" fmla="*/ 844 h 1690"/>
              <a:gd name="T104" fmla="*/ 1221 w 1690"/>
              <a:gd name="T105" fmla="*/ 844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90" h="1690">
                <a:moveTo>
                  <a:pt x="1664" y="1037"/>
                </a:moveTo>
                <a:cubicBezTo>
                  <a:pt x="1689" y="1037"/>
                  <a:pt x="1689" y="1037"/>
                  <a:pt x="1689" y="1037"/>
                </a:cubicBezTo>
                <a:cubicBezTo>
                  <a:pt x="1689" y="669"/>
                  <a:pt x="1689" y="669"/>
                  <a:pt x="1689" y="669"/>
                </a:cubicBezTo>
                <a:cubicBezTo>
                  <a:pt x="1446" y="669"/>
                  <a:pt x="1446" y="669"/>
                  <a:pt x="1446" y="669"/>
                </a:cubicBezTo>
                <a:cubicBezTo>
                  <a:pt x="1438" y="627"/>
                  <a:pt x="1421" y="585"/>
                  <a:pt x="1396" y="543"/>
                </a:cubicBezTo>
                <a:cubicBezTo>
                  <a:pt x="1547" y="393"/>
                  <a:pt x="1547" y="393"/>
                  <a:pt x="1547" y="393"/>
                </a:cubicBezTo>
                <a:cubicBezTo>
                  <a:pt x="1572" y="376"/>
                  <a:pt x="1572" y="376"/>
                  <a:pt x="1572" y="376"/>
                </a:cubicBezTo>
                <a:cubicBezTo>
                  <a:pt x="1547" y="359"/>
                  <a:pt x="1547" y="359"/>
                  <a:pt x="1547" y="359"/>
                </a:cubicBezTo>
                <a:cubicBezTo>
                  <a:pt x="1329" y="134"/>
                  <a:pt x="1329" y="134"/>
                  <a:pt x="1329" y="134"/>
                </a:cubicBezTo>
                <a:cubicBezTo>
                  <a:pt x="1312" y="117"/>
                  <a:pt x="1312" y="117"/>
                  <a:pt x="1312" y="117"/>
                </a:cubicBezTo>
                <a:cubicBezTo>
                  <a:pt x="1288" y="134"/>
                  <a:pt x="1288" y="134"/>
                  <a:pt x="1288" y="134"/>
                </a:cubicBezTo>
                <a:cubicBezTo>
                  <a:pt x="1137" y="284"/>
                  <a:pt x="1137" y="284"/>
                  <a:pt x="1137" y="284"/>
                </a:cubicBezTo>
                <a:cubicBezTo>
                  <a:pt x="1104" y="267"/>
                  <a:pt x="1062" y="251"/>
                  <a:pt x="1020" y="234"/>
                </a:cubicBezTo>
                <a:cubicBezTo>
                  <a:pt x="1020" y="0"/>
                  <a:pt x="1020" y="0"/>
                  <a:pt x="1020" y="0"/>
                </a:cubicBezTo>
                <a:cubicBezTo>
                  <a:pt x="660" y="0"/>
                  <a:pt x="660" y="0"/>
                  <a:pt x="660" y="0"/>
                </a:cubicBezTo>
                <a:cubicBezTo>
                  <a:pt x="660" y="234"/>
                  <a:pt x="660" y="234"/>
                  <a:pt x="660" y="234"/>
                </a:cubicBezTo>
                <a:cubicBezTo>
                  <a:pt x="619" y="251"/>
                  <a:pt x="585" y="267"/>
                  <a:pt x="552" y="284"/>
                </a:cubicBezTo>
                <a:cubicBezTo>
                  <a:pt x="401" y="134"/>
                  <a:pt x="401" y="134"/>
                  <a:pt x="401" y="134"/>
                </a:cubicBezTo>
                <a:cubicBezTo>
                  <a:pt x="385" y="117"/>
                  <a:pt x="385" y="117"/>
                  <a:pt x="385" y="117"/>
                </a:cubicBezTo>
                <a:cubicBezTo>
                  <a:pt x="125" y="376"/>
                  <a:pt x="125" y="376"/>
                  <a:pt x="125" y="376"/>
                </a:cubicBezTo>
                <a:cubicBezTo>
                  <a:pt x="142" y="393"/>
                  <a:pt x="142" y="393"/>
                  <a:pt x="142" y="393"/>
                </a:cubicBezTo>
                <a:cubicBezTo>
                  <a:pt x="284" y="535"/>
                  <a:pt x="284" y="535"/>
                  <a:pt x="284" y="535"/>
                </a:cubicBezTo>
                <a:cubicBezTo>
                  <a:pt x="267" y="577"/>
                  <a:pt x="251" y="619"/>
                  <a:pt x="234" y="660"/>
                </a:cubicBezTo>
                <a:cubicBezTo>
                  <a:pt x="0" y="660"/>
                  <a:pt x="0" y="660"/>
                  <a:pt x="0" y="660"/>
                </a:cubicBezTo>
                <a:cubicBezTo>
                  <a:pt x="0" y="1028"/>
                  <a:pt x="0" y="1028"/>
                  <a:pt x="0" y="1028"/>
                </a:cubicBezTo>
                <a:cubicBezTo>
                  <a:pt x="234" y="1028"/>
                  <a:pt x="234" y="1028"/>
                  <a:pt x="234" y="1028"/>
                </a:cubicBezTo>
                <a:cubicBezTo>
                  <a:pt x="242" y="1070"/>
                  <a:pt x="259" y="1112"/>
                  <a:pt x="284" y="1154"/>
                </a:cubicBezTo>
                <a:cubicBezTo>
                  <a:pt x="142" y="1296"/>
                  <a:pt x="142" y="1296"/>
                  <a:pt x="142" y="1296"/>
                </a:cubicBezTo>
                <a:cubicBezTo>
                  <a:pt x="125" y="1312"/>
                  <a:pt x="125" y="1312"/>
                  <a:pt x="125" y="1312"/>
                </a:cubicBezTo>
                <a:cubicBezTo>
                  <a:pt x="142" y="1338"/>
                  <a:pt x="142" y="1338"/>
                  <a:pt x="142" y="1338"/>
                </a:cubicBezTo>
                <a:cubicBezTo>
                  <a:pt x="359" y="1555"/>
                  <a:pt x="359" y="1555"/>
                  <a:pt x="359" y="1555"/>
                </a:cubicBezTo>
                <a:cubicBezTo>
                  <a:pt x="385" y="1572"/>
                  <a:pt x="385" y="1572"/>
                  <a:pt x="385" y="1572"/>
                </a:cubicBezTo>
                <a:cubicBezTo>
                  <a:pt x="401" y="1555"/>
                  <a:pt x="401" y="1555"/>
                  <a:pt x="401" y="1555"/>
                </a:cubicBezTo>
                <a:cubicBezTo>
                  <a:pt x="552" y="1413"/>
                  <a:pt x="552" y="1413"/>
                  <a:pt x="552" y="1413"/>
                </a:cubicBezTo>
                <a:cubicBezTo>
                  <a:pt x="585" y="1430"/>
                  <a:pt x="627" y="1446"/>
                  <a:pt x="669" y="1455"/>
                </a:cubicBezTo>
                <a:cubicBezTo>
                  <a:pt x="669" y="1689"/>
                  <a:pt x="669" y="1689"/>
                  <a:pt x="669" y="1689"/>
                </a:cubicBezTo>
                <a:cubicBezTo>
                  <a:pt x="1037" y="1689"/>
                  <a:pt x="1037" y="1689"/>
                  <a:pt x="1037" y="1689"/>
                </a:cubicBezTo>
                <a:cubicBezTo>
                  <a:pt x="1037" y="1455"/>
                  <a:pt x="1037" y="1455"/>
                  <a:pt x="1037" y="1455"/>
                </a:cubicBezTo>
                <a:cubicBezTo>
                  <a:pt x="1070" y="1438"/>
                  <a:pt x="1104" y="1421"/>
                  <a:pt x="1137" y="1404"/>
                </a:cubicBezTo>
                <a:cubicBezTo>
                  <a:pt x="1312" y="1572"/>
                  <a:pt x="1312" y="1572"/>
                  <a:pt x="1312" y="1572"/>
                </a:cubicBezTo>
                <a:cubicBezTo>
                  <a:pt x="1329" y="1555"/>
                  <a:pt x="1329" y="1555"/>
                  <a:pt x="1329" y="1555"/>
                </a:cubicBezTo>
                <a:cubicBezTo>
                  <a:pt x="1547" y="1338"/>
                  <a:pt x="1547" y="1338"/>
                  <a:pt x="1547" y="1338"/>
                </a:cubicBezTo>
                <a:cubicBezTo>
                  <a:pt x="1572" y="1312"/>
                  <a:pt x="1572" y="1312"/>
                  <a:pt x="1572" y="1312"/>
                </a:cubicBezTo>
                <a:cubicBezTo>
                  <a:pt x="1396" y="1145"/>
                  <a:pt x="1396" y="1145"/>
                  <a:pt x="1396" y="1145"/>
                </a:cubicBezTo>
                <a:cubicBezTo>
                  <a:pt x="1421" y="1112"/>
                  <a:pt x="1438" y="1070"/>
                  <a:pt x="1446" y="1037"/>
                </a:cubicBezTo>
                <a:cubicBezTo>
                  <a:pt x="1664" y="1037"/>
                  <a:pt x="1664" y="1037"/>
                  <a:pt x="1664" y="1037"/>
                </a:cubicBezTo>
                <a:close/>
                <a:moveTo>
                  <a:pt x="1221" y="844"/>
                </a:moveTo>
                <a:cubicBezTo>
                  <a:pt x="1221" y="1053"/>
                  <a:pt x="1053" y="1229"/>
                  <a:pt x="844" y="1229"/>
                </a:cubicBezTo>
                <a:cubicBezTo>
                  <a:pt x="635" y="1229"/>
                  <a:pt x="460" y="1053"/>
                  <a:pt x="460" y="844"/>
                </a:cubicBezTo>
                <a:cubicBezTo>
                  <a:pt x="460" y="635"/>
                  <a:pt x="635" y="468"/>
                  <a:pt x="844" y="468"/>
                </a:cubicBezTo>
                <a:cubicBezTo>
                  <a:pt x="1053" y="468"/>
                  <a:pt x="1221" y="635"/>
                  <a:pt x="1221" y="844"/>
                </a:cubicBezTo>
                <a:close/>
                <a:moveTo>
                  <a:pt x="1221" y="844"/>
                </a:moveTo>
                <a:lnTo>
                  <a:pt x="1221" y="844"/>
                </a:lnTo>
                <a:close/>
              </a:path>
            </a:pathLst>
          </a:custGeom>
          <a:solidFill>
            <a:schemeClr val="bg1"/>
          </a:solidFill>
          <a:ln>
            <a:noFill/>
          </a:ln>
          <a:effectLst/>
          <a:extLst/>
        </p:spPr>
        <p:txBody>
          <a:bodyPr wrap="none" lIns="243785" tIns="121892" rIns="243785" bIns="121892" anchor="ctr"/>
          <a:lstStyle/>
          <a:p>
            <a:pPr>
              <a:defRPr/>
            </a:pPr>
            <a:endParaRPr lang="en-US" dirty="0">
              <a:ea typeface="SimSun" charset="0"/>
            </a:endParaRPr>
          </a:p>
        </p:txBody>
      </p:sp>
      <p:sp>
        <p:nvSpPr>
          <p:cNvPr id="58" name="Freeform 523"/>
          <p:cNvSpPr>
            <a:spLocks noChangeArrowheads="1"/>
          </p:cNvSpPr>
          <p:nvPr/>
        </p:nvSpPr>
        <p:spPr bwMode="auto">
          <a:xfrm>
            <a:off x="10720384" y="8036523"/>
            <a:ext cx="487879" cy="484946"/>
          </a:xfrm>
          <a:custGeom>
            <a:avLst/>
            <a:gdLst>
              <a:gd name="T0" fmla="*/ 268 w 1406"/>
              <a:gd name="T1" fmla="*/ 786 h 1397"/>
              <a:gd name="T2" fmla="*/ 268 w 1406"/>
              <a:gd name="T3" fmla="*/ 1396 h 1397"/>
              <a:gd name="T4" fmla="*/ 310 w 1406"/>
              <a:gd name="T5" fmla="*/ 1396 h 1397"/>
              <a:gd name="T6" fmla="*/ 351 w 1406"/>
              <a:gd name="T7" fmla="*/ 1396 h 1397"/>
              <a:gd name="T8" fmla="*/ 351 w 1406"/>
              <a:gd name="T9" fmla="*/ 786 h 1397"/>
              <a:gd name="T10" fmla="*/ 310 w 1406"/>
              <a:gd name="T11" fmla="*/ 786 h 1397"/>
              <a:gd name="T12" fmla="*/ 268 w 1406"/>
              <a:gd name="T13" fmla="*/ 786 h 1397"/>
              <a:gd name="T14" fmla="*/ 1054 w 1406"/>
              <a:gd name="T15" fmla="*/ 786 h 1397"/>
              <a:gd name="T16" fmla="*/ 1054 w 1406"/>
              <a:gd name="T17" fmla="*/ 1396 h 1397"/>
              <a:gd name="T18" fmla="*/ 1096 w 1406"/>
              <a:gd name="T19" fmla="*/ 1396 h 1397"/>
              <a:gd name="T20" fmla="*/ 1137 w 1406"/>
              <a:gd name="T21" fmla="*/ 1396 h 1397"/>
              <a:gd name="T22" fmla="*/ 1137 w 1406"/>
              <a:gd name="T23" fmla="*/ 786 h 1397"/>
              <a:gd name="T24" fmla="*/ 1096 w 1406"/>
              <a:gd name="T25" fmla="*/ 786 h 1397"/>
              <a:gd name="T26" fmla="*/ 1054 w 1406"/>
              <a:gd name="T27" fmla="*/ 786 h 1397"/>
              <a:gd name="T28" fmla="*/ 1405 w 1406"/>
              <a:gd name="T29" fmla="*/ 702 h 1397"/>
              <a:gd name="T30" fmla="*/ 703 w 1406"/>
              <a:gd name="T31" fmla="*/ 0 h 1397"/>
              <a:gd name="T32" fmla="*/ 0 w 1406"/>
              <a:gd name="T33" fmla="*/ 702 h 1397"/>
              <a:gd name="T34" fmla="*/ 42 w 1406"/>
              <a:gd name="T35" fmla="*/ 936 h 1397"/>
              <a:gd name="T36" fmla="*/ 0 w 1406"/>
              <a:gd name="T37" fmla="*/ 1095 h 1397"/>
              <a:gd name="T38" fmla="*/ 176 w 1406"/>
              <a:gd name="T39" fmla="*/ 1371 h 1397"/>
              <a:gd name="T40" fmla="*/ 176 w 1406"/>
              <a:gd name="T41" fmla="*/ 811 h 1397"/>
              <a:gd name="T42" fmla="*/ 101 w 1406"/>
              <a:gd name="T43" fmla="*/ 870 h 1397"/>
              <a:gd name="T44" fmla="*/ 92 w 1406"/>
              <a:gd name="T45" fmla="*/ 744 h 1397"/>
              <a:gd name="T46" fmla="*/ 703 w 1406"/>
              <a:gd name="T47" fmla="*/ 134 h 1397"/>
              <a:gd name="T48" fmla="*/ 1313 w 1406"/>
              <a:gd name="T49" fmla="*/ 744 h 1397"/>
              <a:gd name="T50" fmla="*/ 1305 w 1406"/>
              <a:gd name="T51" fmla="*/ 870 h 1397"/>
              <a:gd name="T52" fmla="*/ 1229 w 1406"/>
              <a:gd name="T53" fmla="*/ 811 h 1397"/>
              <a:gd name="T54" fmla="*/ 1229 w 1406"/>
              <a:gd name="T55" fmla="*/ 1371 h 1397"/>
              <a:gd name="T56" fmla="*/ 1405 w 1406"/>
              <a:gd name="T57" fmla="*/ 1095 h 1397"/>
              <a:gd name="T58" fmla="*/ 1363 w 1406"/>
              <a:gd name="T59" fmla="*/ 936 h 1397"/>
              <a:gd name="T60" fmla="*/ 1405 w 1406"/>
              <a:gd name="T61" fmla="*/ 702 h 1397"/>
              <a:gd name="T62" fmla="*/ 1405 w 1406"/>
              <a:gd name="T63" fmla="*/ 702 h 1397"/>
              <a:gd name="T64" fmla="*/ 1405 w 1406"/>
              <a:gd name="T65" fmla="*/ 702 h 1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06" h="1397">
                <a:moveTo>
                  <a:pt x="268" y="786"/>
                </a:moveTo>
                <a:cubicBezTo>
                  <a:pt x="268" y="1396"/>
                  <a:pt x="268" y="1396"/>
                  <a:pt x="268" y="1396"/>
                </a:cubicBezTo>
                <a:cubicBezTo>
                  <a:pt x="276" y="1396"/>
                  <a:pt x="293" y="1396"/>
                  <a:pt x="310" y="1396"/>
                </a:cubicBezTo>
                <a:cubicBezTo>
                  <a:pt x="351" y="1396"/>
                  <a:pt x="351" y="1396"/>
                  <a:pt x="351" y="1396"/>
                </a:cubicBezTo>
                <a:cubicBezTo>
                  <a:pt x="351" y="786"/>
                  <a:pt x="351" y="786"/>
                  <a:pt x="351" y="786"/>
                </a:cubicBezTo>
                <a:cubicBezTo>
                  <a:pt x="310" y="786"/>
                  <a:pt x="310" y="786"/>
                  <a:pt x="310" y="786"/>
                </a:cubicBezTo>
                <a:cubicBezTo>
                  <a:pt x="293" y="786"/>
                  <a:pt x="276" y="786"/>
                  <a:pt x="268" y="786"/>
                </a:cubicBezTo>
                <a:close/>
                <a:moveTo>
                  <a:pt x="1054" y="786"/>
                </a:moveTo>
                <a:cubicBezTo>
                  <a:pt x="1054" y="1396"/>
                  <a:pt x="1054" y="1396"/>
                  <a:pt x="1054" y="1396"/>
                </a:cubicBezTo>
                <a:cubicBezTo>
                  <a:pt x="1096" y="1396"/>
                  <a:pt x="1096" y="1396"/>
                  <a:pt x="1096" y="1396"/>
                </a:cubicBezTo>
                <a:cubicBezTo>
                  <a:pt x="1112" y="1396"/>
                  <a:pt x="1129" y="1396"/>
                  <a:pt x="1137" y="1396"/>
                </a:cubicBezTo>
                <a:cubicBezTo>
                  <a:pt x="1137" y="786"/>
                  <a:pt x="1137" y="786"/>
                  <a:pt x="1137" y="786"/>
                </a:cubicBezTo>
                <a:cubicBezTo>
                  <a:pt x="1129" y="786"/>
                  <a:pt x="1112" y="786"/>
                  <a:pt x="1096" y="786"/>
                </a:cubicBezTo>
                <a:lnTo>
                  <a:pt x="1054" y="786"/>
                </a:lnTo>
                <a:close/>
                <a:moveTo>
                  <a:pt x="1405" y="702"/>
                </a:moveTo>
                <a:cubicBezTo>
                  <a:pt x="1405" y="309"/>
                  <a:pt x="1087" y="0"/>
                  <a:pt x="703" y="0"/>
                </a:cubicBezTo>
                <a:cubicBezTo>
                  <a:pt x="318" y="0"/>
                  <a:pt x="0" y="309"/>
                  <a:pt x="0" y="702"/>
                </a:cubicBezTo>
                <a:cubicBezTo>
                  <a:pt x="0" y="786"/>
                  <a:pt x="17" y="861"/>
                  <a:pt x="42" y="936"/>
                </a:cubicBezTo>
                <a:cubicBezTo>
                  <a:pt x="17" y="978"/>
                  <a:pt x="0" y="1037"/>
                  <a:pt x="0" y="1095"/>
                </a:cubicBezTo>
                <a:cubicBezTo>
                  <a:pt x="0" y="1212"/>
                  <a:pt x="76" y="1321"/>
                  <a:pt x="176" y="1371"/>
                </a:cubicBezTo>
                <a:cubicBezTo>
                  <a:pt x="176" y="811"/>
                  <a:pt x="176" y="811"/>
                  <a:pt x="176" y="811"/>
                </a:cubicBezTo>
                <a:cubicBezTo>
                  <a:pt x="151" y="828"/>
                  <a:pt x="126" y="844"/>
                  <a:pt x="101" y="870"/>
                </a:cubicBezTo>
                <a:cubicBezTo>
                  <a:pt x="92" y="828"/>
                  <a:pt x="92" y="786"/>
                  <a:pt x="92" y="744"/>
                </a:cubicBezTo>
                <a:cubicBezTo>
                  <a:pt x="92" y="401"/>
                  <a:pt x="368" y="134"/>
                  <a:pt x="703" y="134"/>
                </a:cubicBezTo>
                <a:cubicBezTo>
                  <a:pt x="1037" y="134"/>
                  <a:pt x="1313" y="401"/>
                  <a:pt x="1313" y="744"/>
                </a:cubicBezTo>
                <a:cubicBezTo>
                  <a:pt x="1313" y="786"/>
                  <a:pt x="1313" y="828"/>
                  <a:pt x="1305" y="870"/>
                </a:cubicBezTo>
                <a:cubicBezTo>
                  <a:pt x="1279" y="844"/>
                  <a:pt x="1254" y="828"/>
                  <a:pt x="1229" y="811"/>
                </a:cubicBezTo>
                <a:cubicBezTo>
                  <a:pt x="1229" y="1371"/>
                  <a:pt x="1229" y="1371"/>
                  <a:pt x="1229" y="1371"/>
                </a:cubicBezTo>
                <a:cubicBezTo>
                  <a:pt x="1330" y="1321"/>
                  <a:pt x="1405" y="1212"/>
                  <a:pt x="1405" y="1095"/>
                </a:cubicBezTo>
                <a:cubicBezTo>
                  <a:pt x="1405" y="1037"/>
                  <a:pt x="1388" y="978"/>
                  <a:pt x="1363" y="936"/>
                </a:cubicBezTo>
                <a:cubicBezTo>
                  <a:pt x="1388" y="861"/>
                  <a:pt x="1405" y="786"/>
                  <a:pt x="1405" y="702"/>
                </a:cubicBezTo>
                <a:close/>
                <a:moveTo>
                  <a:pt x="1405" y="702"/>
                </a:moveTo>
                <a:lnTo>
                  <a:pt x="1405" y="702"/>
                </a:lnTo>
                <a:close/>
              </a:path>
            </a:pathLst>
          </a:custGeom>
          <a:solidFill>
            <a:schemeClr val="bg1"/>
          </a:solidFill>
          <a:ln>
            <a:noFill/>
          </a:ln>
          <a:effectLst/>
          <a:extLst/>
        </p:spPr>
        <p:txBody>
          <a:bodyPr wrap="none" lIns="243785" tIns="121892" rIns="243785" bIns="121892" anchor="ctr"/>
          <a:lstStyle/>
          <a:p>
            <a:pPr>
              <a:defRPr/>
            </a:pPr>
            <a:endParaRPr lang="en-US" dirty="0">
              <a:ea typeface="SimSun" charset="0"/>
            </a:endParaRPr>
          </a:p>
        </p:txBody>
      </p:sp>
      <p:grpSp>
        <p:nvGrpSpPr>
          <p:cNvPr id="67" name="Group 66"/>
          <p:cNvGrpSpPr/>
          <p:nvPr/>
        </p:nvGrpSpPr>
        <p:grpSpPr>
          <a:xfrm>
            <a:off x="4805921" y="483017"/>
            <a:ext cx="14765808" cy="2079087"/>
            <a:chOff x="4785334" y="483017"/>
            <a:chExt cx="14765808" cy="2079087"/>
          </a:xfrm>
        </p:grpSpPr>
        <p:sp>
          <p:nvSpPr>
            <p:cNvPr id="68" name="TextBox 67"/>
            <p:cNvSpPr txBox="1"/>
            <p:nvPr/>
          </p:nvSpPr>
          <p:spPr>
            <a:xfrm>
              <a:off x="4785334" y="483017"/>
              <a:ext cx="14765808" cy="1446532"/>
            </a:xfrm>
            <a:prstGeom prst="rect">
              <a:avLst/>
            </a:prstGeom>
            <a:noFill/>
          </p:spPr>
          <p:txBody>
            <a:bodyPr wrap="square" lIns="91422" tIns="45711" rIns="91422" bIns="45711" rtlCol="0">
              <a:spAutoFit/>
            </a:bodyPr>
            <a:lstStyle/>
            <a:p>
              <a:pPr algn="ctr"/>
              <a:r>
                <a:rPr lang="en-US" sz="8800" b="1" dirty="0" smtClean="0">
                  <a:solidFill>
                    <a:schemeClr val="tx2"/>
                  </a:solidFill>
                  <a:latin typeface="Lato Regular"/>
                  <a:cs typeface="Lato Regular"/>
                </a:rPr>
                <a:t>Program methodology</a:t>
              </a:r>
              <a:endParaRPr lang="id-ID" sz="8800" b="1" dirty="0" smtClean="0">
                <a:solidFill>
                  <a:schemeClr val="tx2"/>
                </a:solidFill>
                <a:latin typeface="Lato Regular"/>
                <a:cs typeface="Lato Regular"/>
              </a:endParaRPr>
            </a:p>
          </p:txBody>
        </p:sp>
        <p:sp>
          <p:nvSpPr>
            <p:cNvPr id="69" name="Rectangle 68"/>
            <p:cNvSpPr/>
            <p:nvPr/>
          </p:nvSpPr>
          <p:spPr>
            <a:xfrm>
              <a:off x="11412311" y="2470667"/>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70" name="Subtitle 2"/>
            <p:cNvSpPr txBox="1">
              <a:spLocks/>
            </p:cNvSpPr>
            <p:nvPr/>
          </p:nvSpPr>
          <p:spPr>
            <a:xfrm>
              <a:off x="6361236" y="1634834"/>
              <a:ext cx="11655185"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3100" dirty="0" smtClean="0">
                  <a:latin typeface="Lato Light"/>
                  <a:cs typeface="Lato Light"/>
                </a:rPr>
                <a:t>Key Steps to </a:t>
              </a:r>
              <a:r>
                <a:rPr lang="en-US" sz="3100" dirty="0" smtClean="0">
                  <a:solidFill>
                    <a:schemeClr val="accent1"/>
                  </a:solidFill>
                  <a:latin typeface="Lato Light"/>
                  <a:cs typeface="Lato Light"/>
                </a:rPr>
                <a:t>Implement</a:t>
              </a:r>
              <a:endParaRPr lang="en-US" sz="3100" dirty="0">
                <a:solidFill>
                  <a:schemeClr val="accent1"/>
                </a:solidFill>
                <a:latin typeface="Lato Light"/>
                <a:cs typeface="Lato Light"/>
              </a:endParaRPr>
            </a:p>
          </p:txBody>
        </p:sp>
      </p:grpSp>
    </p:spTree>
    <p:extLst>
      <p:ext uri="{BB962C8B-B14F-4D97-AF65-F5344CB8AC3E}">
        <p14:creationId xmlns:p14="http://schemas.microsoft.com/office/powerpoint/2010/main" val="99449554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1000"/>
                                        <p:tgtEl>
                                          <p:spTgt spid="67"/>
                                        </p:tgtEl>
                                      </p:cBhvr>
                                    </p:animEffect>
                                    <p:anim calcmode="lin" valueType="num">
                                      <p:cBhvr>
                                        <p:cTn id="8" dur="1000" fill="hold"/>
                                        <p:tgtEl>
                                          <p:spTgt spid="67"/>
                                        </p:tgtEl>
                                        <p:attrNameLst>
                                          <p:attrName>ppt_x</p:attrName>
                                        </p:attrNameLst>
                                      </p:cBhvr>
                                      <p:tavLst>
                                        <p:tav tm="0">
                                          <p:val>
                                            <p:strVal val="#ppt_x"/>
                                          </p:val>
                                        </p:tav>
                                        <p:tav tm="100000">
                                          <p:val>
                                            <p:strVal val="#ppt_x"/>
                                          </p:val>
                                        </p:tav>
                                      </p:tavLst>
                                    </p:anim>
                                    <p:anim calcmode="lin" valueType="num">
                                      <p:cBhvr>
                                        <p:cTn id="9" dur="900" decel="100000" fill="hold"/>
                                        <p:tgtEl>
                                          <p:spTgt spid="6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p:cTn id="15" dur="500" fill="hold"/>
                                        <p:tgtEl>
                                          <p:spTgt spid="25"/>
                                        </p:tgtEl>
                                        <p:attrNameLst>
                                          <p:attrName>ppt_w</p:attrName>
                                        </p:attrNameLst>
                                      </p:cBhvr>
                                      <p:tavLst>
                                        <p:tav tm="0">
                                          <p:val>
                                            <p:fltVal val="0"/>
                                          </p:val>
                                        </p:tav>
                                        <p:tav tm="100000">
                                          <p:val>
                                            <p:strVal val="#ppt_w"/>
                                          </p:val>
                                        </p:tav>
                                      </p:tavLst>
                                    </p:anim>
                                    <p:anim calcmode="lin" valueType="num">
                                      <p:cBhvr>
                                        <p:cTn id="16" dur="500" fill="hold"/>
                                        <p:tgtEl>
                                          <p:spTgt spid="25"/>
                                        </p:tgtEl>
                                        <p:attrNameLst>
                                          <p:attrName>ppt_h</p:attrName>
                                        </p:attrNameLst>
                                      </p:cBhvr>
                                      <p:tavLst>
                                        <p:tav tm="0">
                                          <p:val>
                                            <p:fltVal val="0"/>
                                          </p:val>
                                        </p:tav>
                                        <p:tav tm="100000">
                                          <p:val>
                                            <p:strVal val="#ppt_h"/>
                                          </p:val>
                                        </p:tav>
                                      </p:tavLst>
                                    </p:anim>
                                    <p:animEffect transition="in" filter="fade">
                                      <p:cBhvr>
                                        <p:cTn id="17" dur="500"/>
                                        <p:tgtEl>
                                          <p:spTgt spid="25"/>
                                        </p:tgtEl>
                                      </p:cBhvr>
                                    </p:animEffect>
                                  </p:childTnLst>
                                </p:cTn>
                              </p:par>
                            </p:childTnLst>
                          </p:cTn>
                        </p:par>
                        <p:par>
                          <p:cTn id="18" fill="hold">
                            <p:stCondLst>
                              <p:cond delay="500"/>
                            </p:stCondLst>
                            <p:childTnLst>
                              <p:par>
                                <p:cTn id="19" presetID="37" presetClass="entr" presetSubtype="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900" decel="100000" fill="hold"/>
                                        <p:tgtEl>
                                          <p:spTgt spid="1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5" fill="hold">
                            <p:stCondLst>
                              <p:cond delay="1500"/>
                            </p:stCondLst>
                            <p:childTnLst>
                              <p:par>
                                <p:cTn id="26" presetID="49" presetClass="entr" presetSubtype="0" decel="100000"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 calcmode="lin" valueType="num">
                                      <p:cBhvr>
                                        <p:cTn id="30" dur="500" fill="hold"/>
                                        <p:tgtEl>
                                          <p:spTgt spid="54"/>
                                        </p:tgtEl>
                                        <p:attrNameLst>
                                          <p:attrName>style.rotation</p:attrName>
                                        </p:attrNameLst>
                                      </p:cBhvr>
                                      <p:tavLst>
                                        <p:tav tm="0">
                                          <p:val>
                                            <p:fltVal val="360"/>
                                          </p:val>
                                        </p:tav>
                                        <p:tav tm="100000">
                                          <p:val>
                                            <p:fltVal val="0"/>
                                          </p:val>
                                        </p:tav>
                                      </p:tavLst>
                                    </p:anim>
                                    <p:animEffect transition="in" filter="fade">
                                      <p:cBhvr>
                                        <p:cTn id="31" dur="500"/>
                                        <p:tgtEl>
                                          <p:spTgt spid="54"/>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61"/>
                                        </p:tgtEl>
                                        <p:attrNameLst>
                                          <p:attrName>style.visibility</p:attrName>
                                        </p:attrNameLst>
                                      </p:cBhvr>
                                      <p:to>
                                        <p:strVal val="visible"/>
                                      </p:to>
                                    </p:set>
                                    <p:anim calcmode="lin" valueType="num">
                                      <p:cBhvr>
                                        <p:cTn id="36" dur="500" fill="hold"/>
                                        <p:tgtEl>
                                          <p:spTgt spid="61"/>
                                        </p:tgtEl>
                                        <p:attrNameLst>
                                          <p:attrName>ppt_w</p:attrName>
                                        </p:attrNameLst>
                                      </p:cBhvr>
                                      <p:tavLst>
                                        <p:tav tm="0">
                                          <p:val>
                                            <p:fltVal val="0"/>
                                          </p:val>
                                        </p:tav>
                                        <p:tav tm="100000">
                                          <p:val>
                                            <p:strVal val="#ppt_w"/>
                                          </p:val>
                                        </p:tav>
                                      </p:tavLst>
                                    </p:anim>
                                    <p:anim calcmode="lin" valueType="num">
                                      <p:cBhvr>
                                        <p:cTn id="37" dur="500" fill="hold"/>
                                        <p:tgtEl>
                                          <p:spTgt spid="61"/>
                                        </p:tgtEl>
                                        <p:attrNameLst>
                                          <p:attrName>ppt_h</p:attrName>
                                        </p:attrNameLst>
                                      </p:cBhvr>
                                      <p:tavLst>
                                        <p:tav tm="0">
                                          <p:val>
                                            <p:fltVal val="0"/>
                                          </p:val>
                                        </p:tav>
                                        <p:tav tm="100000">
                                          <p:val>
                                            <p:strVal val="#ppt_h"/>
                                          </p:val>
                                        </p:tav>
                                      </p:tavLst>
                                    </p:anim>
                                    <p:animEffect transition="in" filter="fade">
                                      <p:cBhvr>
                                        <p:cTn id="38" dur="500"/>
                                        <p:tgtEl>
                                          <p:spTgt spid="61"/>
                                        </p:tgtEl>
                                      </p:cBhvr>
                                    </p:animEffect>
                                  </p:childTnLst>
                                </p:cTn>
                              </p:par>
                            </p:childTnLst>
                          </p:cTn>
                        </p:par>
                        <p:par>
                          <p:cTn id="39" fill="hold">
                            <p:stCondLst>
                              <p:cond delay="500"/>
                            </p:stCondLst>
                            <p:childTnLst>
                              <p:par>
                                <p:cTn id="40" presetID="37" presetClass="entr" presetSubtype="0"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900" decel="100000" fill="hold"/>
                                        <p:tgtEl>
                                          <p:spTgt spid="1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6" fill="hold">
                            <p:stCondLst>
                              <p:cond delay="1500"/>
                            </p:stCondLst>
                            <p:childTnLst>
                              <p:par>
                                <p:cTn id="47" presetID="49" presetClass="entr" presetSubtype="0" decel="100000"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 calcmode="lin" valueType="num">
                                      <p:cBhvr>
                                        <p:cTn id="51" dur="500" fill="hold"/>
                                        <p:tgtEl>
                                          <p:spTgt spid="55"/>
                                        </p:tgtEl>
                                        <p:attrNameLst>
                                          <p:attrName>style.rotation</p:attrName>
                                        </p:attrNameLst>
                                      </p:cBhvr>
                                      <p:tavLst>
                                        <p:tav tm="0">
                                          <p:val>
                                            <p:fltVal val="360"/>
                                          </p:val>
                                        </p:tav>
                                        <p:tav tm="100000">
                                          <p:val>
                                            <p:fltVal val="0"/>
                                          </p:val>
                                        </p:tav>
                                      </p:tavLst>
                                    </p:anim>
                                    <p:animEffect transition="in" filter="fade">
                                      <p:cBhvr>
                                        <p:cTn id="52" dur="500"/>
                                        <p:tgtEl>
                                          <p:spTgt spid="55"/>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childTnLst>
                          </p:cTn>
                        </p:par>
                        <p:par>
                          <p:cTn id="60" fill="hold">
                            <p:stCondLst>
                              <p:cond delay="500"/>
                            </p:stCondLst>
                            <p:childTnLst>
                              <p:par>
                                <p:cTn id="61" presetID="37" presetClass="entr" presetSubtype="0" fill="hold" grpId="0" nodeType="after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1000"/>
                                        <p:tgtEl>
                                          <p:spTgt spid="10"/>
                                        </p:tgtEl>
                                      </p:cBhvr>
                                    </p:animEffect>
                                    <p:anim calcmode="lin" valueType="num">
                                      <p:cBhvr>
                                        <p:cTn id="64" dur="1000" fill="hold"/>
                                        <p:tgtEl>
                                          <p:spTgt spid="10"/>
                                        </p:tgtEl>
                                        <p:attrNameLst>
                                          <p:attrName>ppt_x</p:attrName>
                                        </p:attrNameLst>
                                      </p:cBhvr>
                                      <p:tavLst>
                                        <p:tav tm="0">
                                          <p:val>
                                            <p:strVal val="#ppt_x"/>
                                          </p:val>
                                        </p:tav>
                                        <p:tav tm="100000">
                                          <p:val>
                                            <p:strVal val="#ppt_x"/>
                                          </p:val>
                                        </p:tav>
                                      </p:tavLst>
                                    </p:anim>
                                    <p:anim calcmode="lin" valueType="num">
                                      <p:cBhvr>
                                        <p:cTn id="65" dur="900" decel="100000" fill="hold"/>
                                        <p:tgtEl>
                                          <p:spTgt spid="10"/>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7" fill="hold">
                            <p:stCondLst>
                              <p:cond delay="1500"/>
                            </p:stCondLst>
                            <p:childTnLst>
                              <p:par>
                                <p:cTn id="68" presetID="49" presetClass="entr" presetSubtype="0" decel="100000"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p:cTn id="70" dur="500" fill="hold"/>
                                        <p:tgtEl>
                                          <p:spTgt spid="57"/>
                                        </p:tgtEl>
                                        <p:attrNameLst>
                                          <p:attrName>ppt_w</p:attrName>
                                        </p:attrNameLst>
                                      </p:cBhvr>
                                      <p:tavLst>
                                        <p:tav tm="0">
                                          <p:val>
                                            <p:fltVal val="0"/>
                                          </p:val>
                                        </p:tav>
                                        <p:tav tm="100000">
                                          <p:val>
                                            <p:strVal val="#ppt_w"/>
                                          </p:val>
                                        </p:tav>
                                      </p:tavLst>
                                    </p:anim>
                                    <p:anim calcmode="lin" valueType="num">
                                      <p:cBhvr>
                                        <p:cTn id="71" dur="500" fill="hold"/>
                                        <p:tgtEl>
                                          <p:spTgt spid="57"/>
                                        </p:tgtEl>
                                        <p:attrNameLst>
                                          <p:attrName>ppt_h</p:attrName>
                                        </p:attrNameLst>
                                      </p:cBhvr>
                                      <p:tavLst>
                                        <p:tav tm="0">
                                          <p:val>
                                            <p:fltVal val="0"/>
                                          </p:val>
                                        </p:tav>
                                        <p:tav tm="100000">
                                          <p:val>
                                            <p:strVal val="#ppt_h"/>
                                          </p:val>
                                        </p:tav>
                                      </p:tavLst>
                                    </p:anim>
                                    <p:anim calcmode="lin" valueType="num">
                                      <p:cBhvr>
                                        <p:cTn id="72" dur="500" fill="hold"/>
                                        <p:tgtEl>
                                          <p:spTgt spid="57"/>
                                        </p:tgtEl>
                                        <p:attrNameLst>
                                          <p:attrName>style.rotation</p:attrName>
                                        </p:attrNameLst>
                                      </p:cBhvr>
                                      <p:tavLst>
                                        <p:tav tm="0">
                                          <p:val>
                                            <p:fltVal val="360"/>
                                          </p:val>
                                        </p:tav>
                                        <p:tav tm="100000">
                                          <p:val>
                                            <p:fltVal val="0"/>
                                          </p:val>
                                        </p:tav>
                                      </p:tavLst>
                                    </p:anim>
                                    <p:animEffect transition="in" filter="fade">
                                      <p:cBhvr>
                                        <p:cTn id="73" dur="500"/>
                                        <p:tgtEl>
                                          <p:spTgt spid="57"/>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nodeType="clickEffect">
                                  <p:stCondLst>
                                    <p:cond delay="0"/>
                                  </p:stCondLst>
                                  <p:childTnLst>
                                    <p:set>
                                      <p:cBhvr>
                                        <p:cTn id="77" dur="1" fill="hold">
                                          <p:stCondLst>
                                            <p:cond delay="0"/>
                                          </p:stCondLst>
                                        </p:cTn>
                                        <p:tgtEl>
                                          <p:spTgt spid="63"/>
                                        </p:tgtEl>
                                        <p:attrNameLst>
                                          <p:attrName>style.visibility</p:attrName>
                                        </p:attrNameLst>
                                      </p:cBhvr>
                                      <p:to>
                                        <p:strVal val="visible"/>
                                      </p:to>
                                    </p:set>
                                    <p:anim calcmode="lin" valueType="num">
                                      <p:cBhvr>
                                        <p:cTn id="78" dur="500" fill="hold"/>
                                        <p:tgtEl>
                                          <p:spTgt spid="63"/>
                                        </p:tgtEl>
                                        <p:attrNameLst>
                                          <p:attrName>ppt_w</p:attrName>
                                        </p:attrNameLst>
                                      </p:cBhvr>
                                      <p:tavLst>
                                        <p:tav tm="0">
                                          <p:val>
                                            <p:fltVal val="0"/>
                                          </p:val>
                                        </p:tav>
                                        <p:tav tm="100000">
                                          <p:val>
                                            <p:strVal val="#ppt_w"/>
                                          </p:val>
                                        </p:tav>
                                      </p:tavLst>
                                    </p:anim>
                                    <p:anim calcmode="lin" valueType="num">
                                      <p:cBhvr>
                                        <p:cTn id="79" dur="500" fill="hold"/>
                                        <p:tgtEl>
                                          <p:spTgt spid="63"/>
                                        </p:tgtEl>
                                        <p:attrNameLst>
                                          <p:attrName>ppt_h</p:attrName>
                                        </p:attrNameLst>
                                      </p:cBhvr>
                                      <p:tavLst>
                                        <p:tav tm="0">
                                          <p:val>
                                            <p:fltVal val="0"/>
                                          </p:val>
                                        </p:tav>
                                        <p:tav tm="100000">
                                          <p:val>
                                            <p:strVal val="#ppt_h"/>
                                          </p:val>
                                        </p:tav>
                                      </p:tavLst>
                                    </p:anim>
                                    <p:animEffect transition="in" filter="fade">
                                      <p:cBhvr>
                                        <p:cTn id="80" dur="500"/>
                                        <p:tgtEl>
                                          <p:spTgt spid="63"/>
                                        </p:tgtEl>
                                      </p:cBhvr>
                                    </p:animEffect>
                                  </p:childTnLst>
                                </p:cTn>
                              </p:par>
                            </p:childTnLst>
                          </p:cTn>
                        </p:par>
                        <p:par>
                          <p:cTn id="81" fill="hold">
                            <p:stCondLst>
                              <p:cond delay="500"/>
                            </p:stCondLst>
                            <p:childTnLst>
                              <p:par>
                                <p:cTn id="82" presetID="37" presetClass="entr" presetSubtype="0" fill="hold" grpId="0" nodeType="afterEffect">
                                  <p:stCondLst>
                                    <p:cond delay="0"/>
                                  </p:stCondLst>
                                  <p:childTnLst>
                                    <p:set>
                                      <p:cBhvr>
                                        <p:cTn id="83" dur="1" fill="hold">
                                          <p:stCondLst>
                                            <p:cond delay="0"/>
                                          </p:stCondLst>
                                        </p:cTn>
                                        <p:tgtEl>
                                          <p:spTgt spid="9"/>
                                        </p:tgtEl>
                                        <p:attrNameLst>
                                          <p:attrName>style.visibility</p:attrName>
                                        </p:attrNameLst>
                                      </p:cBhvr>
                                      <p:to>
                                        <p:strVal val="visible"/>
                                      </p:to>
                                    </p:set>
                                    <p:animEffect transition="in" filter="fade">
                                      <p:cBhvr>
                                        <p:cTn id="84" dur="1000"/>
                                        <p:tgtEl>
                                          <p:spTgt spid="9"/>
                                        </p:tgtEl>
                                      </p:cBhvr>
                                    </p:animEffect>
                                    <p:anim calcmode="lin" valueType="num">
                                      <p:cBhvr>
                                        <p:cTn id="85" dur="1000" fill="hold"/>
                                        <p:tgtEl>
                                          <p:spTgt spid="9"/>
                                        </p:tgtEl>
                                        <p:attrNameLst>
                                          <p:attrName>ppt_x</p:attrName>
                                        </p:attrNameLst>
                                      </p:cBhvr>
                                      <p:tavLst>
                                        <p:tav tm="0">
                                          <p:val>
                                            <p:strVal val="#ppt_x"/>
                                          </p:val>
                                        </p:tav>
                                        <p:tav tm="100000">
                                          <p:val>
                                            <p:strVal val="#ppt_x"/>
                                          </p:val>
                                        </p:tav>
                                      </p:tavLst>
                                    </p:anim>
                                    <p:anim calcmode="lin" valueType="num">
                                      <p:cBhvr>
                                        <p:cTn id="86" dur="900" decel="100000" fill="hold"/>
                                        <p:tgtEl>
                                          <p:spTgt spid="9"/>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88" fill="hold">
                            <p:stCondLst>
                              <p:cond delay="1500"/>
                            </p:stCondLst>
                            <p:childTnLst>
                              <p:par>
                                <p:cTn id="89" presetID="49" presetClass="entr" presetSubtype="0" decel="100000"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500" fill="hold"/>
                                        <p:tgtEl>
                                          <p:spTgt spid="50"/>
                                        </p:tgtEl>
                                        <p:attrNameLst>
                                          <p:attrName>ppt_w</p:attrName>
                                        </p:attrNameLst>
                                      </p:cBhvr>
                                      <p:tavLst>
                                        <p:tav tm="0">
                                          <p:val>
                                            <p:fltVal val="0"/>
                                          </p:val>
                                        </p:tav>
                                        <p:tav tm="100000">
                                          <p:val>
                                            <p:strVal val="#ppt_w"/>
                                          </p:val>
                                        </p:tav>
                                      </p:tavLst>
                                    </p:anim>
                                    <p:anim calcmode="lin" valueType="num">
                                      <p:cBhvr>
                                        <p:cTn id="92" dur="500" fill="hold"/>
                                        <p:tgtEl>
                                          <p:spTgt spid="50"/>
                                        </p:tgtEl>
                                        <p:attrNameLst>
                                          <p:attrName>ppt_h</p:attrName>
                                        </p:attrNameLst>
                                      </p:cBhvr>
                                      <p:tavLst>
                                        <p:tav tm="0">
                                          <p:val>
                                            <p:fltVal val="0"/>
                                          </p:val>
                                        </p:tav>
                                        <p:tav tm="100000">
                                          <p:val>
                                            <p:strVal val="#ppt_h"/>
                                          </p:val>
                                        </p:tav>
                                      </p:tavLst>
                                    </p:anim>
                                    <p:anim calcmode="lin" valueType="num">
                                      <p:cBhvr>
                                        <p:cTn id="93" dur="500" fill="hold"/>
                                        <p:tgtEl>
                                          <p:spTgt spid="50"/>
                                        </p:tgtEl>
                                        <p:attrNameLst>
                                          <p:attrName>style.rotation</p:attrName>
                                        </p:attrNameLst>
                                      </p:cBhvr>
                                      <p:tavLst>
                                        <p:tav tm="0">
                                          <p:val>
                                            <p:fltVal val="360"/>
                                          </p:val>
                                        </p:tav>
                                        <p:tav tm="100000">
                                          <p:val>
                                            <p:fltVal val="0"/>
                                          </p:val>
                                        </p:tav>
                                      </p:tavLst>
                                    </p:anim>
                                    <p:animEffect transition="in" filter="fade">
                                      <p:cBhvr>
                                        <p:cTn id="94" dur="500"/>
                                        <p:tgtEl>
                                          <p:spTgt spid="50"/>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16" fill="hold" nodeType="clickEffect">
                                  <p:stCondLst>
                                    <p:cond delay="0"/>
                                  </p:stCondLst>
                                  <p:childTnLst>
                                    <p:set>
                                      <p:cBhvr>
                                        <p:cTn id="98" dur="1" fill="hold">
                                          <p:stCondLst>
                                            <p:cond delay="0"/>
                                          </p:stCondLst>
                                        </p:cTn>
                                        <p:tgtEl>
                                          <p:spTgt spid="64"/>
                                        </p:tgtEl>
                                        <p:attrNameLst>
                                          <p:attrName>style.visibility</p:attrName>
                                        </p:attrNameLst>
                                      </p:cBhvr>
                                      <p:to>
                                        <p:strVal val="visible"/>
                                      </p:to>
                                    </p:set>
                                    <p:anim calcmode="lin" valueType="num">
                                      <p:cBhvr>
                                        <p:cTn id="99" dur="500" fill="hold"/>
                                        <p:tgtEl>
                                          <p:spTgt spid="64"/>
                                        </p:tgtEl>
                                        <p:attrNameLst>
                                          <p:attrName>ppt_w</p:attrName>
                                        </p:attrNameLst>
                                      </p:cBhvr>
                                      <p:tavLst>
                                        <p:tav tm="0">
                                          <p:val>
                                            <p:fltVal val="0"/>
                                          </p:val>
                                        </p:tav>
                                        <p:tav tm="100000">
                                          <p:val>
                                            <p:strVal val="#ppt_w"/>
                                          </p:val>
                                        </p:tav>
                                      </p:tavLst>
                                    </p:anim>
                                    <p:anim calcmode="lin" valueType="num">
                                      <p:cBhvr>
                                        <p:cTn id="100" dur="500" fill="hold"/>
                                        <p:tgtEl>
                                          <p:spTgt spid="64"/>
                                        </p:tgtEl>
                                        <p:attrNameLst>
                                          <p:attrName>ppt_h</p:attrName>
                                        </p:attrNameLst>
                                      </p:cBhvr>
                                      <p:tavLst>
                                        <p:tav tm="0">
                                          <p:val>
                                            <p:fltVal val="0"/>
                                          </p:val>
                                        </p:tav>
                                        <p:tav tm="100000">
                                          <p:val>
                                            <p:strVal val="#ppt_h"/>
                                          </p:val>
                                        </p:tav>
                                      </p:tavLst>
                                    </p:anim>
                                    <p:animEffect transition="in" filter="fade">
                                      <p:cBhvr>
                                        <p:cTn id="101" dur="500"/>
                                        <p:tgtEl>
                                          <p:spTgt spid="64"/>
                                        </p:tgtEl>
                                      </p:cBhvr>
                                    </p:animEffect>
                                  </p:childTnLst>
                                </p:cTn>
                              </p:par>
                            </p:childTnLst>
                          </p:cTn>
                        </p:par>
                        <p:par>
                          <p:cTn id="102" fill="hold">
                            <p:stCondLst>
                              <p:cond delay="500"/>
                            </p:stCondLst>
                            <p:childTnLst>
                              <p:par>
                                <p:cTn id="103" presetID="37" presetClass="entr" presetSubtype="0" fill="hold" grpId="0" nodeType="afterEffect">
                                  <p:stCondLst>
                                    <p:cond delay="0"/>
                                  </p:stCondLst>
                                  <p:childTnLst>
                                    <p:set>
                                      <p:cBhvr>
                                        <p:cTn id="104" dur="1" fill="hold">
                                          <p:stCondLst>
                                            <p:cond delay="0"/>
                                          </p:stCondLst>
                                        </p:cTn>
                                        <p:tgtEl>
                                          <p:spTgt spid="8"/>
                                        </p:tgtEl>
                                        <p:attrNameLst>
                                          <p:attrName>style.visibility</p:attrName>
                                        </p:attrNameLst>
                                      </p:cBhvr>
                                      <p:to>
                                        <p:strVal val="visible"/>
                                      </p:to>
                                    </p:set>
                                    <p:animEffect transition="in" filter="fade">
                                      <p:cBhvr>
                                        <p:cTn id="105" dur="1000"/>
                                        <p:tgtEl>
                                          <p:spTgt spid="8"/>
                                        </p:tgtEl>
                                      </p:cBhvr>
                                    </p:animEffect>
                                    <p:anim calcmode="lin" valueType="num">
                                      <p:cBhvr>
                                        <p:cTn id="106" dur="1000" fill="hold"/>
                                        <p:tgtEl>
                                          <p:spTgt spid="8"/>
                                        </p:tgtEl>
                                        <p:attrNameLst>
                                          <p:attrName>ppt_x</p:attrName>
                                        </p:attrNameLst>
                                      </p:cBhvr>
                                      <p:tavLst>
                                        <p:tav tm="0">
                                          <p:val>
                                            <p:strVal val="#ppt_x"/>
                                          </p:val>
                                        </p:tav>
                                        <p:tav tm="100000">
                                          <p:val>
                                            <p:strVal val="#ppt_x"/>
                                          </p:val>
                                        </p:tav>
                                      </p:tavLst>
                                    </p:anim>
                                    <p:anim calcmode="lin" valueType="num">
                                      <p:cBhvr>
                                        <p:cTn id="107" dur="900" decel="100000" fill="hold"/>
                                        <p:tgtEl>
                                          <p:spTgt spid="8"/>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09" fill="hold">
                            <p:stCondLst>
                              <p:cond delay="1500"/>
                            </p:stCondLst>
                            <p:childTnLst>
                              <p:par>
                                <p:cTn id="110" presetID="49" presetClass="entr" presetSubtype="0" decel="100000" fill="hold" grpId="0" nodeType="afterEffect">
                                  <p:stCondLst>
                                    <p:cond delay="0"/>
                                  </p:stCondLst>
                                  <p:childTnLst>
                                    <p:set>
                                      <p:cBhvr>
                                        <p:cTn id="111" dur="1" fill="hold">
                                          <p:stCondLst>
                                            <p:cond delay="0"/>
                                          </p:stCondLst>
                                        </p:cTn>
                                        <p:tgtEl>
                                          <p:spTgt spid="58"/>
                                        </p:tgtEl>
                                        <p:attrNameLst>
                                          <p:attrName>style.visibility</p:attrName>
                                        </p:attrNameLst>
                                      </p:cBhvr>
                                      <p:to>
                                        <p:strVal val="visible"/>
                                      </p:to>
                                    </p:set>
                                    <p:anim calcmode="lin" valueType="num">
                                      <p:cBhvr>
                                        <p:cTn id="112" dur="500" fill="hold"/>
                                        <p:tgtEl>
                                          <p:spTgt spid="58"/>
                                        </p:tgtEl>
                                        <p:attrNameLst>
                                          <p:attrName>ppt_w</p:attrName>
                                        </p:attrNameLst>
                                      </p:cBhvr>
                                      <p:tavLst>
                                        <p:tav tm="0">
                                          <p:val>
                                            <p:fltVal val="0"/>
                                          </p:val>
                                        </p:tav>
                                        <p:tav tm="100000">
                                          <p:val>
                                            <p:strVal val="#ppt_w"/>
                                          </p:val>
                                        </p:tav>
                                      </p:tavLst>
                                    </p:anim>
                                    <p:anim calcmode="lin" valueType="num">
                                      <p:cBhvr>
                                        <p:cTn id="113" dur="500" fill="hold"/>
                                        <p:tgtEl>
                                          <p:spTgt spid="58"/>
                                        </p:tgtEl>
                                        <p:attrNameLst>
                                          <p:attrName>ppt_h</p:attrName>
                                        </p:attrNameLst>
                                      </p:cBhvr>
                                      <p:tavLst>
                                        <p:tav tm="0">
                                          <p:val>
                                            <p:fltVal val="0"/>
                                          </p:val>
                                        </p:tav>
                                        <p:tav tm="100000">
                                          <p:val>
                                            <p:strVal val="#ppt_h"/>
                                          </p:val>
                                        </p:tav>
                                      </p:tavLst>
                                    </p:anim>
                                    <p:anim calcmode="lin" valueType="num">
                                      <p:cBhvr>
                                        <p:cTn id="114" dur="500" fill="hold"/>
                                        <p:tgtEl>
                                          <p:spTgt spid="58"/>
                                        </p:tgtEl>
                                        <p:attrNameLst>
                                          <p:attrName>style.rotation</p:attrName>
                                        </p:attrNameLst>
                                      </p:cBhvr>
                                      <p:tavLst>
                                        <p:tav tm="0">
                                          <p:val>
                                            <p:fltVal val="360"/>
                                          </p:val>
                                        </p:tav>
                                        <p:tav tm="100000">
                                          <p:val>
                                            <p:fltVal val="0"/>
                                          </p:val>
                                        </p:tav>
                                      </p:tavLst>
                                    </p:anim>
                                    <p:animEffect transition="in" filter="fade">
                                      <p:cBhvr>
                                        <p:cTn id="115" dur="500"/>
                                        <p:tgtEl>
                                          <p:spTgt spid="58"/>
                                        </p:tgtEl>
                                      </p:cBhvr>
                                    </p:animEffect>
                                  </p:childTnLst>
                                </p:cTn>
                              </p:par>
                            </p:childTnLst>
                          </p:cTn>
                        </p:par>
                      </p:childTnLst>
                    </p:cTn>
                  </p:par>
                  <p:par>
                    <p:cTn id="116" fill="hold">
                      <p:stCondLst>
                        <p:cond delay="indefinite"/>
                      </p:stCondLst>
                      <p:childTnLst>
                        <p:par>
                          <p:cTn id="117" fill="hold">
                            <p:stCondLst>
                              <p:cond delay="0"/>
                            </p:stCondLst>
                            <p:childTnLst>
                              <p:par>
                                <p:cTn id="118" presetID="53" presetClass="entr" presetSubtype="16" fill="hold" nodeType="click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p:cTn id="120" dur="500" fill="hold"/>
                                        <p:tgtEl>
                                          <p:spTgt spid="66"/>
                                        </p:tgtEl>
                                        <p:attrNameLst>
                                          <p:attrName>ppt_w</p:attrName>
                                        </p:attrNameLst>
                                      </p:cBhvr>
                                      <p:tavLst>
                                        <p:tav tm="0">
                                          <p:val>
                                            <p:fltVal val="0"/>
                                          </p:val>
                                        </p:tav>
                                        <p:tav tm="100000">
                                          <p:val>
                                            <p:strVal val="#ppt_w"/>
                                          </p:val>
                                        </p:tav>
                                      </p:tavLst>
                                    </p:anim>
                                    <p:anim calcmode="lin" valueType="num">
                                      <p:cBhvr>
                                        <p:cTn id="121" dur="500" fill="hold"/>
                                        <p:tgtEl>
                                          <p:spTgt spid="66"/>
                                        </p:tgtEl>
                                        <p:attrNameLst>
                                          <p:attrName>ppt_h</p:attrName>
                                        </p:attrNameLst>
                                      </p:cBhvr>
                                      <p:tavLst>
                                        <p:tav tm="0">
                                          <p:val>
                                            <p:fltVal val="0"/>
                                          </p:val>
                                        </p:tav>
                                        <p:tav tm="100000">
                                          <p:val>
                                            <p:strVal val="#ppt_h"/>
                                          </p:val>
                                        </p:tav>
                                      </p:tavLst>
                                    </p:anim>
                                    <p:animEffect transition="in" filter="fade">
                                      <p:cBhvr>
                                        <p:cTn id="122" dur="500"/>
                                        <p:tgtEl>
                                          <p:spTgt spid="66"/>
                                        </p:tgtEl>
                                      </p:cBhvr>
                                    </p:animEffect>
                                  </p:childTnLst>
                                </p:cTn>
                              </p:par>
                            </p:childTnLst>
                          </p:cTn>
                        </p:par>
                        <p:par>
                          <p:cTn id="123" fill="hold">
                            <p:stCondLst>
                              <p:cond delay="500"/>
                            </p:stCondLst>
                            <p:childTnLst>
                              <p:par>
                                <p:cTn id="124" presetID="37" presetClass="entr" presetSubtype="0" fill="hold" grpId="0" nodeType="afterEffect">
                                  <p:stCondLst>
                                    <p:cond delay="0"/>
                                  </p:stCondLst>
                                  <p:childTnLst>
                                    <p:set>
                                      <p:cBhvr>
                                        <p:cTn id="125" dur="1" fill="hold">
                                          <p:stCondLst>
                                            <p:cond delay="0"/>
                                          </p:stCondLst>
                                        </p:cTn>
                                        <p:tgtEl>
                                          <p:spTgt spid="7"/>
                                        </p:tgtEl>
                                        <p:attrNameLst>
                                          <p:attrName>style.visibility</p:attrName>
                                        </p:attrNameLst>
                                      </p:cBhvr>
                                      <p:to>
                                        <p:strVal val="visible"/>
                                      </p:to>
                                    </p:set>
                                    <p:animEffect transition="in" filter="fade">
                                      <p:cBhvr>
                                        <p:cTn id="126" dur="1000"/>
                                        <p:tgtEl>
                                          <p:spTgt spid="7"/>
                                        </p:tgtEl>
                                      </p:cBhvr>
                                    </p:animEffect>
                                    <p:anim calcmode="lin" valueType="num">
                                      <p:cBhvr>
                                        <p:cTn id="127" dur="1000" fill="hold"/>
                                        <p:tgtEl>
                                          <p:spTgt spid="7"/>
                                        </p:tgtEl>
                                        <p:attrNameLst>
                                          <p:attrName>ppt_x</p:attrName>
                                        </p:attrNameLst>
                                      </p:cBhvr>
                                      <p:tavLst>
                                        <p:tav tm="0">
                                          <p:val>
                                            <p:strVal val="#ppt_x"/>
                                          </p:val>
                                        </p:tav>
                                        <p:tav tm="100000">
                                          <p:val>
                                            <p:strVal val="#ppt_x"/>
                                          </p:val>
                                        </p:tav>
                                      </p:tavLst>
                                    </p:anim>
                                    <p:anim calcmode="lin" valueType="num">
                                      <p:cBhvr>
                                        <p:cTn id="128" dur="900" decel="100000" fill="hold"/>
                                        <p:tgtEl>
                                          <p:spTgt spid="7"/>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30" fill="hold">
                            <p:stCondLst>
                              <p:cond delay="1500"/>
                            </p:stCondLst>
                            <p:childTnLst>
                              <p:par>
                                <p:cTn id="131" presetID="49" presetClass="entr" presetSubtype="0" decel="100000" fill="hold" nodeType="afterEffect">
                                  <p:stCondLst>
                                    <p:cond delay="0"/>
                                  </p:stCondLst>
                                  <p:childTnLst>
                                    <p:set>
                                      <p:cBhvr>
                                        <p:cTn id="132" dur="1" fill="hold">
                                          <p:stCondLst>
                                            <p:cond delay="0"/>
                                          </p:stCondLst>
                                        </p:cTn>
                                        <p:tgtEl>
                                          <p:spTgt spid="36"/>
                                        </p:tgtEl>
                                        <p:attrNameLst>
                                          <p:attrName>style.visibility</p:attrName>
                                        </p:attrNameLst>
                                      </p:cBhvr>
                                      <p:to>
                                        <p:strVal val="visible"/>
                                      </p:to>
                                    </p:set>
                                    <p:anim calcmode="lin" valueType="num">
                                      <p:cBhvr>
                                        <p:cTn id="133" dur="500" fill="hold"/>
                                        <p:tgtEl>
                                          <p:spTgt spid="36"/>
                                        </p:tgtEl>
                                        <p:attrNameLst>
                                          <p:attrName>ppt_w</p:attrName>
                                        </p:attrNameLst>
                                      </p:cBhvr>
                                      <p:tavLst>
                                        <p:tav tm="0">
                                          <p:val>
                                            <p:fltVal val="0"/>
                                          </p:val>
                                        </p:tav>
                                        <p:tav tm="100000">
                                          <p:val>
                                            <p:strVal val="#ppt_w"/>
                                          </p:val>
                                        </p:tav>
                                      </p:tavLst>
                                    </p:anim>
                                    <p:anim calcmode="lin" valueType="num">
                                      <p:cBhvr>
                                        <p:cTn id="134" dur="500" fill="hold"/>
                                        <p:tgtEl>
                                          <p:spTgt spid="36"/>
                                        </p:tgtEl>
                                        <p:attrNameLst>
                                          <p:attrName>ppt_h</p:attrName>
                                        </p:attrNameLst>
                                      </p:cBhvr>
                                      <p:tavLst>
                                        <p:tav tm="0">
                                          <p:val>
                                            <p:fltVal val="0"/>
                                          </p:val>
                                        </p:tav>
                                        <p:tav tm="100000">
                                          <p:val>
                                            <p:strVal val="#ppt_h"/>
                                          </p:val>
                                        </p:tav>
                                      </p:tavLst>
                                    </p:anim>
                                    <p:anim calcmode="lin" valueType="num">
                                      <p:cBhvr>
                                        <p:cTn id="135" dur="500" fill="hold"/>
                                        <p:tgtEl>
                                          <p:spTgt spid="36"/>
                                        </p:tgtEl>
                                        <p:attrNameLst>
                                          <p:attrName>style.rotation</p:attrName>
                                        </p:attrNameLst>
                                      </p:cBhvr>
                                      <p:tavLst>
                                        <p:tav tm="0">
                                          <p:val>
                                            <p:fltVal val="360"/>
                                          </p:val>
                                        </p:tav>
                                        <p:tav tm="100000">
                                          <p:val>
                                            <p:fltVal val="0"/>
                                          </p:val>
                                        </p:tav>
                                      </p:tavLst>
                                    </p:anim>
                                    <p:animEffect transition="in" filter="fade">
                                      <p:cBhvr>
                                        <p:cTn id="136" dur="500"/>
                                        <p:tgtEl>
                                          <p:spTgt spid="36"/>
                                        </p:tgtEl>
                                      </p:cBhvr>
                                    </p:animEffect>
                                  </p:childTnLst>
                                </p:cTn>
                              </p:par>
                            </p:childTnLst>
                          </p:cTn>
                        </p:par>
                      </p:childTnLst>
                    </p:cTn>
                  </p:par>
                  <p:par>
                    <p:cTn id="137" fill="hold">
                      <p:stCondLst>
                        <p:cond delay="indefinite"/>
                      </p:stCondLst>
                      <p:childTnLst>
                        <p:par>
                          <p:cTn id="138" fill="hold">
                            <p:stCondLst>
                              <p:cond delay="0"/>
                            </p:stCondLst>
                            <p:childTnLst>
                              <p:par>
                                <p:cTn id="139" presetID="53" presetClass="entr" presetSubtype="16" fill="hold" nodeType="click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p:cTn id="141" dur="500" fill="hold"/>
                                        <p:tgtEl>
                                          <p:spTgt spid="65"/>
                                        </p:tgtEl>
                                        <p:attrNameLst>
                                          <p:attrName>ppt_w</p:attrName>
                                        </p:attrNameLst>
                                      </p:cBhvr>
                                      <p:tavLst>
                                        <p:tav tm="0">
                                          <p:val>
                                            <p:fltVal val="0"/>
                                          </p:val>
                                        </p:tav>
                                        <p:tav tm="100000">
                                          <p:val>
                                            <p:strVal val="#ppt_w"/>
                                          </p:val>
                                        </p:tav>
                                      </p:tavLst>
                                    </p:anim>
                                    <p:anim calcmode="lin" valueType="num">
                                      <p:cBhvr>
                                        <p:cTn id="142" dur="500" fill="hold"/>
                                        <p:tgtEl>
                                          <p:spTgt spid="65"/>
                                        </p:tgtEl>
                                        <p:attrNameLst>
                                          <p:attrName>ppt_h</p:attrName>
                                        </p:attrNameLst>
                                      </p:cBhvr>
                                      <p:tavLst>
                                        <p:tav tm="0">
                                          <p:val>
                                            <p:fltVal val="0"/>
                                          </p:val>
                                        </p:tav>
                                        <p:tav tm="100000">
                                          <p:val>
                                            <p:strVal val="#ppt_h"/>
                                          </p:val>
                                        </p:tav>
                                      </p:tavLst>
                                    </p:anim>
                                    <p:animEffect transition="in" filter="fade">
                                      <p:cBhvr>
                                        <p:cTn id="143" dur="500"/>
                                        <p:tgtEl>
                                          <p:spTgt spid="65"/>
                                        </p:tgtEl>
                                      </p:cBhvr>
                                    </p:animEffect>
                                  </p:childTnLst>
                                </p:cTn>
                              </p:par>
                            </p:childTnLst>
                          </p:cTn>
                        </p:par>
                        <p:par>
                          <p:cTn id="144" fill="hold">
                            <p:stCondLst>
                              <p:cond delay="500"/>
                            </p:stCondLst>
                            <p:childTnLst>
                              <p:par>
                                <p:cTn id="145" presetID="37" presetClass="entr" presetSubtype="0" fill="hold" grpId="0" nodeType="afterEffect">
                                  <p:stCondLst>
                                    <p:cond delay="0"/>
                                  </p:stCondLst>
                                  <p:childTnLst>
                                    <p:set>
                                      <p:cBhvr>
                                        <p:cTn id="146" dur="1" fill="hold">
                                          <p:stCondLst>
                                            <p:cond delay="0"/>
                                          </p:stCondLst>
                                        </p:cTn>
                                        <p:tgtEl>
                                          <p:spTgt spid="6"/>
                                        </p:tgtEl>
                                        <p:attrNameLst>
                                          <p:attrName>style.visibility</p:attrName>
                                        </p:attrNameLst>
                                      </p:cBhvr>
                                      <p:to>
                                        <p:strVal val="visible"/>
                                      </p:to>
                                    </p:set>
                                    <p:animEffect transition="in" filter="fade">
                                      <p:cBhvr>
                                        <p:cTn id="147" dur="1000"/>
                                        <p:tgtEl>
                                          <p:spTgt spid="6"/>
                                        </p:tgtEl>
                                      </p:cBhvr>
                                    </p:animEffect>
                                    <p:anim calcmode="lin" valueType="num">
                                      <p:cBhvr>
                                        <p:cTn id="148" dur="1000" fill="hold"/>
                                        <p:tgtEl>
                                          <p:spTgt spid="6"/>
                                        </p:tgtEl>
                                        <p:attrNameLst>
                                          <p:attrName>ppt_x</p:attrName>
                                        </p:attrNameLst>
                                      </p:cBhvr>
                                      <p:tavLst>
                                        <p:tav tm="0">
                                          <p:val>
                                            <p:strVal val="#ppt_x"/>
                                          </p:val>
                                        </p:tav>
                                        <p:tav tm="100000">
                                          <p:val>
                                            <p:strVal val="#ppt_x"/>
                                          </p:val>
                                        </p:tav>
                                      </p:tavLst>
                                    </p:anim>
                                    <p:anim calcmode="lin" valueType="num">
                                      <p:cBhvr>
                                        <p:cTn id="149" dur="900" decel="100000" fill="hold"/>
                                        <p:tgtEl>
                                          <p:spTgt spid="6"/>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1" fill="hold">
                            <p:stCondLst>
                              <p:cond delay="1500"/>
                            </p:stCondLst>
                            <p:childTnLst>
                              <p:par>
                                <p:cTn id="152" presetID="49" presetClass="entr" presetSubtype="0" decel="100000" fill="hold" nodeType="afterEffect">
                                  <p:stCondLst>
                                    <p:cond delay="0"/>
                                  </p:stCondLst>
                                  <p:childTnLst>
                                    <p:set>
                                      <p:cBhvr>
                                        <p:cTn id="153" dur="1" fill="hold">
                                          <p:stCondLst>
                                            <p:cond delay="0"/>
                                          </p:stCondLst>
                                        </p:cTn>
                                        <p:tgtEl>
                                          <p:spTgt spid="44"/>
                                        </p:tgtEl>
                                        <p:attrNameLst>
                                          <p:attrName>style.visibility</p:attrName>
                                        </p:attrNameLst>
                                      </p:cBhvr>
                                      <p:to>
                                        <p:strVal val="visible"/>
                                      </p:to>
                                    </p:set>
                                    <p:anim calcmode="lin" valueType="num">
                                      <p:cBhvr>
                                        <p:cTn id="154" dur="500" fill="hold"/>
                                        <p:tgtEl>
                                          <p:spTgt spid="44"/>
                                        </p:tgtEl>
                                        <p:attrNameLst>
                                          <p:attrName>ppt_w</p:attrName>
                                        </p:attrNameLst>
                                      </p:cBhvr>
                                      <p:tavLst>
                                        <p:tav tm="0">
                                          <p:val>
                                            <p:fltVal val="0"/>
                                          </p:val>
                                        </p:tav>
                                        <p:tav tm="100000">
                                          <p:val>
                                            <p:strVal val="#ppt_w"/>
                                          </p:val>
                                        </p:tav>
                                      </p:tavLst>
                                    </p:anim>
                                    <p:anim calcmode="lin" valueType="num">
                                      <p:cBhvr>
                                        <p:cTn id="155" dur="500" fill="hold"/>
                                        <p:tgtEl>
                                          <p:spTgt spid="44"/>
                                        </p:tgtEl>
                                        <p:attrNameLst>
                                          <p:attrName>ppt_h</p:attrName>
                                        </p:attrNameLst>
                                      </p:cBhvr>
                                      <p:tavLst>
                                        <p:tav tm="0">
                                          <p:val>
                                            <p:fltVal val="0"/>
                                          </p:val>
                                        </p:tav>
                                        <p:tav tm="100000">
                                          <p:val>
                                            <p:strVal val="#ppt_h"/>
                                          </p:val>
                                        </p:tav>
                                      </p:tavLst>
                                    </p:anim>
                                    <p:anim calcmode="lin" valueType="num">
                                      <p:cBhvr>
                                        <p:cTn id="156" dur="500" fill="hold"/>
                                        <p:tgtEl>
                                          <p:spTgt spid="44"/>
                                        </p:tgtEl>
                                        <p:attrNameLst>
                                          <p:attrName>style.rotation</p:attrName>
                                        </p:attrNameLst>
                                      </p:cBhvr>
                                      <p:tavLst>
                                        <p:tav tm="0">
                                          <p:val>
                                            <p:fltVal val="360"/>
                                          </p:val>
                                        </p:tav>
                                        <p:tav tm="100000">
                                          <p:val>
                                            <p:fltVal val="0"/>
                                          </p:val>
                                        </p:tav>
                                      </p:tavLst>
                                    </p:anim>
                                    <p:animEffect transition="in" filter="fade">
                                      <p:cBhvr>
                                        <p:cTn id="15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50" grpId="0" animBg="1"/>
      <p:bldP spid="54" grpId="0" animBg="1"/>
      <p:bldP spid="55" grpId="0" animBg="1"/>
      <p:bldP spid="57" grpId="0" animBg="1"/>
      <p:bldP spid="5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reeform 32"/>
          <p:cNvSpPr/>
          <p:nvPr/>
        </p:nvSpPr>
        <p:spPr bwMode="auto">
          <a:xfrm>
            <a:off x="2126532" y="8415029"/>
            <a:ext cx="3246197" cy="604470"/>
          </a:xfrm>
          <a:custGeom>
            <a:avLst/>
            <a:gdLst>
              <a:gd name="connsiteX0" fmla="*/ 0 w 1493792"/>
              <a:gd name="connsiteY0" fmla="*/ 0 h 1309396"/>
              <a:gd name="connsiteX1" fmla="*/ 1493792 w 1493792"/>
              <a:gd name="connsiteY1" fmla="*/ 0 h 1309396"/>
              <a:gd name="connsiteX2" fmla="*/ 1493792 w 1493792"/>
              <a:gd name="connsiteY2" fmla="*/ 1309396 h 1309396"/>
              <a:gd name="connsiteX3" fmla="*/ 0 w 1493792"/>
              <a:gd name="connsiteY3" fmla="*/ 1309396 h 1309396"/>
              <a:gd name="connsiteX4" fmla="*/ 0 w 1493792"/>
              <a:gd name="connsiteY4" fmla="*/ 0 h 13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3792" h="1309396">
                <a:moveTo>
                  <a:pt x="0" y="0"/>
                </a:moveTo>
                <a:lnTo>
                  <a:pt x="1493792" y="0"/>
                </a:lnTo>
                <a:lnTo>
                  <a:pt x="1493792" y="1309396"/>
                </a:lnTo>
                <a:lnTo>
                  <a:pt x="0" y="1309396"/>
                </a:lnTo>
                <a:lnTo>
                  <a:pt x="0" y="0"/>
                </a:lnTo>
                <a:close/>
              </a:path>
            </a:pathLst>
          </a:custGeom>
          <a:ln>
            <a:no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21892" tIns="121892" rIns="121892" bIns="121892" spcCol="3385"/>
          <a:lstStyle/>
          <a:p>
            <a:pPr algn="ctr" defTabSz="1422080">
              <a:lnSpc>
                <a:spcPct val="90000"/>
              </a:lnSpc>
              <a:spcAft>
                <a:spcPct val="35000"/>
              </a:spcAft>
              <a:defRPr/>
            </a:pPr>
            <a:r>
              <a:rPr lang="en-US" sz="3200" b="1" dirty="0" smtClean="0">
                <a:solidFill>
                  <a:schemeClr val="tx2"/>
                </a:solidFill>
                <a:latin typeface="Lato Regular"/>
                <a:cs typeface="Lato Regular"/>
              </a:rPr>
              <a:t>Instruments improvement</a:t>
            </a:r>
            <a:endParaRPr lang="en-US" sz="3200" b="1" dirty="0">
              <a:solidFill>
                <a:schemeClr val="tx2"/>
              </a:solidFill>
              <a:latin typeface="Lato Regular"/>
              <a:cs typeface="Lato Regular"/>
            </a:endParaRPr>
          </a:p>
        </p:txBody>
      </p:sp>
      <p:sp>
        <p:nvSpPr>
          <p:cNvPr id="34" name="L-Shape 33"/>
          <p:cNvSpPr/>
          <p:nvPr/>
        </p:nvSpPr>
        <p:spPr bwMode="auto">
          <a:xfrm rot="5400000">
            <a:off x="2414260" y="6051578"/>
            <a:ext cx="2223202" cy="3693736"/>
          </a:xfrm>
          <a:prstGeom prst="corner">
            <a:avLst>
              <a:gd name="adj1" fmla="val 16120"/>
              <a:gd name="adj2" fmla="val 16110"/>
            </a:avLst>
          </a:prstGeom>
          <a:solidFill>
            <a:schemeClr val="accent1"/>
          </a:solidFill>
          <a:ln>
            <a:solidFill>
              <a:schemeClr val="accent1"/>
            </a:solid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5" name="Freeform 16"/>
          <p:cNvSpPr>
            <a:spLocks noChangeArrowheads="1"/>
          </p:cNvSpPr>
          <p:nvPr/>
        </p:nvSpPr>
        <p:spPr bwMode="auto">
          <a:xfrm>
            <a:off x="3469723" y="7579579"/>
            <a:ext cx="514820" cy="808722"/>
          </a:xfrm>
          <a:custGeom>
            <a:avLst/>
            <a:gdLst>
              <a:gd name="T0" fmla="*/ 406 w 657"/>
              <a:gd name="T1" fmla="*/ 947 h 1032"/>
              <a:gd name="T2" fmla="*/ 333 w 657"/>
              <a:gd name="T3" fmla="*/ 1031 h 1032"/>
              <a:gd name="T4" fmla="*/ 250 w 657"/>
              <a:gd name="T5" fmla="*/ 947 h 1032"/>
              <a:gd name="T6" fmla="*/ 448 w 657"/>
              <a:gd name="T7" fmla="*/ 916 h 1032"/>
              <a:gd name="T8" fmla="*/ 198 w 657"/>
              <a:gd name="T9" fmla="*/ 833 h 1032"/>
              <a:gd name="T10" fmla="*/ 656 w 657"/>
              <a:gd name="T11" fmla="*/ 333 h 1032"/>
              <a:gd name="T12" fmla="*/ 562 w 657"/>
              <a:gd name="T13" fmla="*/ 562 h 1032"/>
              <a:gd name="T14" fmla="*/ 531 w 657"/>
              <a:gd name="T15" fmla="*/ 635 h 1032"/>
              <a:gd name="T16" fmla="*/ 500 w 657"/>
              <a:gd name="T17" fmla="*/ 708 h 1032"/>
              <a:gd name="T18" fmla="*/ 500 w 657"/>
              <a:gd name="T19" fmla="*/ 729 h 1032"/>
              <a:gd name="T20" fmla="*/ 166 w 657"/>
              <a:gd name="T21" fmla="*/ 791 h 1032"/>
              <a:gd name="T22" fmla="*/ 156 w 657"/>
              <a:gd name="T23" fmla="*/ 708 h 1032"/>
              <a:gd name="T24" fmla="*/ 135 w 657"/>
              <a:gd name="T25" fmla="*/ 635 h 1032"/>
              <a:gd name="T26" fmla="*/ 93 w 657"/>
              <a:gd name="T27" fmla="*/ 552 h 1032"/>
              <a:gd name="T28" fmla="*/ 0 w 657"/>
              <a:gd name="T29" fmla="*/ 333 h 1032"/>
              <a:gd name="T30" fmla="*/ 333 w 657"/>
              <a:gd name="T31" fmla="*/ 0 h 1032"/>
              <a:gd name="T32" fmla="*/ 656 w 657"/>
              <a:gd name="T33" fmla="*/ 333 h 1032"/>
              <a:gd name="T34" fmla="*/ 510 w 657"/>
              <a:gd name="T35" fmla="*/ 156 h 1032"/>
              <a:gd name="T36" fmla="*/ 156 w 657"/>
              <a:gd name="T37" fmla="*/ 156 h 1032"/>
              <a:gd name="T38" fmla="*/ 146 w 657"/>
              <a:gd name="T39" fmla="*/ 499 h 1032"/>
              <a:gd name="T40" fmla="*/ 166 w 657"/>
              <a:gd name="T41" fmla="*/ 541 h 1032"/>
              <a:gd name="T42" fmla="*/ 229 w 657"/>
              <a:gd name="T43" fmla="*/ 666 h 1032"/>
              <a:gd name="T44" fmla="*/ 427 w 657"/>
              <a:gd name="T45" fmla="*/ 718 h 1032"/>
              <a:gd name="T46" fmla="*/ 458 w 657"/>
              <a:gd name="T47" fmla="*/ 604 h 1032"/>
              <a:gd name="T48" fmla="*/ 510 w 657"/>
              <a:gd name="T49" fmla="*/ 520 h 1032"/>
              <a:gd name="T50" fmla="*/ 583 w 657"/>
              <a:gd name="T51" fmla="*/ 333 h 1032"/>
              <a:gd name="T52" fmla="*/ 354 w 657"/>
              <a:gd name="T53" fmla="*/ 354 h 1032"/>
              <a:gd name="T54" fmla="*/ 302 w 657"/>
              <a:gd name="T55" fmla="*/ 354 h 1032"/>
              <a:gd name="T56" fmla="*/ 239 w 657"/>
              <a:gd name="T57" fmla="*/ 354 h 1032"/>
              <a:gd name="T58" fmla="*/ 250 w 657"/>
              <a:gd name="T59" fmla="*/ 499 h 1032"/>
              <a:gd name="T60" fmla="*/ 302 w 657"/>
              <a:gd name="T61" fmla="*/ 499 h 1032"/>
              <a:gd name="T62" fmla="*/ 364 w 657"/>
              <a:gd name="T63" fmla="*/ 499 h 1032"/>
              <a:gd name="T64" fmla="*/ 416 w 657"/>
              <a:gd name="T65" fmla="*/ 499 h 1032"/>
              <a:gd name="T66" fmla="*/ 427 w 657"/>
              <a:gd name="T67" fmla="*/ 354 h 1032"/>
              <a:gd name="T68" fmla="*/ 385 w 657"/>
              <a:gd name="T69" fmla="*/ 416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57" h="1032">
                <a:moveTo>
                  <a:pt x="250" y="947"/>
                </a:moveTo>
                <a:cubicBezTo>
                  <a:pt x="406" y="947"/>
                  <a:pt x="406" y="947"/>
                  <a:pt x="406" y="947"/>
                </a:cubicBezTo>
                <a:cubicBezTo>
                  <a:pt x="406" y="968"/>
                  <a:pt x="396" y="989"/>
                  <a:pt x="385" y="1010"/>
                </a:cubicBezTo>
                <a:cubicBezTo>
                  <a:pt x="364" y="1020"/>
                  <a:pt x="354" y="1031"/>
                  <a:pt x="333" y="1031"/>
                </a:cubicBezTo>
                <a:cubicBezTo>
                  <a:pt x="312" y="1031"/>
                  <a:pt x="291" y="1020"/>
                  <a:pt x="281" y="1010"/>
                </a:cubicBezTo>
                <a:cubicBezTo>
                  <a:pt x="260" y="989"/>
                  <a:pt x="250" y="968"/>
                  <a:pt x="250" y="947"/>
                </a:cubicBezTo>
                <a:close/>
                <a:moveTo>
                  <a:pt x="208" y="916"/>
                </a:moveTo>
                <a:cubicBezTo>
                  <a:pt x="448" y="916"/>
                  <a:pt x="448" y="916"/>
                  <a:pt x="448" y="916"/>
                </a:cubicBezTo>
                <a:cubicBezTo>
                  <a:pt x="458" y="833"/>
                  <a:pt x="458" y="833"/>
                  <a:pt x="458" y="833"/>
                </a:cubicBezTo>
                <a:cubicBezTo>
                  <a:pt x="198" y="833"/>
                  <a:pt x="198" y="833"/>
                  <a:pt x="198" y="833"/>
                </a:cubicBezTo>
                <a:lnTo>
                  <a:pt x="208" y="916"/>
                </a:lnTo>
                <a:close/>
                <a:moveTo>
                  <a:pt x="656" y="333"/>
                </a:moveTo>
                <a:cubicBezTo>
                  <a:pt x="656" y="416"/>
                  <a:pt x="625" y="489"/>
                  <a:pt x="573" y="552"/>
                </a:cubicBezTo>
                <a:lnTo>
                  <a:pt x="562" y="562"/>
                </a:lnTo>
                <a:cubicBezTo>
                  <a:pt x="562" y="562"/>
                  <a:pt x="562" y="572"/>
                  <a:pt x="552" y="572"/>
                </a:cubicBezTo>
                <a:cubicBezTo>
                  <a:pt x="541" y="593"/>
                  <a:pt x="541" y="614"/>
                  <a:pt x="531" y="635"/>
                </a:cubicBezTo>
                <a:cubicBezTo>
                  <a:pt x="521" y="656"/>
                  <a:pt x="510" y="677"/>
                  <a:pt x="510" y="697"/>
                </a:cubicBezTo>
                <a:cubicBezTo>
                  <a:pt x="500" y="697"/>
                  <a:pt x="500" y="697"/>
                  <a:pt x="500" y="708"/>
                </a:cubicBezTo>
                <a:lnTo>
                  <a:pt x="500" y="718"/>
                </a:lnTo>
                <a:cubicBezTo>
                  <a:pt x="500" y="729"/>
                  <a:pt x="500" y="729"/>
                  <a:pt x="500" y="729"/>
                </a:cubicBezTo>
                <a:cubicBezTo>
                  <a:pt x="500" y="791"/>
                  <a:pt x="500" y="791"/>
                  <a:pt x="500" y="791"/>
                </a:cubicBezTo>
                <a:cubicBezTo>
                  <a:pt x="166" y="791"/>
                  <a:pt x="166" y="791"/>
                  <a:pt x="166" y="791"/>
                </a:cubicBezTo>
                <a:cubicBezTo>
                  <a:pt x="166" y="729"/>
                  <a:pt x="166" y="729"/>
                  <a:pt x="166" y="729"/>
                </a:cubicBezTo>
                <a:cubicBezTo>
                  <a:pt x="166" y="718"/>
                  <a:pt x="156" y="718"/>
                  <a:pt x="156" y="708"/>
                </a:cubicBezTo>
                <a:lnTo>
                  <a:pt x="156" y="697"/>
                </a:lnTo>
                <a:cubicBezTo>
                  <a:pt x="146" y="677"/>
                  <a:pt x="146" y="656"/>
                  <a:pt x="135" y="635"/>
                </a:cubicBezTo>
                <a:cubicBezTo>
                  <a:pt x="125" y="614"/>
                  <a:pt x="114" y="593"/>
                  <a:pt x="104" y="572"/>
                </a:cubicBezTo>
                <a:cubicBezTo>
                  <a:pt x="93" y="562"/>
                  <a:pt x="93" y="562"/>
                  <a:pt x="93" y="552"/>
                </a:cubicBezTo>
                <a:lnTo>
                  <a:pt x="83" y="552"/>
                </a:lnTo>
                <a:cubicBezTo>
                  <a:pt x="31" y="489"/>
                  <a:pt x="0" y="416"/>
                  <a:pt x="0" y="333"/>
                </a:cubicBezTo>
                <a:cubicBezTo>
                  <a:pt x="0" y="239"/>
                  <a:pt x="31" y="166"/>
                  <a:pt x="104" y="104"/>
                </a:cubicBezTo>
                <a:cubicBezTo>
                  <a:pt x="166" y="31"/>
                  <a:pt x="239" y="0"/>
                  <a:pt x="333" y="0"/>
                </a:cubicBezTo>
                <a:cubicBezTo>
                  <a:pt x="416" y="0"/>
                  <a:pt x="500" y="31"/>
                  <a:pt x="562" y="104"/>
                </a:cubicBezTo>
                <a:cubicBezTo>
                  <a:pt x="625" y="166"/>
                  <a:pt x="656" y="239"/>
                  <a:pt x="656" y="333"/>
                </a:cubicBezTo>
                <a:close/>
                <a:moveTo>
                  <a:pt x="583" y="333"/>
                </a:moveTo>
                <a:cubicBezTo>
                  <a:pt x="583" y="260"/>
                  <a:pt x="562" y="198"/>
                  <a:pt x="510" y="156"/>
                </a:cubicBezTo>
                <a:cubicBezTo>
                  <a:pt x="458" y="104"/>
                  <a:pt x="396" y="83"/>
                  <a:pt x="333" y="83"/>
                </a:cubicBezTo>
                <a:cubicBezTo>
                  <a:pt x="260" y="83"/>
                  <a:pt x="198" y="104"/>
                  <a:pt x="156" y="156"/>
                </a:cubicBezTo>
                <a:cubicBezTo>
                  <a:pt x="104" y="198"/>
                  <a:pt x="73" y="260"/>
                  <a:pt x="73" y="333"/>
                </a:cubicBezTo>
                <a:cubicBezTo>
                  <a:pt x="73" y="396"/>
                  <a:pt x="93" y="448"/>
                  <a:pt x="146" y="499"/>
                </a:cubicBezTo>
                <a:cubicBezTo>
                  <a:pt x="146" y="499"/>
                  <a:pt x="146" y="510"/>
                  <a:pt x="156" y="510"/>
                </a:cubicBezTo>
                <a:cubicBezTo>
                  <a:pt x="156" y="520"/>
                  <a:pt x="166" y="531"/>
                  <a:pt x="166" y="541"/>
                </a:cubicBezTo>
                <a:cubicBezTo>
                  <a:pt x="177" y="562"/>
                  <a:pt x="187" y="583"/>
                  <a:pt x="198" y="604"/>
                </a:cubicBezTo>
                <a:cubicBezTo>
                  <a:pt x="208" y="624"/>
                  <a:pt x="218" y="645"/>
                  <a:pt x="229" y="666"/>
                </a:cubicBezTo>
                <a:cubicBezTo>
                  <a:pt x="229" y="697"/>
                  <a:pt x="239" y="708"/>
                  <a:pt x="239" y="718"/>
                </a:cubicBezTo>
                <a:cubicBezTo>
                  <a:pt x="427" y="718"/>
                  <a:pt x="427" y="718"/>
                  <a:pt x="427" y="718"/>
                </a:cubicBezTo>
                <a:cubicBezTo>
                  <a:pt x="427" y="708"/>
                  <a:pt x="427" y="697"/>
                  <a:pt x="437" y="666"/>
                </a:cubicBezTo>
                <a:cubicBezTo>
                  <a:pt x="437" y="645"/>
                  <a:pt x="448" y="624"/>
                  <a:pt x="458" y="604"/>
                </a:cubicBezTo>
                <a:cubicBezTo>
                  <a:pt x="468" y="583"/>
                  <a:pt x="479" y="562"/>
                  <a:pt x="489" y="541"/>
                </a:cubicBezTo>
                <a:cubicBezTo>
                  <a:pt x="489" y="531"/>
                  <a:pt x="500" y="520"/>
                  <a:pt x="510" y="520"/>
                </a:cubicBezTo>
                <a:cubicBezTo>
                  <a:pt x="510" y="510"/>
                  <a:pt x="510" y="499"/>
                  <a:pt x="521" y="499"/>
                </a:cubicBezTo>
                <a:cubicBezTo>
                  <a:pt x="562" y="448"/>
                  <a:pt x="583" y="396"/>
                  <a:pt x="583" y="333"/>
                </a:cubicBezTo>
                <a:close/>
                <a:moveTo>
                  <a:pt x="385" y="416"/>
                </a:moveTo>
                <a:cubicBezTo>
                  <a:pt x="354" y="354"/>
                  <a:pt x="354" y="354"/>
                  <a:pt x="354" y="354"/>
                </a:cubicBezTo>
                <a:cubicBezTo>
                  <a:pt x="333" y="302"/>
                  <a:pt x="333" y="302"/>
                  <a:pt x="333" y="302"/>
                </a:cubicBezTo>
                <a:cubicBezTo>
                  <a:pt x="302" y="354"/>
                  <a:pt x="302" y="354"/>
                  <a:pt x="302" y="354"/>
                </a:cubicBezTo>
                <a:cubicBezTo>
                  <a:pt x="271" y="416"/>
                  <a:pt x="271" y="416"/>
                  <a:pt x="271" y="416"/>
                </a:cubicBezTo>
                <a:cubicBezTo>
                  <a:pt x="239" y="354"/>
                  <a:pt x="239" y="354"/>
                  <a:pt x="239" y="354"/>
                </a:cubicBezTo>
                <a:cubicBezTo>
                  <a:pt x="187" y="385"/>
                  <a:pt x="187" y="385"/>
                  <a:pt x="187" y="385"/>
                </a:cubicBezTo>
                <a:cubicBezTo>
                  <a:pt x="250" y="499"/>
                  <a:pt x="250" y="499"/>
                  <a:pt x="250" y="499"/>
                </a:cubicBezTo>
                <a:cubicBezTo>
                  <a:pt x="271" y="552"/>
                  <a:pt x="271" y="552"/>
                  <a:pt x="271" y="552"/>
                </a:cubicBezTo>
                <a:cubicBezTo>
                  <a:pt x="302" y="499"/>
                  <a:pt x="302" y="499"/>
                  <a:pt x="302" y="499"/>
                </a:cubicBezTo>
                <a:cubicBezTo>
                  <a:pt x="333" y="437"/>
                  <a:pt x="333" y="437"/>
                  <a:pt x="333" y="437"/>
                </a:cubicBezTo>
                <a:cubicBezTo>
                  <a:pt x="364" y="499"/>
                  <a:pt x="364" y="499"/>
                  <a:pt x="364" y="499"/>
                </a:cubicBezTo>
                <a:cubicBezTo>
                  <a:pt x="385" y="552"/>
                  <a:pt x="385" y="552"/>
                  <a:pt x="385" y="552"/>
                </a:cubicBezTo>
                <a:cubicBezTo>
                  <a:pt x="416" y="499"/>
                  <a:pt x="416" y="499"/>
                  <a:pt x="416" y="499"/>
                </a:cubicBezTo>
                <a:cubicBezTo>
                  <a:pt x="479" y="385"/>
                  <a:pt x="479" y="385"/>
                  <a:pt x="479" y="385"/>
                </a:cubicBezTo>
                <a:cubicBezTo>
                  <a:pt x="427" y="354"/>
                  <a:pt x="427" y="354"/>
                  <a:pt x="427" y="354"/>
                </a:cubicBezTo>
                <a:lnTo>
                  <a:pt x="385" y="416"/>
                </a:lnTo>
                <a:close/>
                <a:moveTo>
                  <a:pt x="385" y="416"/>
                </a:moveTo>
                <a:lnTo>
                  <a:pt x="385" y="416"/>
                </a:lnTo>
                <a:close/>
              </a:path>
            </a:pathLst>
          </a:custGeom>
          <a:solidFill>
            <a:schemeClr val="accent1"/>
          </a:solidFill>
          <a:ln>
            <a:solidFill>
              <a:schemeClr val="accent1"/>
            </a:solidFill>
          </a:ln>
          <a:effectLst/>
          <a:extLst/>
        </p:spPr>
        <p:txBody>
          <a:bodyPr wrap="none" lIns="243785" tIns="121892" rIns="243785" bIns="121892" anchor="ctr"/>
          <a:lstStyle/>
          <a:p>
            <a:pPr>
              <a:defRPr/>
            </a:pPr>
            <a:endParaRPr lang="en-US" dirty="0">
              <a:solidFill>
                <a:schemeClr val="accent2"/>
              </a:solidFill>
              <a:ea typeface="SimSun" charset="0"/>
            </a:endParaRPr>
          </a:p>
        </p:txBody>
      </p:sp>
      <p:sp>
        <p:nvSpPr>
          <p:cNvPr id="36" name="Content Placeholder 2"/>
          <p:cNvSpPr txBox="1">
            <a:spLocks/>
          </p:cNvSpPr>
          <p:nvPr/>
        </p:nvSpPr>
        <p:spPr bwMode="auto">
          <a:xfrm>
            <a:off x="2126532" y="9591676"/>
            <a:ext cx="4535438" cy="10359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243785" tIns="121892" rIns="243785" bIns="121892"/>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342900" indent="-342900">
              <a:spcBef>
                <a:spcPct val="20000"/>
              </a:spcBef>
              <a:buFont typeface="Arial" panose="020B0604020202020204" pitchFamily="34" charset="0"/>
              <a:buChar char="•"/>
            </a:pPr>
            <a:r>
              <a:rPr lang="en-US" sz="2400" dirty="0" smtClean="0">
                <a:latin typeface="Lato Light"/>
                <a:cs typeface="Lato Light"/>
              </a:rPr>
              <a:t>Prefeasibility</a:t>
            </a:r>
          </a:p>
          <a:p>
            <a:pPr marL="342900" indent="-342900">
              <a:spcBef>
                <a:spcPct val="20000"/>
              </a:spcBef>
              <a:buFont typeface="Arial" panose="020B0604020202020204" pitchFamily="34" charset="0"/>
              <a:buChar char="•"/>
            </a:pPr>
            <a:r>
              <a:rPr lang="en-US" sz="2400" dirty="0" smtClean="0">
                <a:latin typeface="Lato Light"/>
                <a:cs typeface="Lato Light"/>
              </a:rPr>
              <a:t>Standard Contract</a:t>
            </a:r>
          </a:p>
          <a:p>
            <a:pPr marL="342900" indent="-342900">
              <a:spcBef>
                <a:spcPct val="20000"/>
              </a:spcBef>
              <a:buFont typeface="Arial" panose="020B0604020202020204" pitchFamily="34" charset="0"/>
              <a:buChar char="•"/>
            </a:pPr>
            <a:r>
              <a:rPr lang="en-US" sz="2400" dirty="0" smtClean="0">
                <a:latin typeface="Lato Light"/>
                <a:cs typeface="Lato Light"/>
              </a:rPr>
              <a:t>Insurance Mechanism</a:t>
            </a:r>
          </a:p>
          <a:p>
            <a:pPr marL="342900" indent="-342900">
              <a:spcBef>
                <a:spcPct val="20000"/>
              </a:spcBef>
              <a:buFont typeface="Arial" panose="020B0604020202020204" pitchFamily="34" charset="0"/>
              <a:buChar char="•"/>
            </a:pPr>
            <a:r>
              <a:rPr lang="en-US" sz="2400" dirty="0" smtClean="0">
                <a:latin typeface="Lato Light"/>
                <a:cs typeface="Lato Light"/>
              </a:rPr>
              <a:t>Validation Methodology</a:t>
            </a:r>
          </a:p>
          <a:p>
            <a:pPr marL="342900" indent="-342900">
              <a:spcBef>
                <a:spcPct val="20000"/>
              </a:spcBef>
              <a:buFont typeface="Arial" panose="020B0604020202020204" pitchFamily="34" charset="0"/>
              <a:buChar char="•"/>
            </a:pPr>
            <a:endParaRPr lang="en-US" sz="2400" dirty="0" smtClean="0">
              <a:latin typeface="Lato Light"/>
              <a:cs typeface="Lato Light"/>
            </a:endParaRPr>
          </a:p>
          <a:p>
            <a:pPr marL="342900" indent="-342900">
              <a:spcBef>
                <a:spcPct val="20000"/>
              </a:spcBef>
              <a:buFont typeface="Arial" panose="020B0604020202020204" pitchFamily="34" charset="0"/>
              <a:buChar char="•"/>
            </a:pPr>
            <a:endParaRPr lang="en-US" sz="2400" dirty="0">
              <a:latin typeface="Lato Light"/>
              <a:cs typeface="Lato Light"/>
            </a:endParaRPr>
          </a:p>
        </p:txBody>
      </p:sp>
      <p:sp>
        <p:nvSpPr>
          <p:cNvPr id="37" name="L-Shape 36"/>
          <p:cNvSpPr/>
          <p:nvPr/>
        </p:nvSpPr>
        <p:spPr bwMode="auto">
          <a:xfrm rot="5400000">
            <a:off x="6101643" y="4190466"/>
            <a:ext cx="2223200" cy="3693736"/>
          </a:xfrm>
          <a:prstGeom prst="corner">
            <a:avLst>
              <a:gd name="adj1" fmla="val 16120"/>
              <a:gd name="adj2" fmla="val 16110"/>
            </a:avLst>
          </a:prstGeom>
          <a:solidFill>
            <a:schemeClr val="accent2"/>
          </a:solidFill>
          <a:ln>
            <a:solidFill>
              <a:schemeClr val="accent2"/>
            </a:solidFill>
          </a:ln>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38" name="Freeform 37"/>
          <p:cNvSpPr/>
          <p:nvPr/>
        </p:nvSpPr>
        <p:spPr bwMode="auto">
          <a:xfrm>
            <a:off x="5909806" y="6534309"/>
            <a:ext cx="2520631" cy="604470"/>
          </a:xfrm>
          <a:custGeom>
            <a:avLst/>
            <a:gdLst>
              <a:gd name="connsiteX0" fmla="*/ 0 w 1493792"/>
              <a:gd name="connsiteY0" fmla="*/ 0 h 1309396"/>
              <a:gd name="connsiteX1" fmla="*/ 1493792 w 1493792"/>
              <a:gd name="connsiteY1" fmla="*/ 0 h 1309396"/>
              <a:gd name="connsiteX2" fmla="*/ 1493792 w 1493792"/>
              <a:gd name="connsiteY2" fmla="*/ 1309396 h 1309396"/>
              <a:gd name="connsiteX3" fmla="*/ 0 w 1493792"/>
              <a:gd name="connsiteY3" fmla="*/ 1309396 h 1309396"/>
              <a:gd name="connsiteX4" fmla="*/ 0 w 1493792"/>
              <a:gd name="connsiteY4" fmla="*/ 0 h 13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3792" h="1309396">
                <a:moveTo>
                  <a:pt x="0" y="0"/>
                </a:moveTo>
                <a:lnTo>
                  <a:pt x="1493792" y="0"/>
                </a:lnTo>
                <a:lnTo>
                  <a:pt x="1493792" y="1309396"/>
                </a:lnTo>
                <a:lnTo>
                  <a:pt x="0" y="1309396"/>
                </a:lnTo>
                <a:lnTo>
                  <a:pt x="0" y="0"/>
                </a:lnTo>
                <a:close/>
              </a:path>
            </a:pathLst>
          </a:custGeom>
          <a:ln>
            <a:no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21892" tIns="121892" rIns="121892" bIns="121892" spcCol="3385"/>
          <a:lstStyle/>
          <a:p>
            <a:pPr algn="ctr" defTabSz="1422080">
              <a:lnSpc>
                <a:spcPct val="90000"/>
              </a:lnSpc>
              <a:spcAft>
                <a:spcPct val="35000"/>
              </a:spcAft>
              <a:defRPr/>
            </a:pPr>
            <a:r>
              <a:rPr lang="en-US" sz="3200" b="1" dirty="0" smtClean="0">
                <a:solidFill>
                  <a:schemeClr val="tx2"/>
                </a:solidFill>
                <a:latin typeface="Lato Regular"/>
                <a:cs typeface="Lato Regular"/>
              </a:rPr>
              <a:t>Faster replication</a:t>
            </a:r>
            <a:endParaRPr lang="en-US" sz="3200" b="1" dirty="0">
              <a:solidFill>
                <a:schemeClr val="tx2"/>
              </a:solidFill>
              <a:latin typeface="Lato Regular"/>
              <a:cs typeface="Lato Regular"/>
            </a:endParaRPr>
          </a:p>
        </p:txBody>
      </p:sp>
      <p:sp>
        <p:nvSpPr>
          <p:cNvPr id="39" name="Content Placeholder 2"/>
          <p:cNvSpPr txBox="1">
            <a:spLocks/>
          </p:cNvSpPr>
          <p:nvPr/>
        </p:nvSpPr>
        <p:spPr bwMode="auto">
          <a:xfrm>
            <a:off x="5641469" y="7661715"/>
            <a:ext cx="3842416" cy="10359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243785" tIns="121892" rIns="243785" bIns="121892"/>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342900" indent="-342900">
              <a:spcBef>
                <a:spcPct val="20000"/>
              </a:spcBef>
              <a:buFont typeface="Arial" panose="020B0604020202020204" pitchFamily="34" charset="0"/>
              <a:buChar char="•"/>
            </a:pPr>
            <a:r>
              <a:rPr lang="en-US" sz="2400" dirty="0">
                <a:latin typeface="Lato Light"/>
                <a:cs typeface="Lato Light"/>
              </a:rPr>
              <a:t>Implementation Pace</a:t>
            </a:r>
          </a:p>
          <a:p>
            <a:pPr marL="342900" indent="-342900">
              <a:spcBef>
                <a:spcPct val="20000"/>
              </a:spcBef>
              <a:buFont typeface="Arial" panose="020B0604020202020204" pitchFamily="34" charset="0"/>
              <a:buChar char="•"/>
            </a:pPr>
            <a:r>
              <a:rPr lang="en-US" sz="2400" dirty="0">
                <a:latin typeface="Lato Light"/>
                <a:cs typeface="Lato Light"/>
              </a:rPr>
              <a:t>Cumulative know how</a:t>
            </a:r>
          </a:p>
          <a:p>
            <a:pPr marL="342900" indent="-342900">
              <a:spcBef>
                <a:spcPct val="20000"/>
              </a:spcBef>
              <a:buFont typeface="Arial" panose="020B0604020202020204" pitchFamily="34" charset="0"/>
              <a:buChar char="•"/>
            </a:pPr>
            <a:r>
              <a:rPr lang="en-US" sz="2400" dirty="0">
                <a:latin typeface="Lato Light"/>
                <a:cs typeface="Lato Light"/>
              </a:rPr>
              <a:t>Budget Optimization</a:t>
            </a:r>
          </a:p>
          <a:p>
            <a:pPr algn="ctr">
              <a:spcBef>
                <a:spcPct val="20000"/>
              </a:spcBef>
              <a:buFont typeface="Arial" charset="0"/>
              <a:buNone/>
            </a:pPr>
            <a:endParaRPr lang="en-US" sz="2400" dirty="0" smtClean="0">
              <a:latin typeface="Lato Light"/>
              <a:cs typeface="Lato Light"/>
            </a:endParaRPr>
          </a:p>
          <a:p>
            <a:pPr algn="ctr">
              <a:spcBef>
                <a:spcPct val="20000"/>
              </a:spcBef>
              <a:buFont typeface="Arial" charset="0"/>
              <a:buNone/>
            </a:pPr>
            <a:endParaRPr lang="en-US" sz="2400" dirty="0">
              <a:latin typeface="Lato Light"/>
              <a:cs typeface="Lato Light"/>
            </a:endParaRPr>
          </a:p>
        </p:txBody>
      </p:sp>
      <p:sp>
        <p:nvSpPr>
          <p:cNvPr id="40" name="L-Shape 39"/>
          <p:cNvSpPr/>
          <p:nvPr/>
        </p:nvSpPr>
        <p:spPr bwMode="auto">
          <a:xfrm rot="5400000">
            <a:off x="9813578" y="2329154"/>
            <a:ext cx="2223200" cy="3693736"/>
          </a:xfrm>
          <a:prstGeom prst="corner">
            <a:avLst>
              <a:gd name="adj1" fmla="val 16120"/>
              <a:gd name="adj2" fmla="val 16110"/>
            </a:avLst>
          </a:prstGeom>
          <a:solidFill>
            <a:schemeClr val="accent3"/>
          </a:solidFill>
          <a:ln>
            <a:solidFill>
              <a:schemeClr val="accent3"/>
            </a:solidFill>
          </a:ln>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41" name="Freeform 40"/>
          <p:cNvSpPr/>
          <p:nvPr/>
        </p:nvSpPr>
        <p:spPr bwMode="auto">
          <a:xfrm>
            <a:off x="9553146" y="4466638"/>
            <a:ext cx="2825247" cy="604470"/>
          </a:xfrm>
          <a:custGeom>
            <a:avLst/>
            <a:gdLst>
              <a:gd name="connsiteX0" fmla="*/ 0 w 1493792"/>
              <a:gd name="connsiteY0" fmla="*/ 0 h 1309396"/>
              <a:gd name="connsiteX1" fmla="*/ 1493792 w 1493792"/>
              <a:gd name="connsiteY1" fmla="*/ 0 h 1309396"/>
              <a:gd name="connsiteX2" fmla="*/ 1493792 w 1493792"/>
              <a:gd name="connsiteY2" fmla="*/ 1309396 h 1309396"/>
              <a:gd name="connsiteX3" fmla="*/ 0 w 1493792"/>
              <a:gd name="connsiteY3" fmla="*/ 1309396 h 1309396"/>
              <a:gd name="connsiteX4" fmla="*/ 0 w 1493792"/>
              <a:gd name="connsiteY4" fmla="*/ 0 h 13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3792" h="1309396">
                <a:moveTo>
                  <a:pt x="0" y="0"/>
                </a:moveTo>
                <a:lnTo>
                  <a:pt x="1493792" y="0"/>
                </a:lnTo>
                <a:lnTo>
                  <a:pt x="1493792" y="1309396"/>
                </a:lnTo>
                <a:lnTo>
                  <a:pt x="0" y="1309396"/>
                </a:lnTo>
                <a:lnTo>
                  <a:pt x="0" y="0"/>
                </a:lnTo>
                <a:close/>
              </a:path>
            </a:pathLst>
          </a:custGeom>
          <a:ln>
            <a:no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21892" tIns="121892" rIns="121892" bIns="121892" spcCol="3385"/>
          <a:lstStyle/>
          <a:p>
            <a:pPr algn="ctr" defTabSz="1422080">
              <a:lnSpc>
                <a:spcPct val="90000"/>
              </a:lnSpc>
              <a:spcAft>
                <a:spcPct val="35000"/>
              </a:spcAft>
              <a:defRPr/>
            </a:pPr>
            <a:r>
              <a:rPr lang="en-US" sz="3200" b="1" dirty="0" smtClean="0">
                <a:solidFill>
                  <a:schemeClr val="tx2"/>
                </a:solidFill>
                <a:latin typeface="Lato Regular"/>
                <a:cs typeface="Lato Regular"/>
              </a:rPr>
              <a:t>Happier Stakeholders</a:t>
            </a:r>
            <a:endParaRPr lang="en-US" sz="3200" b="1" dirty="0">
              <a:solidFill>
                <a:schemeClr val="tx2"/>
              </a:solidFill>
              <a:latin typeface="Lato Regular"/>
              <a:cs typeface="Lato Regular"/>
            </a:endParaRPr>
          </a:p>
        </p:txBody>
      </p:sp>
      <p:sp>
        <p:nvSpPr>
          <p:cNvPr id="42" name="Content Placeholder 2"/>
          <p:cNvSpPr txBox="1">
            <a:spLocks/>
          </p:cNvSpPr>
          <p:nvPr/>
        </p:nvSpPr>
        <p:spPr bwMode="auto">
          <a:xfrm>
            <a:off x="9413539" y="5763063"/>
            <a:ext cx="4092465" cy="10359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243785" tIns="121892" rIns="243785" bIns="121892"/>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342900" indent="-342900">
              <a:spcBef>
                <a:spcPct val="20000"/>
              </a:spcBef>
              <a:buFont typeface="Arial" panose="020B0604020202020204" pitchFamily="34" charset="0"/>
              <a:buChar char="•"/>
            </a:pPr>
            <a:r>
              <a:rPr lang="en-US" sz="2400" dirty="0">
                <a:latin typeface="Lato Light"/>
                <a:cs typeface="Lato Light"/>
              </a:rPr>
              <a:t>Better </a:t>
            </a:r>
            <a:r>
              <a:rPr lang="en-US" sz="2400" dirty="0" smtClean="0">
                <a:latin typeface="Lato Light"/>
                <a:cs typeface="Lato Light"/>
              </a:rPr>
              <a:t>Approach</a:t>
            </a:r>
          </a:p>
          <a:p>
            <a:pPr marL="342900" indent="-342900">
              <a:spcBef>
                <a:spcPct val="20000"/>
              </a:spcBef>
              <a:buFont typeface="Arial" panose="020B0604020202020204" pitchFamily="34" charset="0"/>
              <a:buChar char="•"/>
            </a:pPr>
            <a:r>
              <a:rPr lang="en-US" sz="2400" dirty="0" smtClean="0">
                <a:latin typeface="Lato Light"/>
                <a:cs typeface="Lato Light"/>
              </a:rPr>
              <a:t>More Confidence</a:t>
            </a:r>
          </a:p>
          <a:p>
            <a:pPr marL="342900" indent="-342900">
              <a:spcBef>
                <a:spcPct val="20000"/>
              </a:spcBef>
              <a:buFont typeface="Arial" panose="020B0604020202020204" pitchFamily="34" charset="0"/>
              <a:buChar char="•"/>
            </a:pPr>
            <a:endParaRPr lang="en-US" sz="2400" dirty="0" smtClean="0">
              <a:latin typeface="Lato Light"/>
              <a:cs typeface="Lato Light"/>
            </a:endParaRPr>
          </a:p>
          <a:p>
            <a:pPr marL="342900" indent="-342900">
              <a:spcBef>
                <a:spcPct val="20000"/>
              </a:spcBef>
              <a:buFont typeface="Arial" panose="020B0604020202020204" pitchFamily="34" charset="0"/>
              <a:buChar char="•"/>
            </a:pPr>
            <a:endParaRPr lang="en-US" sz="2400" dirty="0" smtClean="0">
              <a:latin typeface="Lato Light"/>
              <a:cs typeface="Lato Light"/>
            </a:endParaRPr>
          </a:p>
          <a:p>
            <a:pPr marL="342900" indent="-342900">
              <a:spcBef>
                <a:spcPct val="20000"/>
              </a:spcBef>
              <a:buFont typeface="Arial" panose="020B0604020202020204" pitchFamily="34" charset="0"/>
              <a:buChar char="•"/>
            </a:pPr>
            <a:endParaRPr lang="en-US" sz="2400" dirty="0">
              <a:latin typeface="Lato Light"/>
              <a:cs typeface="Lato Light"/>
            </a:endParaRPr>
          </a:p>
          <a:p>
            <a:pPr marL="342900" indent="-342900">
              <a:spcBef>
                <a:spcPct val="20000"/>
              </a:spcBef>
              <a:buFont typeface="Arial" panose="020B0604020202020204" pitchFamily="34" charset="0"/>
              <a:buChar char="•"/>
            </a:pPr>
            <a:endParaRPr lang="en-US" sz="2400" dirty="0">
              <a:latin typeface="Lato Light"/>
              <a:cs typeface="Lato Light"/>
            </a:endParaRPr>
          </a:p>
        </p:txBody>
      </p:sp>
      <p:grpSp>
        <p:nvGrpSpPr>
          <p:cNvPr id="53" name="Group 26"/>
          <p:cNvGrpSpPr>
            <a:grpSpLocks/>
          </p:cNvGrpSpPr>
          <p:nvPr/>
        </p:nvGrpSpPr>
        <p:grpSpPr bwMode="auto">
          <a:xfrm>
            <a:off x="6859202" y="5654359"/>
            <a:ext cx="625315" cy="910418"/>
            <a:chOff x="4294188" y="1712913"/>
            <a:chExt cx="285750" cy="415925"/>
          </a:xfrm>
          <a:solidFill>
            <a:schemeClr val="accent2"/>
          </a:solidFill>
        </p:grpSpPr>
        <p:sp>
          <p:nvSpPr>
            <p:cNvPr id="57" name="Freeform 166"/>
            <p:cNvSpPr>
              <a:spLocks noChangeArrowheads="1"/>
            </p:cNvSpPr>
            <p:nvPr/>
          </p:nvSpPr>
          <p:spPr bwMode="auto">
            <a:xfrm>
              <a:off x="4294188" y="1712913"/>
              <a:ext cx="285750" cy="415925"/>
            </a:xfrm>
            <a:custGeom>
              <a:avLst/>
              <a:gdLst>
                <a:gd name="T0" fmla="*/ 396 w 793"/>
                <a:gd name="T1" fmla="*/ 146 h 1157"/>
                <a:gd name="T2" fmla="*/ 553 w 793"/>
                <a:gd name="T3" fmla="*/ 209 h 1157"/>
                <a:gd name="T4" fmla="*/ 615 w 793"/>
                <a:gd name="T5" fmla="*/ 365 h 1157"/>
                <a:gd name="T6" fmla="*/ 553 w 793"/>
                <a:gd name="T7" fmla="*/ 511 h 1157"/>
                <a:gd name="T8" fmla="*/ 396 w 793"/>
                <a:gd name="T9" fmla="*/ 709 h 1157"/>
                <a:gd name="T10" fmla="*/ 240 w 793"/>
                <a:gd name="T11" fmla="*/ 511 h 1157"/>
                <a:gd name="T12" fmla="*/ 178 w 793"/>
                <a:gd name="T13" fmla="*/ 365 h 1157"/>
                <a:gd name="T14" fmla="*/ 240 w 793"/>
                <a:gd name="T15" fmla="*/ 209 h 1157"/>
                <a:gd name="T16" fmla="*/ 396 w 793"/>
                <a:gd name="T17" fmla="*/ 146 h 1157"/>
                <a:gd name="T18" fmla="*/ 396 w 793"/>
                <a:gd name="T19" fmla="*/ 0 h 1157"/>
                <a:gd name="T20" fmla="*/ 136 w 793"/>
                <a:gd name="T21" fmla="*/ 105 h 1157"/>
                <a:gd name="T22" fmla="*/ 136 w 793"/>
                <a:gd name="T23" fmla="*/ 615 h 1157"/>
                <a:gd name="T24" fmla="*/ 396 w 793"/>
                <a:gd name="T25" fmla="*/ 1156 h 1157"/>
                <a:gd name="T26" fmla="*/ 646 w 793"/>
                <a:gd name="T27" fmla="*/ 615 h 1157"/>
                <a:gd name="T28" fmla="*/ 646 w 793"/>
                <a:gd name="T29" fmla="*/ 105 h 1157"/>
                <a:gd name="T30" fmla="*/ 396 w 793"/>
                <a:gd name="T31" fmla="*/ 0 h 1157"/>
                <a:gd name="T32" fmla="*/ 396 w 793"/>
                <a:gd name="T33" fmla="*/ 146 h 1157"/>
                <a:gd name="T34" fmla="*/ 396 w 793"/>
                <a:gd name="T35" fmla="*/ 0 h 1157"/>
                <a:gd name="T36" fmla="*/ 396 w 793"/>
                <a:gd name="T37" fmla="*/ 0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93" h="1157">
                  <a:moveTo>
                    <a:pt x="396" y="146"/>
                  </a:moveTo>
                  <a:cubicBezTo>
                    <a:pt x="448" y="146"/>
                    <a:pt x="511" y="167"/>
                    <a:pt x="553" y="209"/>
                  </a:cubicBezTo>
                  <a:cubicBezTo>
                    <a:pt x="584" y="250"/>
                    <a:pt x="615" y="302"/>
                    <a:pt x="615" y="365"/>
                  </a:cubicBezTo>
                  <a:cubicBezTo>
                    <a:pt x="615" y="417"/>
                    <a:pt x="584" y="469"/>
                    <a:pt x="553" y="511"/>
                  </a:cubicBezTo>
                  <a:cubicBezTo>
                    <a:pt x="542" y="521"/>
                    <a:pt x="469" y="594"/>
                    <a:pt x="396" y="709"/>
                  </a:cubicBezTo>
                  <a:cubicBezTo>
                    <a:pt x="323" y="594"/>
                    <a:pt x="250" y="521"/>
                    <a:pt x="240" y="511"/>
                  </a:cubicBezTo>
                  <a:cubicBezTo>
                    <a:pt x="198" y="469"/>
                    <a:pt x="178" y="417"/>
                    <a:pt x="178" y="365"/>
                  </a:cubicBezTo>
                  <a:cubicBezTo>
                    <a:pt x="178" y="302"/>
                    <a:pt x="198" y="250"/>
                    <a:pt x="240" y="209"/>
                  </a:cubicBezTo>
                  <a:cubicBezTo>
                    <a:pt x="282" y="167"/>
                    <a:pt x="334" y="146"/>
                    <a:pt x="396" y="146"/>
                  </a:cubicBezTo>
                  <a:lnTo>
                    <a:pt x="396" y="0"/>
                  </a:lnTo>
                  <a:cubicBezTo>
                    <a:pt x="303" y="0"/>
                    <a:pt x="209" y="32"/>
                    <a:pt x="136" y="105"/>
                  </a:cubicBezTo>
                  <a:cubicBezTo>
                    <a:pt x="0" y="250"/>
                    <a:pt x="0" y="480"/>
                    <a:pt x="136" y="615"/>
                  </a:cubicBezTo>
                  <a:cubicBezTo>
                    <a:pt x="136" y="615"/>
                    <a:pt x="396" y="865"/>
                    <a:pt x="396" y="1156"/>
                  </a:cubicBezTo>
                  <a:cubicBezTo>
                    <a:pt x="396" y="865"/>
                    <a:pt x="646" y="615"/>
                    <a:pt x="646" y="615"/>
                  </a:cubicBezTo>
                  <a:cubicBezTo>
                    <a:pt x="792" y="480"/>
                    <a:pt x="792" y="250"/>
                    <a:pt x="646" y="105"/>
                  </a:cubicBezTo>
                  <a:cubicBezTo>
                    <a:pt x="584" y="32"/>
                    <a:pt x="490" y="0"/>
                    <a:pt x="396" y="0"/>
                  </a:cubicBezTo>
                  <a:lnTo>
                    <a:pt x="396" y="146"/>
                  </a:lnTo>
                  <a:close/>
                  <a:moveTo>
                    <a:pt x="396" y="0"/>
                  </a:moveTo>
                  <a:lnTo>
                    <a:pt x="396" y="0"/>
                  </a:lnTo>
                  <a:close/>
                </a:path>
              </a:pathLst>
            </a:custGeom>
            <a:grpFill/>
            <a:ln w="9525" cap="flat">
              <a:solidFill>
                <a:schemeClr val="accent2"/>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SimSun" charset="0"/>
              </a:endParaRPr>
            </a:p>
          </p:txBody>
        </p:sp>
        <p:sp>
          <p:nvSpPr>
            <p:cNvPr id="58" name="Freeform 167"/>
            <p:cNvSpPr>
              <a:spLocks noChangeArrowheads="1"/>
            </p:cNvSpPr>
            <p:nvPr/>
          </p:nvSpPr>
          <p:spPr bwMode="auto">
            <a:xfrm>
              <a:off x="4410075" y="1817688"/>
              <a:ext cx="52388" cy="52387"/>
            </a:xfrm>
            <a:custGeom>
              <a:avLst/>
              <a:gdLst>
                <a:gd name="T0" fmla="*/ 146 w 147"/>
                <a:gd name="T1" fmla="*/ 73 h 147"/>
                <a:gd name="T2" fmla="*/ 73 w 147"/>
                <a:gd name="T3" fmla="*/ 146 h 147"/>
                <a:gd name="T4" fmla="*/ 0 w 147"/>
                <a:gd name="T5" fmla="*/ 73 h 147"/>
                <a:gd name="T6" fmla="*/ 73 w 147"/>
                <a:gd name="T7" fmla="*/ 0 h 147"/>
                <a:gd name="T8" fmla="*/ 146 w 147"/>
                <a:gd name="T9" fmla="*/ 73 h 147"/>
                <a:gd name="T10" fmla="*/ 146 w 147"/>
                <a:gd name="T11" fmla="*/ 73 h 147"/>
                <a:gd name="T12" fmla="*/ 146 w 147"/>
                <a:gd name="T13" fmla="*/ 73 h 147"/>
              </a:gdLst>
              <a:ahLst/>
              <a:cxnLst>
                <a:cxn ang="0">
                  <a:pos x="T0" y="T1"/>
                </a:cxn>
                <a:cxn ang="0">
                  <a:pos x="T2" y="T3"/>
                </a:cxn>
                <a:cxn ang="0">
                  <a:pos x="T4" y="T5"/>
                </a:cxn>
                <a:cxn ang="0">
                  <a:pos x="T6" y="T7"/>
                </a:cxn>
                <a:cxn ang="0">
                  <a:pos x="T8" y="T9"/>
                </a:cxn>
                <a:cxn ang="0">
                  <a:pos x="T10" y="T11"/>
                </a:cxn>
                <a:cxn ang="0">
                  <a:pos x="T12" y="T13"/>
                </a:cxn>
              </a:cxnLst>
              <a:rect l="0" t="0" r="r" b="b"/>
              <a:pathLst>
                <a:path w="147" h="147">
                  <a:moveTo>
                    <a:pt x="146" y="73"/>
                  </a:moveTo>
                  <a:cubicBezTo>
                    <a:pt x="146" y="104"/>
                    <a:pt x="115" y="146"/>
                    <a:pt x="73" y="146"/>
                  </a:cubicBezTo>
                  <a:cubicBezTo>
                    <a:pt x="32" y="146"/>
                    <a:pt x="0" y="104"/>
                    <a:pt x="0" y="73"/>
                  </a:cubicBezTo>
                  <a:cubicBezTo>
                    <a:pt x="0" y="31"/>
                    <a:pt x="32" y="0"/>
                    <a:pt x="73" y="0"/>
                  </a:cubicBezTo>
                  <a:cubicBezTo>
                    <a:pt x="115" y="0"/>
                    <a:pt x="146" y="31"/>
                    <a:pt x="146" y="73"/>
                  </a:cubicBezTo>
                  <a:close/>
                  <a:moveTo>
                    <a:pt x="146" y="73"/>
                  </a:moveTo>
                  <a:lnTo>
                    <a:pt x="146" y="73"/>
                  </a:lnTo>
                  <a:close/>
                </a:path>
              </a:pathLst>
            </a:custGeom>
            <a:grpFill/>
            <a:ln w="9525" cap="flat">
              <a:solidFill>
                <a:schemeClr val="accent2"/>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SimSun" charset="0"/>
              </a:endParaRPr>
            </a:p>
          </p:txBody>
        </p:sp>
      </p:grpSp>
      <p:grpSp>
        <p:nvGrpSpPr>
          <p:cNvPr id="65" name="Group 323"/>
          <p:cNvGrpSpPr>
            <a:grpSpLocks/>
          </p:cNvGrpSpPr>
          <p:nvPr/>
        </p:nvGrpSpPr>
        <p:grpSpPr bwMode="auto">
          <a:xfrm>
            <a:off x="10536548" y="3957631"/>
            <a:ext cx="722586" cy="552506"/>
            <a:chOff x="5951538" y="2990850"/>
            <a:chExt cx="330200" cy="252413"/>
          </a:xfrm>
          <a:solidFill>
            <a:schemeClr val="accent3"/>
          </a:solidFill>
        </p:grpSpPr>
        <p:sp>
          <p:nvSpPr>
            <p:cNvPr id="72" name="Freeform 245"/>
            <p:cNvSpPr>
              <a:spLocks noChangeArrowheads="1"/>
            </p:cNvSpPr>
            <p:nvPr/>
          </p:nvSpPr>
          <p:spPr bwMode="auto">
            <a:xfrm>
              <a:off x="6042025" y="3122613"/>
              <a:ext cx="153988" cy="68262"/>
            </a:xfrm>
            <a:custGeom>
              <a:avLst/>
              <a:gdLst>
                <a:gd name="T0" fmla="*/ 364 w 428"/>
                <a:gd name="T1" fmla="*/ 177 h 189"/>
                <a:gd name="T2" fmla="*/ 323 w 428"/>
                <a:gd name="T3" fmla="*/ 167 h 189"/>
                <a:gd name="T4" fmla="*/ 208 w 428"/>
                <a:gd name="T5" fmla="*/ 115 h 189"/>
                <a:gd name="T6" fmla="*/ 104 w 428"/>
                <a:gd name="T7" fmla="*/ 167 h 189"/>
                <a:gd name="T8" fmla="*/ 20 w 428"/>
                <a:gd name="T9" fmla="*/ 167 h 189"/>
                <a:gd name="T10" fmla="*/ 20 w 428"/>
                <a:gd name="T11" fmla="*/ 84 h 189"/>
                <a:gd name="T12" fmla="*/ 208 w 428"/>
                <a:gd name="T13" fmla="*/ 0 h 189"/>
                <a:gd name="T14" fmla="*/ 406 w 428"/>
                <a:gd name="T15" fmla="*/ 84 h 189"/>
                <a:gd name="T16" fmla="*/ 395 w 428"/>
                <a:gd name="T17" fmla="*/ 167 h 189"/>
                <a:gd name="T18" fmla="*/ 364 w 428"/>
                <a:gd name="T19" fmla="*/ 177 h 189"/>
                <a:gd name="T20" fmla="*/ 364 w 428"/>
                <a:gd name="T21" fmla="*/ 177 h 189"/>
                <a:gd name="T22" fmla="*/ 364 w 428"/>
                <a:gd name="T23" fmla="*/ 177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8" h="189">
                  <a:moveTo>
                    <a:pt x="364" y="177"/>
                  </a:moveTo>
                  <a:cubicBezTo>
                    <a:pt x="343" y="177"/>
                    <a:pt x="333" y="177"/>
                    <a:pt x="323" y="167"/>
                  </a:cubicBezTo>
                  <a:cubicBezTo>
                    <a:pt x="291" y="135"/>
                    <a:pt x="250" y="115"/>
                    <a:pt x="208" y="115"/>
                  </a:cubicBezTo>
                  <a:cubicBezTo>
                    <a:pt x="166" y="115"/>
                    <a:pt x="125" y="135"/>
                    <a:pt x="104" y="167"/>
                  </a:cubicBezTo>
                  <a:cubicBezTo>
                    <a:pt x="83" y="188"/>
                    <a:pt x="41" y="188"/>
                    <a:pt x="20" y="167"/>
                  </a:cubicBezTo>
                  <a:cubicBezTo>
                    <a:pt x="0" y="146"/>
                    <a:pt x="0" y="115"/>
                    <a:pt x="20" y="84"/>
                  </a:cubicBezTo>
                  <a:cubicBezTo>
                    <a:pt x="62" y="32"/>
                    <a:pt x="135" y="0"/>
                    <a:pt x="208" y="0"/>
                  </a:cubicBezTo>
                  <a:cubicBezTo>
                    <a:pt x="281" y="0"/>
                    <a:pt x="354" y="32"/>
                    <a:pt x="406" y="84"/>
                  </a:cubicBezTo>
                  <a:cubicBezTo>
                    <a:pt x="427" y="115"/>
                    <a:pt x="416" y="146"/>
                    <a:pt x="395" y="167"/>
                  </a:cubicBezTo>
                  <a:cubicBezTo>
                    <a:pt x="385" y="177"/>
                    <a:pt x="375" y="177"/>
                    <a:pt x="364" y="177"/>
                  </a:cubicBezTo>
                  <a:close/>
                  <a:moveTo>
                    <a:pt x="364" y="177"/>
                  </a:moveTo>
                  <a:lnTo>
                    <a:pt x="364" y="177"/>
                  </a:lnTo>
                  <a:close/>
                </a:path>
              </a:pathLst>
            </a:custGeom>
            <a:grpFill/>
            <a:ln w="9525" cap="flat">
              <a:solidFill>
                <a:schemeClr val="accent3"/>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SimSun" charset="0"/>
              </a:endParaRPr>
            </a:p>
          </p:txBody>
        </p:sp>
        <p:sp>
          <p:nvSpPr>
            <p:cNvPr id="79" name="Freeform 246"/>
            <p:cNvSpPr>
              <a:spLocks noChangeArrowheads="1"/>
            </p:cNvSpPr>
            <p:nvPr/>
          </p:nvSpPr>
          <p:spPr bwMode="auto">
            <a:xfrm>
              <a:off x="5997575" y="3055938"/>
              <a:ext cx="239713" cy="82550"/>
            </a:xfrm>
            <a:custGeom>
              <a:avLst/>
              <a:gdLst>
                <a:gd name="T0" fmla="*/ 604 w 667"/>
                <a:gd name="T1" fmla="*/ 229 h 230"/>
                <a:gd name="T2" fmla="*/ 573 w 667"/>
                <a:gd name="T3" fmla="*/ 208 h 230"/>
                <a:gd name="T4" fmla="*/ 333 w 667"/>
                <a:gd name="T5" fmla="*/ 114 h 230"/>
                <a:gd name="T6" fmla="*/ 104 w 667"/>
                <a:gd name="T7" fmla="*/ 208 h 230"/>
                <a:gd name="T8" fmla="*/ 20 w 667"/>
                <a:gd name="T9" fmla="*/ 208 h 230"/>
                <a:gd name="T10" fmla="*/ 20 w 667"/>
                <a:gd name="T11" fmla="*/ 135 h 230"/>
                <a:gd name="T12" fmla="*/ 333 w 667"/>
                <a:gd name="T13" fmla="*/ 0 h 230"/>
                <a:gd name="T14" fmla="*/ 645 w 667"/>
                <a:gd name="T15" fmla="*/ 135 h 230"/>
                <a:gd name="T16" fmla="*/ 645 w 667"/>
                <a:gd name="T17" fmla="*/ 208 h 230"/>
                <a:gd name="T18" fmla="*/ 604 w 667"/>
                <a:gd name="T19" fmla="*/ 229 h 230"/>
                <a:gd name="T20" fmla="*/ 604 w 667"/>
                <a:gd name="T21" fmla="*/ 229 h 230"/>
                <a:gd name="T22" fmla="*/ 604 w 667"/>
                <a:gd name="T23" fmla="*/ 22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7" h="230">
                  <a:moveTo>
                    <a:pt x="604" y="229"/>
                  </a:moveTo>
                  <a:cubicBezTo>
                    <a:pt x="593" y="229"/>
                    <a:pt x="583" y="219"/>
                    <a:pt x="573" y="208"/>
                  </a:cubicBezTo>
                  <a:cubicBezTo>
                    <a:pt x="510" y="146"/>
                    <a:pt x="427" y="114"/>
                    <a:pt x="333" y="114"/>
                  </a:cubicBezTo>
                  <a:cubicBezTo>
                    <a:pt x="250" y="114"/>
                    <a:pt x="166" y="146"/>
                    <a:pt x="104" y="208"/>
                  </a:cubicBezTo>
                  <a:cubicBezTo>
                    <a:pt x="73" y="229"/>
                    <a:pt x="41" y="229"/>
                    <a:pt x="20" y="208"/>
                  </a:cubicBezTo>
                  <a:cubicBezTo>
                    <a:pt x="0" y="187"/>
                    <a:pt x="0" y="156"/>
                    <a:pt x="20" y="135"/>
                  </a:cubicBezTo>
                  <a:cubicBezTo>
                    <a:pt x="104" y="52"/>
                    <a:pt x="218" y="0"/>
                    <a:pt x="333" y="0"/>
                  </a:cubicBezTo>
                  <a:cubicBezTo>
                    <a:pt x="448" y="0"/>
                    <a:pt x="562" y="52"/>
                    <a:pt x="645" y="135"/>
                  </a:cubicBezTo>
                  <a:cubicBezTo>
                    <a:pt x="666" y="156"/>
                    <a:pt x="666" y="187"/>
                    <a:pt x="645" y="208"/>
                  </a:cubicBezTo>
                  <a:cubicBezTo>
                    <a:pt x="635" y="219"/>
                    <a:pt x="625" y="229"/>
                    <a:pt x="604" y="229"/>
                  </a:cubicBezTo>
                  <a:close/>
                  <a:moveTo>
                    <a:pt x="604" y="229"/>
                  </a:moveTo>
                  <a:lnTo>
                    <a:pt x="604" y="229"/>
                  </a:lnTo>
                  <a:close/>
                </a:path>
              </a:pathLst>
            </a:custGeom>
            <a:grpFill/>
            <a:ln w="9525" cap="flat">
              <a:solidFill>
                <a:schemeClr val="accent3"/>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SimSun" charset="0"/>
              </a:endParaRPr>
            </a:p>
          </p:txBody>
        </p:sp>
        <p:sp>
          <p:nvSpPr>
            <p:cNvPr id="86" name="Freeform 247"/>
            <p:cNvSpPr>
              <a:spLocks noChangeArrowheads="1"/>
            </p:cNvSpPr>
            <p:nvPr/>
          </p:nvSpPr>
          <p:spPr bwMode="auto">
            <a:xfrm>
              <a:off x="5951538" y="2990850"/>
              <a:ext cx="330200" cy="98425"/>
            </a:xfrm>
            <a:custGeom>
              <a:avLst/>
              <a:gdLst>
                <a:gd name="T0" fmla="*/ 854 w 917"/>
                <a:gd name="T1" fmla="*/ 271 h 272"/>
                <a:gd name="T2" fmla="*/ 823 w 917"/>
                <a:gd name="T3" fmla="*/ 250 h 272"/>
                <a:gd name="T4" fmla="*/ 458 w 917"/>
                <a:gd name="T5" fmla="*/ 104 h 272"/>
                <a:gd name="T6" fmla="*/ 104 w 917"/>
                <a:gd name="T7" fmla="*/ 250 h 272"/>
                <a:gd name="T8" fmla="*/ 20 w 917"/>
                <a:gd name="T9" fmla="*/ 250 h 272"/>
                <a:gd name="T10" fmla="*/ 20 w 917"/>
                <a:gd name="T11" fmla="*/ 166 h 272"/>
                <a:gd name="T12" fmla="*/ 458 w 917"/>
                <a:gd name="T13" fmla="*/ 0 h 272"/>
                <a:gd name="T14" fmla="*/ 895 w 917"/>
                <a:gd name="T15" fmla="*/ 166 h 272"/>
                <a:gd name="T16" fmla="*/ 895 w 917"/>
                <a:gd name="T17" fmla="*/ 250 h 272"/>
                <a:gd name="T18" fmla="*/ 854 w 917"/>
                <a:gd name="T19" fmla="*/ 271 h 272"/>
                <a:gd name="T20" fmla="*/ 854 w 917"/>
                <a:gd name="T21" fmla="*/ 271 h 272"/>
                <a:gd name="T22" fmla="*/ 854 w 917"/>
                <a:gd name="T23" fmla="*/ 271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7" h="272">
                  <a:moveTo>
                    <a:pt x="854" y="271"/>
                  </a:moveTo>
                  <a:cubicBezTo>
                    <a:pt x="843" y="271"/>
                    <a:pt x="833" y="260"/>
                    <a:pt x="823" y="250"/>
                  </a:cubicBezTo>
                  <a:cubicBezTo>
                    <a:pt x="718" y="156"/>
                    <a:pt x="593" y="104"/>
                    <a:pt x="458" y="104"/>
                  </a:cubicBezTo>
                  <a:cubicBezTo>
                    <a:pt x="323" y="104"/>
                    <a:pt x="198" y="156"/>
                    <a:pt x="104" y="250"/>
                  </a:cubicBezTo>
                  <a:cubicBezTo>
                    <a:pt x="83" y="271"/>
                    <a:pt x="41" y="271"/>
                    <a:pt x="20" y="250"/>
                  </a:cubicBezTo>
                  <a:cubicBezTo>
                    <a:pt x="0" y="229"/>
                    <a:pt x="0" y="187"/>
                    <a:pt x="20" y="166"/>
                  </a:cubicBezTo>
                  <a:cubicBezTo>
                    <a:pt x="145" y="62"/>
                    <a:pt x="291" y="0"/>
                    <a:pt x="458" y="0"/>
                  </a:cubicBezTo>
                  <a:cubicBezTo>
                    <a:pt x="625" y="0"/>
                    <a:pt x="781" y="62"/>
                    <a:pt x="895" y="166"/>
                  </a:cubicBezTo>
                  <a:cubicBezTo>
                    <a:pt x="916" y="187"/>
                    <a:pt x="916" y="229"/>
                    <a:pt x="895" y="250"/>
                  </a:cubicBezTo>
                  <a:cubicBezTo>
                    <a:pt x="885" y="260"/>
                    <a:pt x="875" y="271"/>
                    <a:pt x="854" y="271"/>
                  </a:cubicBezTo>
                  <a:close/>
                  <a:moveTo>
                    <a:pt x="854" y="271"/>
                  </a:moveTo>
                  <a:lnTo>
                    <a:pt x="854" y="271"/>
                  </a:lnTo>
                  <a:close/>
                </a:path>
              </a:pathLst>
            </a:custGeom>
            <a:grpFill/>
            <a:ln w="9525" cap="flat">
              <a:solidFill>
                <a:schemeClr val="accent3"/>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SimSun" charset="0"/>
              </a:endParaRPr>
            </a:p>
          </p:txBody>
        </p:sp>
        <p:sp>
          <p:nvSpPr>
            <p:cNvPr id="88" name="Freeform 248"/>
            <p:cNvSpPr>
              <a:spLocks noChangeArrowheads="1"/>
            </p:cNvSpPr>
            <p:nvPr/>
          </p:nvSpPr>
          <p:spPr bwMode="auto">
            <a:xfrm>
              <a:off x="6094413" y="3194050"/>
              <a:ext cx="49212" cy="49213"/>
            </a:xfrm>
            <a:custGeom>
              <a:avLst/>
              <a:gdLst>
                <a:gd name="T0" fmla="*/ 136 w 137"/>
                <a:gd name="T1" fmla="*/ 62 h 136"/>
                <a:gd name="T2" fmla="*/ 63 w 137"/>
                <a:gd name="T3" fmla="*/ 135 h 136"/>
                <a:gd name="T4" fmla="*/ 0 w 137"/>
                <a:gd name="T5" fmla="*/ 62 h 136"/>
                <a:gd name="T6" fmla="*/ 63 w 137"/>
                <a:gd name="T7" fmla="*/ 0 h 136"/>
                <a:gd name="T8" fmla="*/ 136 w 137"/>
                <a:gd name="T9" fmla="*/ 62 h 136"/>
                <a:gd name="T10" fmla="*/ 136 w 137"/>
                <a:gd name="T11" fmla="*/ 62 h 136"/>
                <a:gd name="T12" fmla="*/ 136 w 137"/>
                <a:gd name="T13" fmla="*/ 62 h 136"/>
              </a:gdLst>
              <a:ahLst/>
              <a:cxnLst>
                <a:cxn ang="0">
                  <a:pos x="T0" y="T1"/>
                </a:cxn>
                <a:cxn ang="0">
                  <a:pos x="T2" y="T3"/>
                </a:cxn>
                <a:cxn ang="0">
                  <a:pos x="T4" y="T5"/>
                </a:cxn>
                <a:cxn ang="0">
                  <a:pos x="T6" y="T7"/>
                </a:cxn>
                <a:cxn ang="0">
                  <a:pos x="T8" y="T9"/>
                </a:cxn>
                <a:cxn ang="0">
                  <a:pos x="T10" y="T11"/>
                </a:cxn>
                <a:cxn ang="0">
                  <a:pos x="T12" y="T13"/>
                </a:cxn>
              </a:cxnLst>
              <a:rect l="0" t="0" r="r" b="b"/>
              <a:pathLst>
                <a:path w="137" h="136">
                  <a:moveTo>
                    <a:pt x="136" y="62"/>
                  </a:moveTo>
                  <a:cubicBezTo>
                    <a:pt x="136" y="104"/>
                    <a:pt x="105" y="135"/>
                    <a:pt x="63" y="135"/>
                  </a:cubicBezTo>
                  <a:cubicBezTo>
                    <a:pt x="32" y="135"/>
                    <a:pt x="0" y="104"/>
                    <a:pt x="0" y="62"/>
                  </a:cubicBezTo>
                  <a:cubicBezTo>
                    <a:pt x="0" y="31"/>
                    <a:pt x="32" y="0"/>
                    <a:pt x="63" y="0"/>
                  </a:cubicBezTo>
                  <a:cubicBezTo>
                    <a:pt x="105" y="0"/>
                    <a:pt x="136" y="31"/>
                    <a:pt x="136" y="62"/>
                  </a:cubicBezTo>
                  <a:close/>
                  <a:moveTo>
                    <a:pt x="136" y="62"/>
                  </a:moveTo>
                  <a:lnTo>
                    <a:pt x="136" y="62"/>
                  </a:lnTo>
                  <a:close/>
                </a:path>
              </a:pathLst>
            </a:custGeom>
            <a:grpFill/>
            <a:ln w="9525" cap="flat">
              <a:solidFill>
                <a:schemeClr val="accent3"/>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SimSun" charset="0"/>
              </a:endParaRPr>
            </a:p>
          </p:txBody>
        </p:sp>
      </p:grpSp>
      <p:grpSp>
        <p:nvGrpSpPr>
          <p:cNvPr id="54" name="Group 53"/>
          <p:cNvGrpSpPr/>
          <p:nvPr/>
        </p:nvGrpSpPr>
        <p:grpSpPr>
          <a:xfrm>
            <a:off x="5651270" y="483017"/>
            <a:ext cx="13075111" cy="2079087"/>
            <a:chOff x="5630683" y="483017"/>
            <a:chExt cx="13075111" cy="2079087"/>
          </a:xfrm>
        </p:grpSpPr>
        <p:sp>
          <p:nvSpPr>
            <p:cNvPr id="55" name="TextBox 54"/>
            <p:cNvSpPr txBox="1"/>
            <p:nvPr/>
          </p:nvSpPr>
          <p:spPr>
            <a:xfrm>
              <a:off x="5630683" y="483017"/>
              <a:ext cx="13075111" cy="1446532"/>
            </a:xfrm>
            <a:prstGeom prst="rect">
              <a:avLst/>
            </a:prstGeom>
            <a:noFill/>
          </p:spPr>
          <p:txBody>
            <a:bodyPr wrap="square" lIns="91422" tIns="45711" rIns="91422" bIns="45711" rtlCol="0">
              <a:spAutoFit/>
            </a:bodyPr>
            <a:lstStyle/>
            <a:p>
              <a:pPr algn="ctr"/>
              <a:r>
                <a:rPr lang="es-US" sz="8800" b="1" dirty="0" smtClean="0">
                  <a:solidFill>
                    <a:schemeClr val="tx2"/>
                  </a:solidFill>
                  <a:latin typeface="Lato Regular"/>
                  <a:cs typeface="Lato Regular"/>
                </a:rPr>
                <a:t>Regional </a:t>
              </a:r>
              <a:r>
                <a:rPr lang="es-US" sz="8800" b="1" dirty="0" err="1" smtClean="0">
                  <a:solidFill>
                    <a:schemeClr val="tx2"/>
                  </a:solidFill>
                  <a:latin typeface="Lato Regular"/>
                  <a:cs typeface="Lato Regular"/>
                </a:rPr>
                <a:t>learning</a:t>
              </a:r>
              <a:endParaRPr lang="id-ID" sz="8800" b="1" dirty="0" smtClean="0">
                <a:solidFill>
                  <a:schemeClr val="tx2"/>
                </a:solidFill>
                <a:latin typeface="Lato Regular"/>
                <a:cs typeface="Lato Regular"/>
              </a:endParaRPr>
            </a:p>
          </p:txBody>
        </p:sp>
        <p:sp>
          <p:nvSpPr>
            <p:cNvPr id="56" name="Rectangle 55"/>
            <p:cNvSpPr/>
            <p:nvPr/>
          </p:nvSpPr>
          <p:spPr>
            <a:xfrm>
              <a:off x="11412311" y="2470667"/>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59" name="Subtitle 2"/>
            <p:cNvSpPr txBox="1">
              <a:spLocks/>
            </p:cNvSpPr>
            <p:nvPr/>
          </p:nvSpPr>
          <p:spPr>
            <a:xfrm>
              <a:off x="6361236" y="1634834"/>
              <a:ext cx="11655185"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3100" dirty="0" smtClean="0">
                  <a:latin typeface="Lato Light"/>
                  <a:cs typeface="Lato Light"/>
                </a:rPr>
                <a:t>Achievements </a:t>
              </a:r>
              <a:r>
                <a:rPr lang="en-US" sz="3100" dirty="0" smtClean="0">
                  <a:solidFill>
                    <a:schemeClr val="accent1"/>
                  </a:solidFill>
                  <a:latin typeface="Lato Light"/>
                  <a:cs typeface="Lato Light"/>
                </a:rPr>
                <a:t>and lessons learned applied</a:t>
              </a:r>
              <a:endParaRPr lang="en-US" sz="3100" dirty="0">
                <a:solidFill>
                  <a:schemeClr val="accent1"/>
                </a:solidFill>
                <a:latin typeface="Lato Light"/>
                <a:cs typeface="Lato Light"/>
              </a:endParaRPr>
            </a:p>
          </p:txBody>
        </p:sp>
      </p:grpSp>
      <p:grpSp>
        <p:nvGrpSpPr>
          <p:cNvPr id="10" name="Group 9"/>
          <p:cNvGrpSpPr/>
          <p:nvPr/>
        </p:nvGrpSpPr>
        <p:grpSpPr>
          <a:xfrm>
            <a:off x="14559453" y="3081066"/>
            <a:ext cx="8230209" cy="9965671"/>
            <a:chOff x="14559453" y="3081066"/>
            <a:chExt cx="8230209" cy="9965671"/>
          </a:xfrm>
        </p:grpSpPr>
        <p:sp>
          <p:nvSpPr>
            <p:cNvPr id="61" name="Mexico"/>
            <p:cNvSpPr>
              <a:spLocks/>
            </p:cNvSpPr>
            <p:nvPr/>
          </p:nvSpPr>
          <p:spPr bwMode="auto">
            <a:xfrm>
              <a:off x="14844988" y="9749279"/>
              <a:ext cx="3881393" cy="3297458"/>
            </a:xfrm>
            <a:custGeom>
              <a:avLst/>
              <a:gdLst>
                <a:gd name="connsiteX0" fmla="*/ 1234719 w 1532353"/>
                <a:gd name="connsiteY0" fmla="*/ 839124 h 1092263"/>
                <a:gd name="connsiteX1" fmla="*/ 1215094 w 1532353"/>
                <a:gd name="connsiteY1" fmla="*/ 846131 h 1092263"/>
                <a:gd name="connsiteX2" fmla="*/ 1234719 w 1532353"/>
                <a:gd name="connsiteY2" fmla="*/ 839124 h 1092263"/>
                <a:gd name="connsiteX3" fmla="*/ 1324438 w 1532353"/>
                <a:gd name="connsiteY3" fmla="*/ 707688 h 1092263"/>
                <a:gd name="connsiteX4" fmla="*/ 1322938 w 1532353"/>
                <a:gd name="connsiteY4" fmla="*/ 711526 h 1092263"/>
                <a:gd name="connsiteX5" fmla="*/ 1321164 w 1532353"/>
                <a:gd name="connsiteY5" fmla="*/ 712956 h 1092263"/>
                <a:gd name="connsiteX6" fmla="*/ 1324438 w 1532353"/>
                <a:gd name="connsiteY6" fmla="*/ 707688 h 1092263"/>
                <a:gd name="connsiteX7" fmla="*/ 931887 w 1532353"/>
                <a:gd name="connsiteY7" fmla="*/ 539699 h 1092263"/>
                <a:gd name="connsiteX8" fmla="*/ 931550 w 1532353"/>
                <a:gd name="connsiteY8" fmla="*/ 541248 h 1092263"/>
                <a:gd name="connsiteX9" fmla="*/ 931604 w 1532353"/>
                <a:gd name="connsiteY9" fmla="*/ 540754 h 1092263"/>
                <a:gd name="connsiteX10" fmla="*/ 934008 w 1532353"/>
                <a:gd name="connsiteY10" fmla="*/ 531799 h 1092263"/>
                <a:gd name="connsiteX11" fmla="*/ 931887 w 1532353"/>
                <a:gd name="connsiteY11" fmla="*/ 539699 h 1092263"/>
                <a:gd name="connsiteX12" fmla="*/ 933164 w 1532353"/>
                <a:gd name="connsiteY12" fmla="*/ 533839 h 1092263"/>
                <a:gd name="connsiteX13" fmla="*/ 127560 w 1532353"/>
                <a:gd name="connsiteY13" fmla="*/ 491386 h 1092263"/>
                <a:gd name="connsiteX14" fmla="*/ 142278 w 1532353"/>
                <a:gd name="connsiteY14" fmla="*/ 500145 h 1092263"/>
                <a:gd name="connsiteX15" fmla="*/ 127560 w 1532353"/>
                <a:gd name="connsiteY15" fmla="*/ 491386 h 1092263"/>
                <a:gd name="connsiteX16" fmla="*/ 120664 w 1532353"/>
                <a:gd name="connsiteY16" fmla="*/ 478743 h 1092263"/>
                <a:gd name="connsiteX17" fmla="*/ 121019 w 1532353"/>
                <a:gd name="connsiteY17" fmla="*/ 479124 h 1092263"/>
                <a:gd name="connsiteX18" fmla="*/ 124290 w 1532353"/>
                <a:gd name="connsiteY18" fmla="*/ 489635 h 1092263"/>
                <a:gd name="connsiteX19" fmla="*/ 120457 w 1532353"/>
                <a:gd name="connsiteY19" fmla="*/ 479617 h 1092263"/>
                <a:gd name="connsiteX20" fmla="*/ 345885 w 1532353"/>
                <a:gd name="connsiteY20" fmla="*/ 458102 h 1092263"/>
                <a:gd name="connsiteX21" fmla="*/ 350791 w 1532353"/>
                <a:gd name="connsiteY21" fmla="*/ 463357 h 1092263"/>
                <a:gd name="connsiteX22" fmla="*/ 355697 w 1532353"/>
                <a:gd name="connsiteY22" fmla="*/ 473868 h 1092263"/>
                <a:gd name="connsiteX23" fmla="*/ 345885 w 1532353"/>
                <a:gd name="connsiteY23" fmla="*/ 458102 h 1092263"/>
                <a:gd name="connsiteX24" fmla="*/ 209330 w 1532353"/>
                <a:gd name="connsiteY24" fmla="*/ 456350 h 1092263"/>
                <a:gd name="connsiteX25" fmla="*/ 212601 w 1532353"/>
                <a:gd name="connsiteY25" fmla="*/ 472116 h 1092263"/>
                <a:gd name="connsiteX26" fmla="*/ 209330 w 1532353"/>
                <a:gd name="connsiteY26" fmla="*/ 456350 h 1092263"/>
                <a:gd name="connsiteX27" fmla="*/ 129196 w 1532353"/>
                <a:gd name="connsiteY27" fmla="*/ 447591 h 1092263"/>
                <a:gd name="connsiteX28" fmla="*/ 123063 w 1532353"/>
                <a:gd name="connsiteY28" fmla="*/ 468613 h 1092263"/>
                <a:gd name="connsiteX29" fmla="*/ 120664 w 1532353"/>
                <a:gd name="connsiteY29" fmla="*/ 478743 h 1092263"/>
                <a:gd name="connsiteX30" fmla="*/ 116113 w 1532353"/>
                <a:gd name="connsiteY30" fmla="*/ 473869 h 1092263"/>
                <a:gd name="connsiteX31" fmla="*/ 129196 w 1532353"/>
                <a:gd name="connsiteY31" fmla="*/ 447591 h 1092263"/>
                <a:gd name="connsiteX32" fmla="*/ 204423 w 1532353"/>
                <a:gd name="connsiteY32" fmla="*/ 400292 h 1092263"/>
                <a:gd name="connsiteX33" fmla="*/ 194611 w 1532353"/>
                <a:gd name="connsiteY33" fmla="*/ 412555 h 1092263"/>
                <a:gd name="connsiteX34" fmla="*/ 204423 w 1532353"/>
                <a:gd name="connsiteY34" fmla="*/ 400292 h 1092263"/>
                <a:gd name="connsiteX35" fmla="*/ 139156 w 1532353"/>
                <a:gd name="connsiteY35" fmla="*/ 0 h 1092263"/>
                <a:gd name="connsiteX36" fmla="*/ 129334 w 1532353"/>
                <a:gd name="connsiteY36" fmla="*/ 12292 h 1092263"/>
                <a:gd name="connsiteX37" fmla="*/ 309418 w 1532353"/>
                <a:gd name="connsiteY37" fmla="*/ 82534 h 1092263"/>
                <a:gd name="connsiteX38" fmla="*/ 464945 w 1532353"/>
                <a:gd name="connsiteY38" fmla="*/ 82534 h 1092263"/>
                <a:gd name="connsiteX39" fmla="*/ 464945 w 1532353"/>
                <a:gd name="connsiteY39" fmla="*/ 56194 h 1092263"/>
                <a:gd name="connsiteX40" fmla="*/ 564810 w 1532353"/>
                <a:gd name="connsiteY40" fmla="*/ 56194 h 1092263"/>
                <a:gd name="connsiteX41" fmla="*/ 582818 w 1532353"/>
                <a:gd name="connsiteY41" fmla="*/ 71998 h 1092263"/>
                <a:gd name="connsiteX42" fmla="*/ 600827 w 1532353"/>
                <a:gd name="connsiteY42" fmla="*/ 89559 h 1092263"/>
                <a:gd name="connsiteX43" fmla="*/ 620472 w 1532353"/>
                <a:gd name="connsiteY43" fmla="*/ 114143 h 1092263"/>
                <a:gd name="connsiteX44" fmla="*/ 638481 w 1532353"/>
                <a:gd name="connsiteY44" fmla="*/ 129948 h 1092263"/>
                <a:gd name="connsiteX45" fmla="*/ 638481 w 1532353"/>
                <a:gd name="connsiteY45" fmla="*/ 163313 h 1092263"/>
                <a:gd name="connsiteX46" fmla="*/ 681046 w 1532353"/>
                <a:gd name="connsiteY46" fmla="*/ 214238 h 1092263"/>
                <a:gd name="connsiteX47" fmla="*/ 708877 w 1532353"/>
                <a:gd name="connsiteY47" fmla="*/ 223018 h 1092263"/>
                <a:gd name="connsiteX48" fmla="*/ 725249 w 1532353"/>
                <a:gd name="connsiteY48" fmla="*/ 207214 h 1092263"/>
                <a:gd name="connsiteX49" fmla="*/ 746531 w 1532353"/>
                <a:gd name="connsiteY49" fmla="*/ 180873 h 1092263"/>
                <a:gd name="connsiteX50" fmla="*/ 767814 w 1532353"/>
                <a:gd name="connsiteY50" fmla="*/ 173849 h 1092263"/>
                <a:gd name="connsiteX51" fmla="*/ 815291 w 1532353"/>
                <a:gd name="connsiteY51" fmla="*/ 177361 h 1092263"/>
                <a:gd name="connsiteX52" fmla="*/ 830025 w 1532353"/>
                <a:gd name="connsiteY52" fmla="*/ 193166 h 1092263"/>
                <a:gd name="connsiteX53" fmla="*/ 848034 w 1532353"/>
                <a:gd name="connsiteY53" fmla="*/ 221262 h 1092263"/>
                <a:gd name="connsiteX54" fmla="*/ 854582 w 1532353"/>
                <a:gd name="connsiteY54" fmla="*/ 256383 h 1092263"/>
                <a:gd name="connsiteX55" fmla="*/ 869316 w 1532353"/>
                <a:gd name="connsiteY55" fmla="*/ 287992 h 1092263"/>
                <a:gd name="connsiteX56" fmla="*/ 875865 w 1532353"/>
                <a:gd name="connsiteY56" fmla="*/ 302041 h 1092263"/>
                <a:gd name="connsiteX57" fmla="*/ 884050 w 1532353"/>
                <a:gd name="connsiteY57" fmla="*/ 309065 h 1092263"/>
                <a:gd name="connsiteX58" fmla="*/ 882413 w 1532353"/>
                <a:gd name="connsiteY58" fmla="*/ 338918 h 1092263"/>
                <a:gd name="connsiteX59" fmla="*/ 890599 w 1532353"/>
                <a:gd name="connsiteY59" fmla="*/ 367014 h 1092263"/>
                <a:gd name="connsiteX60" fmla="*/ 903696 w 1532353"/>
                <a:gd name="connsiteY60" fmla="*/ 382819 h 1092263"/>
                <a:gd name="connsiteX61" fmla="*/ 924979 w 1532353"/>
                <a:gd name="connsiteY61" fmla="*/ 393355 h 1092263"/>
                <a:gd name="connsiteX62" fmla="*/ 938076 w 1532353"/>
                <a:gd name="connsiteY62" fmla="*/ 400379 h 1092263"/>
                <a:gd name="connsiteX63" fmla="*/ 972455 w 1532353"/>
                <a:gd name="connsiteY63" fmla="*/ 409160 h 1092263"/>
                <a:gd name="connsiteX64" fmla="*/ 995375 w 1532353"/>
                <a:gd name="connsiteY64" fmla="*/ 403892 h 1092263"/>
                <a:gd name="connsiteX65" fmla="*/ 960586 w 1532353"/>
                <a:gd name="connsiteY65" fmla="*/ 467548 h 1092263"/>
                <a:gd name="connsiteX66" fmla="*/ 934008 w 1532353"/>
                <a:gd name="connsiteY66" fmla="*/ 531799 h 1092263"/>
                <a:gd name="connsiteX67" fmla="*/ 936643 w 1532353"/>
                <a:gd name="connsiteY67" fmla="*/ 521986 h 1092263"/>
                <a:gd name="connsiteX68" fmla="*/ 965907 w 1532353"/>
                <a:gd name="connsiteY68" fmla="*/ 454817 h 1092263"/>
                <a:gd name="connsiteX69" fmla="*/ 965907 w 1532353"/>
                <a:gd name="connsiteY69" fmla="*/ 437256 h 1092263"/>
                <a:gd name="connsiteX70" fmla="*/ 954447 w 1532353"/>
                <a:gd name="connsiteY70" fmla="*/ 442525 h 1092263"/>
                <a:gd name="connsiteX71" fmla="*/ 949536 w 1532353"/>
                <a:gd name="connsiteY71" fmla="*/ 453061 h 1092263"/>
                <a:gd name="connsiteX72" fmla="*/ 947898 w 1532353"/>
                <a:gd name="connsiteY72" fmla="*/ 477646 h 1092263"/>
                <a:gd name="connsiteX73" fmla="*/ 939713 w 1532353"/>
                <a:gd name="connsiteY73" fmla="*/ 496962 h 1092263"/>
                <a:gd name="connsiteX74" fmla="*/ 934801 w 1532353"/>
                <a:gd name="connsiteY74" fmla="*/ 493450 h 1092263"/>
                <a:gd name="connsiteX75" fmla="*/ 938076 w 1532353"/>
                <a:gd name="connsiteY75" fmla="*/ 505742 h 1092263"/>
                <a:gd name="connsiteX76" fmla="*/ 931527 w 1532353"/>
                <a:gd name="connsiteY76" fmla="*/ 532083 h 1092263"/>
                <a:gd name="connsiteX77" fmla="*/ 928253 w 1532353"/>
                <a:gd name="connsiteY77" fmla="*/ 537351 h 1092263"/>
                <a:gd name="connsiteX78" fmla="*/ 923341 w 1532353"/>
                <a:gd name="connsiteY78" fmla="*/ 577740 h 1092263"/>
                <a:gd name="connsiteX79" fmla="*/ 910244 w 1532353"/>
                <a:gd name="connsiteY79" fmla="*/ 618130 h 1092263"/>
                <a:gd name="connsiteX80" fmla="*/ 921704 w 1532353"/>
                <a:gd name="connsiteY80" fmla="*/ 660275 h 1092263"/>
                <a:gd name="connsiteX81" fmla="*/ 928457 w 1532353"/>
                <a:gd name="connsiteY81" fmla="*/ 674323 h 1092263"/>
                <a:gd name="connsiteX82" fmla="*/ 922060 w 1532353"/>
                <a:gd name="connsiteY82" fmla="*/ 687632 h 1092263"/>
                <a:gd name="connsiteX83" fmla="*/ 921990 w 1532353"/>
                <a:gd name="connsiteY83" fmla="*/ 687432 h 1092263"/>
                <a:gd name="connsiteX84" fmla="*/ 924569 w 1532353"/>
                <a:gd name="connsiteY84" fmla="*/ 678933 h 1092263"/>
                <a:gd name="connsiteX85" fmla="*/ 924979 w 1532353"/>
                <a:gd name="connsiteY85" fmla="*/ 670811 h 1092263"/>
                <a:gd name="connsiteX86" fmla="*/ 910244 w 1532353"/>
                <a:gd name="connsiteY86" fmla="*/ 642714 h 1092263"/>
                <a:gd name="connsiteX87" fmla="*/ 913519 w 1532353"/>
                <a:gd name="connsiteY87" fmla="*/ 669055 h 1092263"/>
                <a:gd name="connsiteX88" fmla="*/ 921704 w 1532353"/>
                <a:gd name="connsiteY88" fmla="*/ 686616 h 1092263"/>
                <a:gd name="connsiteX89" fmla="*/ 921990 w 1532353"/>
                <a:gd name="connsiteY89" fmla="*/ 687432 h 1092263"/>
                <a:gd name="connsiteX90" fmla="*/ 921704 w 1532353"/>
                <a:gd name="connsiteY90" fmla="*/ 688372 h 1092263"/>
                <a:gd name="connsiteX91" fmla="*/ 922060 w 1532353"/>
                <a:gd name="connsiteY91" fmla="*/ 687632 h 1092263"/>
                <a:gd name="connsiteX92" fmla="*/ 941350 w 1532353"/>
                <a:gd name="connsiteY92" fmla="*/ 742809 h 1092263"/>
                <a:gd name="connsiteX93" fmla="*/ 964270 w 1532353"/>
                <a:gd name="connsiteY93" fmla="*/ 797247 h 1092263"/>
                <a:gd name="connsiteX94" fmla="*/ 977367 w 1532353"/>
                <a:gd name="connsiteY94" fmla="*/ 820075 h 1092263"/>
                <a:gd name="connsiteX95" fmla="*/ 988827 w 1532353"/>
                <a:gd name="connsiteY95" fmla="*/ 837636 h 1092263"/>
                <a:gd name="connsiteX96" fmla="*/ 979004 w 1532353"/>
                <a:gd name="connsiteY96" fmla="*/ 835880 h 1092263"/>
                <a:gd name="connsiteX97" fmla="*/ 974093 w 1532353"/>
                <a:gd name="connsiteY97" fmla="*/ 853440 h 1092263"/>
                <a:gd name="connsiteX98" fmla="*/ 983915 w 1532353"/>
                <a:gd name="connsiteY98" fmla="*/ 842904 h 1092263"/>
                <a:gd name="connsiteX99" fmla="*/ 988827 w 1532353"/>
                <a:gd name="connsiteY99" fmla="*/ 839392 h 1092263"/>
                <a:gd name="connsiteX100" fmla="*/ 1006835 w 1532353"/>
                <a:gd name="connsiteY100" fmla="*/ 841148 h 1092263"/>
                <a:gd name="connsiteX101" fmla="*/ 1049400 w 1532353"/>
                <a:gd name="connsiteY101" fmla="*/ 865733 h 1092263"/>
                <a:gd name="connsiteX102" fmla="*/ 1078869 w 1532353"/>
                <a:gd name="connsiteY102" fmla="*/ 874513 h 1092263"/>
                <a:gd name="connsiteX103" fmla="*/ 1113249 w 1532353"/>
                <a:gd name="connsiteY103" fmla="*/ 862221 h 1092263"/>
                <a:gd name="connsiteX104" fmla="*/ 1095240 w 1532353"/>
                <a:gd name="connsiteY104" fmla="*/ 867489 h 1092263"/>
                <a:gd name="connsiteX105" fmla="*/ 1165637 w 1532353"/>
                <a:gd name="connsiteY105" fmla="*/ 858708 h 1092263"/>
                <a:gd name="connsiteX106" fmla="*/ 1213113 w 1532353"/>
                <a:gd name="connsiteY106" fmla="*/ 848172 h 1092263"/>
                <a:gd name="connsiteX107" fmla="*/ 1211476 w 1532353"/>
                <a:gd name="connsiteY107" fmla="*/ 860465 h 1092263"/>
                <a:gd name="connsiteX108" fmla="*/ 1224573 w 1532353"/>
                <a:gd name="connsiteY108" fmla="*/ 858708 h 1092263"/>
                <a:gd name="connsiteX109" fmla="*/ 1232759 w 1532353"/>
                <a:gd name="connsiteY109" fmla="*/ 858708 h 1092263"/>
                <a:gd name="connsiteX110" fmla="*/ 1236033 w 1532353"/>
                <a:gd name="connsiteY110" fmla="*/ 853440 h 1092263"/>
                <a:gd name="connsiteX111" fmla="*/ 1240945 w 1532353"/>
                <a:gd name="connsiteY111" fmla="*/ 835880 h 1092263"/>
                <a:gd name="connsiteX112" fmla="*/ 1252405 w 1532353"/>
                <a:gd name="connsiteY112" fmla="*/ 828856 h 1092263"/>
                <a:gd name="connsiteX113" fmla="*/ 1236033 w 1532353"/>
                <a:gd name="connsiteY113" fmla="*/ 837636 h 1092263"/>
                <a:gd name="connsiteX114" fmla="*/ 1268776 w 1532353"/>
                <a:gd name="connsiteY114" fmla="*/ 816563 h 1092263"/>
                <a:gd name="connsiteX115" fmla="*/ 1290059 w 1532353"/>
                <a:gd name="connsiteY115" fmla="*/ 784954 h 1092263"/>
                <a:gd name="connsiteX116" fmla="*/ 1304793 w 1532353"/>
                <a:gd name="connsiteY116" fmla="*/ 769150 h 1092263"/>
                <a:gd name="connsiteX117" fmla="*/ 1309704 w 1532353"/>
                <a:gd name="connsiteY117" fmla="*/ 749833 h 1092263"/>
                <a:gd name="connsiteX118" fmla="*/ 1316457 w 1532353"/>
                <a:gd name="connsiteY118" fmla="*/ 728102 h 1092263"/>
                <a:gd name="connsiteX119" fmla="*/ 1322938 w 1532353"/>
                <a:gd name="connsiteY119" fmla="*/ 711526 h 1092263"/>
                <a:gd name="connsiteX120" fmla="*/ 1348381 w 1532353"/>
                <a:gd name="connsiteY120" fmla="*/ 691006 h 1092263"/>
                <a:gd name="connsiteX121" fmla="*/ 1386649 w 1532353"/>
                <a:gd name="connsiteY121" fmla="*/ 684860 h 1092263"/>
                <a:gd name="connsiteX122" fmla="*/ 1430852 w 1532353"/>
                <a:gd name="connsiteY122" fmla="*/ 674323 h 1092263"/>
                <a:gd name="connsiteX123" fmla="*/ 1486514 w 1532353"/>
                <a:gd name="connsiteY123" fmla="*/ 676079 h 1092263"/>
                <a:gd name="connsiteX124" fmla="*/ 1476691 w 1532353"/>
                <a:gd name="connsiteY124" fmla="*/ 674323 h 1092263"/>
                <a:gd name="connsiteX125" fmla="*/ 1502885 w 1532353"/>
                <a:gd name="connsiteY125" fmla="*/ 679591 h 1092263"/>
                <a:gd name="connsiteX126" fmla="*/ 1522531 w 1532353"/>
                <a:gd name="connsiteY126" fmla="*/ 672567 h 1092263"/>
                <a:gd name="connsiteX127" fmla="*/ 1527442 w 1532353"/>
                <a:gd name="connsiteY127" fmla="*/ 705932 h 1092263"/>
                <a:gd name="connsiteX128" fmla="*/ 1497974 w 1532353"/>
                <a:gd name="connsiteY128" fmla="*/ 737541 h 1092263"/>
                <a:gd name="connsiteX129" fmla="*/ 1481603 w 1532353"/>
                <a:gd name="connsiteY129" fmla="*/ 756858 h 1092263"/>
                <a:gd name="connsiteX130" fmla="*/ 1478329 w 1532353"/>
                <a:gd name="connsiteY130" fmla="*/ 769150 h 1092263"/>
                <a:gd name="connsiteX131" fmla="*/ 1465231 w 1532353"/>
                <a:gd name="connsiteY131" fmla="*/ 791979 h 1092263"/>
                <a:gd name="connsiteX132" fmla="*/ 1463594 w 1532353"/>
                <a:gd name="connsiteY132" fmla="*/ 813051 h 1092263"/>
                <a:gd name="connsiteX133" fmla="*/ 1473417 w 1532353"/>
                <a:gd name="connsiteY133" fmla="*/ 806027 h 1092263"/>
                <a:gd name="connsiteX134" fmla="*/ 1457046 w 1532353"/>
                <a:gd name="connsiteY134" fmla="*/ 839392 h 1092263"/>
                <a:gd name="connsiteX135" fmla="*/ 1440675 w 1532353"/>
                <a:gd name="connsiteY135" fmla="*/ 874513 h 1092263"/>
                <a:gd name="connsiteX136" fmla="*/ 1435763 w 1532353"/>
                <a:gd name="connsiteY136" fmla="*/ 835880 h 1092263"/>
                <a:gd name="connsiteX137" fmla="*/ 1422666 w 1532353"/>
                <a:gd name="connsiteY137" fmla="*/ 849928 h 1092263"/>
                <a:gd name="connsiteX138" fmla="*/ 1407932 w 1532353"/>
                <a:gd name="connsiteY138" fmla="*/ 858708 h 1092263"/>
                <a:gd name="connsiteX139" fmla="*/ 1380101 w 1532353"/>
                <a:gd name="connsiteY139" fmla="*/ 892073 h 1092263"/>
                <a:gd name="connsiteX140" fmla="*/ 1365367 w 1532353"/>
                <a:gd name="connsiteY140" fmla="*/ 893829 h 1092263"/>
                <a:gd name="connsiteX141" fmla="*/ 1347358 w 1532353"/>
                <a:gd name="connsiteY141" fmla="*/ 895586 h 1092263"/>
                <a:gd name="connsiteX142" fmla="*/ 1276962 w 1532353"/>
                <a:gd name="connsiteY142" fmla="*/ 895586 h 1092263"/>
                <a:gd name="connsiteX143" fmla="*/ 1255679 w 1532353"/>
                <a:gd name="connsiteY143" fmla="*/ 902610 h 1092263"/>
                <a:gd name="connsiteX144" fmla="*/ 1254042 w 1532353"/>
                <a:gd name="connsiteY144" fmla="*/ 918414 h 1092263"/>
                <a:gd name="connsiteX145" fmla="*/ 1224573 w 1532353"/>
                <a:gd name="connsiteY145" fmla="*/ 930707 h 1092263"/>
                <a:gd name="connsiteX146" fmla="*/ 1254042 w 1532353"/>
                <a:gd name="connsiteY146" fmla="*/ 957047 h 1092263"/>
                <a:gd name="connsiteX147" fmla="*/ 1275324 w 1532353"/>
                <a:gd name="connsiteY147" fmla="*/ 979876 h 1092263"/>
                <a:gd name="connsiteX148" fmla="*/ 1272050 w 1532353"/>
                <a:gd name="connsiteY148" fmla="*/ 1000949 h 1092263"/>
                <a:gd name="connsiteX149" fmla="*/ 1196742 w 1532353"/>
                <a:gd name="connsiteY149" fmla="*/ 1000949 h 1092263"/>
                <a:gd name="connsiteX150" fmla="*/ 1168911 w 1532353"/>
                <a:gd name="connsiteY150" fmla="*/ 1058898 h 1092263"/>
                <a:gd name="connsiteX151" fmla="*/ 1155814 w 1532353"/>
                <a:gd name="connsiteY151" fmla="*/ 1092263 h 1092263"/>
                <a:gd name="connsiteX152" fmla="*/ 1139443 w 1532353"/>
                <a:gd name="connsiteY152" fmla="*/ 1074703 h 1092263"/>
                <a:gd name="connsiteX153" fmla="*/ 1130438 w 1532353"/>
                <a:gd name="connsiteY153" fmla="*/ 1061093 h 1092263"/>
                <a:gd name="connsiteX154" fmla="*/ 1128308 w 1532353"/>
                <a:gd name="connsiteY154" fmla="*/ 1057130 h 1092263"/>
                <a:gd name="connsiteX155" fmla="*/ 1131257 w 1532353"/>
                <a:gd name="connsiteY155" fmla="*/ 1060654 h 1092263"/>
                <a:gd name="connsiteX156" fmla="*/ 1127932 w 1532353"/>
                <a:gd name="connsiteY156" fmla="*/ 1056429 h 1092263"/>
                <a:gd name="connsiteX157" fmla="*/ 1128308 w 1532353"/>
                <a:gd name="connsiteY157" fmla="*/ 1057130 h 1092263"/>
                <a:gd name="connsiteX158" fmla="*/ 1124095 w 1532353"/>
                <a:gd name="connsiteY158" fmla="*/ 1052093 h 1092263"/>
                <a:gd name="connsiteX159" fmla="*/ 1113249 w 1532353"/>
                <a:gd name="connsiteY159" fmla="*/ 1044850 h 1092263"/>
                <a:gd name="connsiteX160" fmla="*/ 1091966 w 1532353"/>
                <a:gd name="connsiteY160" fmla="*/ 1022021 h 1092263"/>
                <a:gd name="connsiteX161" fmla="*/ 1042852 w 1532353"/>
                <a:gd name="connsiteY161" fmla="*/ 988656 h 1092263"/>
                <a:gd name="connsiteX162" fmla="*/ 1067409 w 1532353"/>
                <a:gd name="connsiteY162" fmla="*/ 1006217 h 1092263"/>
                <a:gd name="connsiteX163" fmla="*/ 1024844 w 1532353"/>
                <a:gd name="connsiteY163" fmla="*/ 993924 h 1092263"/>
                <a:gd name="connsiteX164" fmla="*/ 1034666 w 1532353"/>
                <a:gd name="connsiteY164" fmla="*/ 985144 h 1092263"/>
                <a:gd name="connsiteX165" fmla="*/ 1023206 w 1532353"/>
                <a:gd name="connsiteY165" fmla="*/ 990412 h 1092263"/>
                <a:gd name="connsiteX166" fmla="*/ 1010109 w 1532353"/>
                <a:gd name="connsiteY166" fmla="*/ 990412 h 1092263"/>
                <a:gd name="connsiteX167" fmla="*/ 1021569 w 1532353"/>
                <a:gd name="connsiteY167" fmla="*/ 992168 h 1092263"/>
                <a:gd name="connsiteX168" fmla="*/ 972455 w 1532353"/>
                <a:gd name="connsiteY168" fmla="*/ 1009729 h 1092263"/>
                <a:gd name="connsiteX169" fmla="*/ 924979 w 1532353"/>
                <a:gd name="connsiteY169" fmla="*/ 1023777 h 1092263"/>
                <a:gd name="connsiteX170" fmla="*/ 892236 w 1532353"/>
                <a:gd name="connsiteY170" fmla="*/ 1018509 h 1092263"/>
                <a:gd name="connsiteX171" fmla="*/ 854582 w 1532353"/>
                <a:gd name="connsiteY171" fmla="*/ 1009729 h 1092263"/>
                <a:gd name="connsiteX172" fmla="*/ 834936 w 1532353"/>
                <a:gd name="connsiteY172" fmla="*/ 999192 h 1092263"/>
                <a:gd name="connsiteX173" fmla="*/ 810380 w 1532353"/>
                <a:gd name="connsiteY173" fmla="*/ 988656 h 1092263"/>
                <a:gd name="connsiteX174" fmla="*/ 795645 w 1532353"/>
                <a:gd name="connsiteY174" fmla="*/ 976364 h 1092263"/>
                <a:gd name="connsiteX175" fmla="*/ 767814 w 1532353"/>
                <a:gd name="connsiteY175" fmla="*/ 967584 h 1092263"/>
                <a:gd name="connsiteX176" fmla="*/ 743257 w 1532353"/>
                <a:gd name="connsiteY176" fmla="*/ 962315 h 1092263"/>
                <a:gd name="connsiteX177" fmla="*/ 720337 w 1532353"/>
                <a:gd name="connsiteY177" fmla="*/ 948267 h 1092263"/>
                <a:gd name="connsiteX178" fmla="*/ 663038 w 1532353"/>
                <a:gd name="connsiteY178" fmla="*/ 923682 h 1092263"/>
                <a:gd name="connsiteX179" fmla="*/ 628658 w 1532353"/>
                <a:gd name="connsiteY179" fmla="*/ 890317 h 1092263"/>
                <a:gd name="connsiteX180" fmla="*/ 610650 w 1532353"/>
                <a:gd name="connsiteY180" fmla="*/ 888561 h 1092263"/>
                <a:gd name="connsiteX181" fmla="*/ 579544 w 1532353"/>
                <a:gd name="connsiteY181" fmla="*/ 881537 h 1092263"/>
                <a:gd name="connsiteX182" fmla="*/ 536979 w 1532353"/>
                <a:gd name="connsiteY182" fmla="*/ 860465 h 1092263"/>
                <a:gd name="connsiteX183" fmla="*/ 527156 w 1532353"/>
                <a:gd name="connsiteY183" fmla="*/ 842904 h 1092263"/>
                <a:gd name="connsiteX184" fmla="*/ 500962 w 1532353"/>
                <a:gd name="connsiteY184" fmla="*/ 825344 h 1092263"/>
                <a:gd name="connsiteX185" fmla="*/ 464945 w 1532353"/>
                <a:gd name="connsiteY185" fmla="*/ 804271 h 1092263"/>
                <a:gd name="connsiteX186" fmla="*/ 456759 w 1532353"/>
                <a:gd name="connsiteY186" fmla="*/ 790223 h 1092263"/>
                <a:gd name="connsiteX187" fmla="*/ 443662 w 1532353"/>
                <a:gd name="connsiteY187" fmla="*/ 769150 h 1092263"/>
                <a:gd name="connsiteX188" fmla="*/ 443662 w 1532353"/>
                <a:gd name="connsiteY188" fmla="*/ 735785 h 1092263"/>
                <a:gd name="connsiteX189" fmla="*/ 464945 w 1532353"/>
                <a:gd name="connsiteY189" fmla="*/ 728761 h 1092263"/>
                <a:gd name="connsiteX190" fmla="*/ 453485 w 1532353"/>
                <a:gd name="connsiteY190" fmla="*/ 719981 h 1092263"/>
                <a:gd name="connsiteX191" fmla="*/ 476405 w 1532353"/>
                <a:gd name="connsiteY191" fmla="*/ 677835 h 1092263"/>
                <a:gd name="connsiteX192" fmla="*/ 461671 w 1532353"/>
                <a:gd name="connsiteY192" fmla="*/ 653251 h 1092263"/>
                <a:gd name="connsiteX193" fmla="*/ 461671 w 1532353"/>
                <a:gd name="connsiteY193" fmla="*/ 621642 h 1092263"/>
                <a:gd name="connsiteX194" fmla="*/ 420743 w 1532353"/>
                <a:gd name="connsiteY194" fmla="*/ 556668 h 1092263"/>
                <a:gd name="connsiteX195" fmla="*/ 368354 w 1532353"/>
                <a:gd name="connsiteY195" fmla="*/ 496962 h 1092263"/>
                <a:gd name="connsiteX196" fmla="*/ 383089 w 1532353"/>
                <a:gd name="connsiteY196" fmla="*/ 496962 h 1092263"/>
                <a:gd name="connsiteX197" fmla="*/ 360169 w 1532353"/>
                <a:gd name="connsiteY197" fmla="*/ 479402 h 1092263"/>
                <a:gd name="connsiteX198" fmla="*/ 348709 w 1532353"/>
                <a:gd name="connsiteY198" fmla="*/ 454817 h 1092263"/>
                <a:gd name="connsiteX199" fmla="*/ 340523 w 1532353"/>
                <a:gd name="connsiteY199" fmla="*/ 449549 h 1092263"/>
                <a:gd name="connsiteX200" fmla="*/ 325789 w 1532353"/>
                <a:gd name="connsiteY200" fmla="*/ 442525 h 1092263"/>
                <a:gd name="connsiteX201" fmla="*/ 327426 w 1532353"/>
                <a:gd name="connsiteY201" fmla="*/ 440769 h 1092263"/>
                <a:gd name="connsiteX202" fmla="*/ 322515 w 1532353"/>
                <a:gd name="connsiteY202" fmla="*/ 430232 h 1092263"/>
                <a:gd name="connsiteX203" fmla="*/ 311055 w 1532353"/>
                <a:gd name="connsiteY203" fmla="*/ 435500 h 1092263"/>
                <a:gd name="connsiteX204" fmla="*/ 319241 w 1532353"/>
                <a:gd name="connsiteY204" fmla="*/ 423208 h 1092263"/>
                <a:gd name="connsiteX205" fmla="*/ 296321 w 1532353"/>
                <a:gd name="connsiteY205" fmla="*/ 424964 h 1092263"/>
                <a:gd name="connsiteX206" fmla="*/ 301232 w 1532353"/>
                <a:gd name="connsiteY206" fmla="*/ 421452 h 1092263"/>
                <a:gd name="connsiteX207" fmla="*/ 294684 w 1532353"/>
                <a:gd name="connsiteY207" fmla="*/ 423208 h 1092263"/>
                <a:gd name="connsiteX208" fmla="*/ 299595 w 1532353"/>
                <a:gd name="connsiteY208" fmla="*/ 402135 h 1092263"/>
                <a:gd name="connsiteX209" fmla="*/ 309418 w 1532353"/>
                <a:gd name="connsiteY209" fmla="*/ 393355 h 1092263"/>
                <a:gd name="connsiteX210" fmla="*/ 319241 w 1532353"/>
                <a:gd name="connsiteY210" fmla="*/ 388087 h 1092263"/>
                <a:gd name="connsiteX211" fmla="*/ 312692 w 1532353"/>
                <a:gd name="connsiteY211" fmla="*/ 382819 h 1092263"/>
                <a:gd name="connsiteX212" fmla="*/ 307781 w 1532353"/>
                <a:gd name="connsiteY212" fmla="*/ 363502 h 1092263"/>
                <a:gd name="connsiteX213" fmla="*/ 289772 w 1532353"/>
                <a:gd name="connsiteY213" fmla="*/ 361746 h 1092263"/>
                <a:gd name="connsiteX214" fmla="*/ 283224 w 1532353"/>
                <a:gd name="connsiteY214" fmla="*/ 337162 h 1092263"/>
                <a:gd name="connsiteX215" fmla="*/ 258667 w 1532353"/>
                <a:gd name="connsiteY215" fmla="*/ 326625 h 1092263"/>
                <a:gd name="connsiteX216" fmla="*/ 268490 w 1532353"/>
                <a:gd name="connsiteY216" fmla="*/ 293260 h 1092263"/>
                <a:gd name="connsiteX217" fmla="*/ 252118 w 1532353"/>
                <a:gd name="connsiteY217" fmla="*/ 286236 h 1092263"/>
                <a:gd name="connsiteX218" fmla="*/ 247207 w 1532353"/>
                <a:gd name="connsiteY218" fmla="*/ 293260 h 1092263"/>
                <a:gd name="connsiteX219" fmla="*/ 232473 w 1532353"/>
                <a:gd name="connsiteY219" fmla="*/ 280968 h 1092263"/>
                <a:gd name="connsiteX220" fmla="*/ 224287 w 1532353"/>
                <a:gd name="connsiteY220" fmla="*/ 265164 h 1092263"/>
                <a:gd name="connsiteX221" fmla="*/ 212827 w 1532353"/>
                <a:gd name="connsiteY221" fmla="*/ 256383 h 1092263"/>
                <a:gd name="connsiteX222" fmla="*/ 204641 w 1532353"/>
                <a:gd name="connsiteY222" fmla="*/ 231799 h 1092263"/>
                <a:gd name="connsiteX223" fmla="*/ 199730 w 1532353"/>
                <a:gd name="connsiteY223" fmla="*/ 203702 h 1092263"/>
                <a:gd name="connsiteX224" fmla="*/ 191544 w 1532353"/>
                <a:gd name="connsiteY224" fmla="*/ 187897 h 1092263"/>
                <a:gd name="connsiteX225" fmla="*/ 188270 w 1532353"/>
                <a:gd name="connsiteY225" fmla="*/ 151020 h 1092263"/>
                <a:gd name="connsiteX226" fmla="*/ 183359 w 1532353"/>
                <a:gd name="connsiteY226" fmla="*/ 117655 h 1092263"/>
                <a:gd name="connsiteX227" fmla="*/ 193182 w 1532353"/>
                <a:gd name="connsiteY227" fmla="*/ 93071 h 1092263"/>
                <a:gd name="connsiteX228" fmla="*/ 171899 w 1532353"/>
                <a:gd name="connsiteY228" fmla="*/ 84290 h 1092263"/>
                <a:gd name="connsiteX229" fmla="*/ 158802 w 1532353"/>
                <a:gd name="connsiteY229" fmla="*/ 68486 h 1092263"/>
                <a:gd name="connsiteX230" fmla="*/ 144068 w 1532353"/>
                <a:gd name="connsiteY230" fmla="*/ 73754 h 1092263"/>
                <a:gd name="connsiteX231" fmla="*/ 129334 w 1532353"/>
                <a:gd name="connsiteY231" fmla="*/ 64974 h 1092263"/>
                <a:gd name="connsiteX232" fmla="*/ 103139 w 1532353"/>
                <a:gd name="connsiteY232" fmla="*/ 45657 h 1092263"/>
                <a:gd name="connsiteX233" fmla="*/ 108051 w 1532353"/>
                <a:gd name="connsiteY233" fmla="*/ 64974 h 1092263"/>
                <a:gd name="connsiteX234" fmla="*/ 94954 w 1532353"/>
                <a:gd name="connsiteY234" fmla="*/ 89559 h 1092263"/>
                <a:gd name="connsiteX235" fmla="*/ 94954 w 1532353"/>
                <a:gd name="connsiteY235" fmla="*/ 114143 h 1092263"/>
                <a:gd name="connsiteX236" fmla="*/ 88405 w 1532353"/>
                <a:gd name="connsiteY236" fmla="*/ 140484 h 1092263"/>
                <a:gd name="connsiteX237" fmla="*/ 103139 w 1532353"/>
                <a:gd name="connsiteY237" fmla="*/ 186141 h 1092263"/>
                <a:gd name="connsiteX238" fmla="*/ 119511 w 1532353"/>
                <a:gd name="connsiteY238" fmla="*/ 228287 h 1092263"/>
                <a:gd name="connsiteX239" fmla="*/ 134245 w 1532353"/>
                <a:gd name="connsiteY239" fmla="*/ 242335 h 1092263"/>
                <a:gd name="connsiteX240" fmla="*/ 137519 w 1532353"/>
                <a:gd name="connsiteY240" fmla="*/ 252871 h 1092263"/>
                <a:gd name="connsiteX241" fmla="*/ 145705 w 1532353"/>
                <a:gd name="connsiteY241" fmla="*/ 261651 h 1092263"/>
                <a:gd name="connsiteX242" fmla="*/ 147342 w 1532353"/>
                <a:gd name="connsiteY242" fmla="*/ 302041 h 1092263"/>
                <a:gd name="connsiteX243" fmla="*/ 173536 w 1532353"/>
                <a:gd name="connsiteY243" fmla="*/ 338918 h 1092263"/>
                <a:gd name="connsiteX244" fmla="*/ 171899 w 1532353"/>
                <a:gd name="connsiteY244" fmla="*/ 370527 h 1092263"/>
                <a:gd name="connsiteX245" fmla="*/ 173536 w 1532353"/>
                <a:gd name="connsiteY245" fmla="*/ 349454 h 1092263"/>
                <a:gd name="connsiteX246" fmla="*/ 199730 w 1532353"/>
                <a:gd name="connsiteY246" fmla="*/ 431988 h 1092263"/>
                <a:gd name="connsiteX247" fmla="*/ 199730 w 1532353"/>
                <a:gd name="connsiteY247" fmla="*/ 458329 h 1092263"/>
                <a:gd name="connsiteX248" fmla="*/ 203004 w 1532353"/>
                <a:gd name="connsiteY248" fmla="*/ 481158 h 1092263"/>
                <a:gd name="connsiteX249" fmla="*/ 219376 w 1532353"/>
                <a:gd name="connsiteY249" fmla="*/ 512767 h 1092263"/>
                <a:gd name="connsiteX250" fmla="*/ 224287 w 1532353"/>
                <a:gd name="connsiteY250" fmla="*/ 503986 h 1092263"/>
                <a:gd name="connsiteX251" fmla="*/ 243933 w 1532353"/>
                <a:gd name="connsiteY251" fmla="*/ 523303 h 1092263"/>
                <a:gd name="connsiteX252" fmla="*/ 248844 w 1532353"/>
                <a:gd name="connsiteY252" fmla="*/ 544376 h 1092263"/>
                <a:gd name="connsiteX253" fmla="*/ 255393 w 1532353"/>
                <a:gd name="connsiteY253" fmla="*/ 572472 h 1092263"/>
                <a:gd name="connsiteX254" fmla="*/ 222650 w 1532353"/>
                <a:gd name="connsiteY254" fmla="*/ 588277 h 1092263"/>
                <a:gd name="connsiteX255" fmla="*/ 214464 w 1532353"/>
                <a:gd name="connsiteY255" fmla="*/ 558424 h 1092263"/>
                <a:gd name="connsiteX256" fmla="*/ 201367 w 1532353"/>
                <a:gd name="connsiteY256" fmla="*/ 544376 h 1092263"/>
                <a:gd name="connsiteX257" fmla="*/ 181722 w 1532353"/>
                <a:gd name="connsiteY257" fmla="*/ 521547 h 1092263"/>
                <a:gd name="connsiteX258" fmla="*/ 147342 w 1532353"/>
                <a:gd name="connsiteY258" fmla="*/ 495206 h 1092263"/>
                <a:gd name="connsiteX259" fmla="*/ 127696 w 1532353"/>
                <a:gd name="connsiteY259" fmla="*/ 465353 h 1092263"/>
                <a:gd name="connsiteX260" fmla="*/ 122785 w 1532353"/>
                <a:gd name="connsiteY260" fmla="*/ 475890 h 1092263"/>
                <a:gd name="connsiteX261" fmla="*/ 135882 w 1532353"/>
                <a:gd name="connsiteY261" fmla="*/ 398623 h 1092263"/>
                <a:gd name="connsiteX262" fmla="*/ 108051 w 1532353"/>
                <a:gd name="connsiteY262" fmla="*/ 374039 h 1092263"/>
                <a:gd name="connsiteX263" fmla="*/ 98228 w 1532353"/>
                <a:gd name="connsiteY263" fmla="*/ 356478 h 1092263"/>
                <a:gd name="connsiteX264" fmla="*/ 101502 w 1532353"/>
                <a:gd name="connsiteY264" fmla="*/ 345942 h 1092263"/>
                <a:gd name="connsiteX265" fmla="*/ 91680 w 1532353"/>
                <a:gd name="connsiteY265" fmla="*/ 358234 h 1092263"/>
                <a:gd name="connsiteX266" fmla="*/ 76945 w 1532353"/>
                <a:gd name="connsiteY266" fmla="*/ 359990 h 1092263"/>
                <a:gd name="connsiteX267" fmla="*/ 67123 w 1532353"/>
                <a:gd name="connsiteY267" fmla="*/ 352966 h 1092263"/>
                <a:gd name="connsiteX268" fmla="*/ 52388 w 1532353"/>
                <a:gd name="connsiteY268" fmla="*/ 342430 h 1092263"/>
                <a:gd name="connsiteX269" fmla="*/ 49114 w 1532353"/>
                <a:gd name="connsiteY269" fmla="*/ 335406 h 1092263"/>
                <a:gd name="connsiteX270" fmla="*/ 39291 w 1532353"/>
                <a:gd name="connsiteY270" fmla="*/ 333650 h 1092263"/>
                <a:gd name="connsiteX271" fmla="*/ 34380 w 1532353"/>
                <a:gd name="connsiteY271" fmla="*/ 323113 h 1092263"/>
                <a:gd name="connsiteX272" fmla="*/ 9823 w 1532353"/>
                <a:gd name="connsiteY272" fmla="*/ 293260 h 1092263"/>
                <a:gd name="connsiteX273" fmla="*/ 52388 w 1532353"/>
                <a:gd name="connsiteY273" fmla="*/ 293260 h 1092263"/>
                <a:gd name="connsiteX274" fmla="*/ 68760 w 1532353"/>
                <a:gd name="connsiteY274" fmla="*/ 316089 h 1092263"/>
                <a:gd name="connsiteX275" fmla="*/ 72034 w 1532353"/>
                <a:gd name="connsiteY275" fmla="*/ 289748 h 1092263"/>
                <a:gd name="connsiteX276" fmla="*/ 62211 w 1532353"/>
                <a:gd name="connsiteY276" fmla="*/ 302041 h 1092263"/>
                <a:gd name="connsiteX277" fmla="*/ 63848 w 1532353"/>
                <a:gd name="connsiteY277" fmla="*/ 287992 h 1092263"/>
                <a:gd name="connsiteX278" fmla="*/ 58937 w 1532353"/>
                <a:gd name="connsiteY278" fmla="*/ 289748 h 1092263"/>
                <a:gd name="connsiteX279" fmla="*/ 76945 w 1532353"/>
                <a:gd name="connsiteY279" fmla="*/ 249359 h 1092263"/>
                <a:gd name="connsiteX280" fmla="*/ 42566 w 1532353"/>
                <a:gd name="connsiteY280" fmla="*/ 200190 h 1092263"/>
                <a:gd name="connsiteX281" fmla="*/ 14734 w 1532353"/>
                <a:gd name="connsiteY281" fmla="*/ 168581 h 1092263"/>
                <a:gd name="connsiteX282" fmla="*/ 19646 w 1532353"/>
                <a:gd name="connsiteY282" fmla="*/ 151020 h 1092263"/>
                <a:gd name="connsiteX283" fmla="*/ 16372 w 1532353"/>
                <a:gd name="connsiteY283" fmla="*/ 136972 h 1092263"/>
                <a:gd name="connsiteX284" fmla="*/ 11460 w 1532353"/>
                <a:gd name="connsiteY284" fmla="*/ 140484 h 1092263"/>
                <a:gd name="connsiteX285" fmla="*/ 9823 w 1532353"/>
                <a:gd name="connsiteY285" fmla="*/ 108875 h 1092263"/>
                <a:gd name="connsiteX286" fmla="*/ 11460 w 1532353"/>
                <a:gd name="connsiteY286" fmla="*/ 93071 h 1092263"/>
                <a:gd name="connsiteX287" fmla="*/ 3275 w 1532353"/>
                <a:gd name="connsiteY287" fmla="*/ 71998 h 1092263"/>
                <a:gd name="connsiteX288" fmla="*/ 9823 w 1532353"/>
                <a:gd name="connsiteY288" fmla="*/ 57950 h 1092263"/>
                <a:gd name="connsiteX289" fmla="*/ 6549 w 1532353"/>
                <a:gd name="connsiteY289" fmla="*/ 47413 h 1092263"/>
                <a:gd name="connsiteX290" fmla="*/ 3275 w 1532353"/>
                <a:gd name="connsiteY290" fmla="*/ 40389 h 1092263"/>
                <a:gd name="connsiteX291" fmla="*/ 4912 w 1532353"/>
                <a:gd name="connsiteY291" fmla="*/ 29853 h 1092263"/>
                <a:gd name="connsiteX292" fmla="*/ 6549 w 1532353"/>
                <a:gd name="connsiteY292" fmla="*/ 17561 h 1092263"/>
                <a:gd name="connsiteX293" fmla="*/ 0 w 1532353"/>
                <a:gd name="connsiteY293" fmla="*/ 10536 h 1092263"/>
                <a:gd name="connsiteX294" fmla="*/ 139156 w 1532353"/>
                <a:gd name="connsiteY294" fmla="*/ 0 h 1092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Lst>
              <a:rect l="l" t="t" r="r" b="b"/>
              <a:pathLst>
                <a:path w="1532353" h="1092263">
                  <a:moveTo>
                    <a:pt x="1234719" y="839124"/>
                  </a:moveTo>
                  <a:cubicBezTo>
                    <a:pt x="1228178" y="840876"/>
                    <a:pt x="1223271" y="847883"/>
                    <a:pt x="1215094" y="846131"/>
                  </a:cubicBezTo>
                  <a:cubicBezTo>
                    <a:pt x="1220000" y="844379"/>
                    <a:pt x="1228178" y="837372"/>
                    <a:pt x="1234719" y="839124"/>
                  </a:cubicBezTo>
                  <a:close/>
                  <a:moveTo>
                    <a:pt x="1324438" y="707688"/>
                  </a:moveTo>
                  <a:lnTo>
                    <a:pt x="1322938" y="711526"/>
                  </a:lnTo>
                  <a:lnTo>
                    <a:pt x="1321164" y="712956"/>
                  </a:lnTo>
                  <a:cubicBezTo>
                    <a:pt x="1322801" y="711200"/>
                    <a:pt x="1322801" y="709444"/>
                    <a:pt x="1324438" y="707688"/>
                  </a:cubicBezTo>
                  <a:close/>
                  <a:moveTo>
                    <a:pt x="931887" y="539699"/>
                  </a:moveTo>
                  <a:lnTo>
                    <a:pt x="931550" y="541248"/>
                  </a:lnTo>
                  <a:cubicBezTo>
                    <a:pt x="931291" y="542318"/>
                    <a:pt x="931310" y="542071"/>
                    <a:pt x="931604" y="540754"/>
                  </a:cubicBezTo>
                  <a:close/>
                  <a:moveTo>
                    <a:pt x="934008" y="531799"/>
                  </a:moveTo>
                  <a:lnTo>
                    <a:pt x="931887" y="539699"/>
                  </a:lnTo>
                  <a:lnTo>
                    <a:pt x="933164" y="533839"/>
                  </a:lnTo>
                  <a:close/>
                  <a:moveTo>
                    <a:pt x="127560" y="491386"/>
                  </a:moveTo>
                  <a:cubicBezTo>
                    <a:pt x="134102" y="491386"/>
                    <a:pt x="139008" y="494890"/>
                    <a:pt x="142278" y="500145"/>
                  </a:cubicBezTo>
                  <a:cubicBezTo>
                    <a:pt x="135737" y="500145"/>
                    <a:pt x="130831" y="494890"/>
                    <a:pt x="127560" y="491386"/>
                  </a:cubicBezTo>
                  <a:close/>
                  <a:moveTo>
                    <a:pt x="120664" y="478743"/>
                  </a:moveTo>
                  <a:lnTo>
                    <a:pt x="121019" y="479124"/>
                  </a:lnTo>
                  <a:cubicBezTo>
                    <a:pt x="119384" y="482628"/>
                    <a:pt x="121019" y="487883"/>
                    <a:pt x="124290" y="489635"/>
                  </a:cubicBezTo>
                  <a:cubicBezTo>
                    <a:pt x="121428" y="486569"/>
                    <a:pt x="120406" y="483175"/>
                    <a:pt x="120457" y="479617"/>
                  </a:cubicBezTo>
                  <a:close/>
                  <a:moveTo>
                    <a:pt x="345885" y="458102"/>
                  </a:moveTo>
                  <a:cubicBezTo>
                    <a:pt x="347521" y="459854"/>
                    <a:pt x="349156" y="461606"/>
                    <a:pt x="350791" y="463357"/>
                  </a:cubicBezTo>
                  <a:cubicBezTo>
                    <a:pt x="352427" y="468613"/>
                    <a:pt x="354062" y="472116"/>
                    <a:pt x="355697" y="473868"/>
                  </a:cubicBezTo>
                  <a:cubicBezTo>
                    <a:pt x="355697" y="468613"/>
                    <a:pt x="352427" y="463357"/>
                    <a:pt x="345885" y="458102"/>
                  </a:cubicBezTo>
                  <a:close/>
                  <a:moveTo>
                    <a:pt x="209330" y="456350"/>
                  </a:moveTo>
                  <a:cubicBezTo>
                    <a:pt x="215871" y="459854"/>
                    <a:pt x="219142" y="466861"/>
                    <a:pt x="212601" y="472116"/>
                  </a:cubicBezTo>
                  <a:cubicBezTo>
                    <a:pt x="209330" y="466861"/>
                    <a:pt x="207694" y="461605"/>
                    <a:pt x="209330" y="456350"/>
                  </a:cubicBezTo>
                  <a:close/>
                  <a:moveTo>
                    <a:pt x="129196" y="447591"/>
                  </a:moveTo>
                  <a:cubicBezTo>
                    <a:pt x="130014" y="453723"/>
                    <a:pt x="125925" y="461168"/>
                    <a:pt x="123063" y="468613"/>
                  </a:cubicBezTo>
                  <a:lnTo>
                    <a:pt x="120664" y="478743"/>
                  </a:lnTo>
                  <a:lnTo>
                    <a:pt x="116113" y="473869"/>
                  </a:lnTo>
                  <a:cubicBezTo>
                    <a:pt x="122654" y="466861"/>
                    <a:pt x="129196" y="458102"/>
                    <a:pt x="129196" y="447591"/>
                  </a:cubicBezTo>
                  <a:close/>
                  <a:moveTo>
                    <a:pt x="204423" y="400292"/>
                  </a:moveTo>
                  <a:cubicBezTo>
                    <a:pt x="204423" y="405548"/>
                    <a:pt x="196247" y="407299"/>
                    <a:pt x="194611" y="412555"/>
                  </a:cubicBezTo>
                  <a:cubicBezTo>
                    <a:pt x="194611" y="407299"/>
                    <a:pt x="197882" y="400292"/>
                    <a:pt x="204423" y="400292"/>
                  </a:cubicBezTo>
                  <a:close/>
                  <a:moveTo>
                    <a:pt x="139156" y="0"/>
                  </a:moveTo>
                  <a:cubicBezTo>
                    <a:pt x="135882" y="5268"/>
                    <a:pt x="130971" y="7024"/>
                    <a:pt x="129334" y="12292"/>
                  </a:cubicBezTo>
                  <a:cubicBezTo>
                    <a:pt x="309418" y="82534"/>
                    <a:pt x="309418" y="82534"/>
                    <a:pt x="309418" y="82534"/>
                  </a:cubicBezTo>
                  <a:cubicBezTo>
                    <a:pt x="464945" y="82534"/>
                    <a:pt x="464945" y="82534"/>
                    <a:pt x="464945" y="82534"/>
                  </a:cubicBezTo>
                  <a:cubicBezTo>
                    <a:pt x="464945" y="56194"/>
                    <a:pt x="464945" y="56194"/>
                    <a:pt x="464945" y="56194"/>
                  </a:cubicBezTo>
                  <a:cubicBezTo>
                    <a:pt x="564810" y="56194"/>
                    <a:pt x="564810" y="56194"/>
                    <a:pt x="564810" y="56194"/>
                  </a:cubicBezTo>
                  <a:cubicBezTo>
                    <a:pt x="577907" y="56194"/>
                    <a:pt x="579544" y="61462"/>
                    <a:pt x="582818" y="71998"/>
                  </a:cubicBezTo>
                  <a:cubicBezTo>
                    <a:pt x="586093" y="79022"/>
                    <a:pt x="597553" y="80778"/>
                    <a:pt x="600827" y="89559"/>
                  </a:cubicBezTo>
                  <a:cubicBezTo>
                    <a:pt x="605738" y="96583"/>
                    <a:pt x="612287" y="108875"/>
                    <a:pt x="620472" y="114143"/>
                  </a:cubicBezTo>
                  <a:cubicBezTo>
                    <a:pt x="627021" y="117655"/>
                    <a:pt x="636844" y="121168"/>
                    <a:pt x="638481" y="129948"/>
                  </a:cubicBezTo>
                  <a:cubicBezTo>
                    <a:pt x="641755" y="142240"/>
                    <a:pt x="640118" y="151020"/>
                    <a:pt x="638481" y="163313"/>
                  </a:cubicBezTo>
                  <a:cubicBezTo>
                    <a:pt x="635207" y="189653"/>
                    <a:pt x="661401" y="201946"/>
                    <a:pt x="681046" y="214238"/>
                  </a:cubicBezTo>
                  <a:cubicBezTo>
                    <a:pt x="687595" y="217750"/>
                    <a:pt x="699055" y="228287"/>
                    <a:pt x="708877" y="223018"/>
                  </a:cubicBezTo>
                  <a:cubicBezTo>
                    <a:pt x="713789" y="219506"/>
                    <a:pt x="721975" y="212482"/>
                    <a:pt x="725249" y="207214"/>
                  </a:cubicBezTo>
                  <a:cubicBezTo>
                    <a:pt x="730160" y="198434"/>
                    <a:pt x="738346" y="186141"/>
                    <a:pt x="746531" y="180873"/>
                  </a:cubicBezTo>
                  <a:cubicBezTo>
                    <a:pt x="751443" y="177361"/>
                    <a:pt x="762903" y="175605"/>
                    <a:pt x="767814" y="173849"/>
                  </a:cubicBezTo>
                  <a:cubicBezTo>
                    <a:pt x="784185" y="172093"/>
                    <a:pt x="800557" y="175605"/>
                    <a:pt x="815291" y="177361"/>
                  </a:cubicBezTo>
                  <a:cubicBezTo>
                    <a:pt x="820202" y="179117"/>
                    <a:pt x="826751" y="189653"/>
                    <a:pt x="830025" y="193166"/>
                  </a:cubicBezTo>
                  <a:cubicBezTo>
                    <a:pt x="838211" y="200190"/>
                    <a:pt x="846396" y="212482"/>
                    <a:pt x="848034" y="221262"/>
                  </a:cubicBezTo>
                  <a:cubicBezTo>
                    <a:pt x="851308" y="233555"/>
                    <a:pt x="854582" y="244091"/>
                    <a:pt x="854582" y="256383"/>
                  </a:cubicBezTo>
                  <a:cubicBezTo>
                    <a:pt x="856219" y="268676"/>
                    <a:pt x="864405" y="275700"/>
                    <a:pt x="869316" y="287992"/>
                  </a:cubicBezTo>
                  <a:cubicBezTo>
                    <a:pt x="870953" y="293260"/>
                    <a:pt x="872590" y="298529"/>
                    <a:pt x="875865" y="302041"/>
                  </a:cubicBezTo>
                  <a:cubicBezTo>
                    <a:pt x="877502" y="307309"/>
                    <a:pt x="882413" y="305553"/>
                    <a:pt x="884050" y="309065"/>
                  </a:cubicBezTo>
                  <a:cubicBezTo>
                    <a:pt x="888962" y="317845"/>
                    <a:pt x="882413" y="330137"/>
                    <a:pt x="882413" y="338918"/>
                  </a:cubicBezTo>
                  <a:cubicBezTo>
                    <a:pt x="882413" y="349454"/>
                    <a:pt x="892236" y="356478"/>
                    <a:pt x="890599" y="367014"/>
                  </a:cubicBezTo>
                  <a:cubicBezTo>
                    <a:pt x="895510" y="384575"/>
                    <a:pt x="910244" y="381063"/>
                    <a:pt x="903696" y="382819"/>
                  </a:cubicBezTo>
                  <a:cubicBezTo>
                    <a:pt x="911882" y="382819"/>
                    <a:pt x="916793" y="388087"/>
                    <a:pt x="924979" y="393355"/>
                  </a:cubicBezTo>
                  <a:cubicBezTo>
                    <a:pt x="929890" y="396867"/>
                    <a:pt x="933164" y="400379"/>
                    <a:pt x="938076" y="400379"/>
                  </a:cubicBezTo>
                  <a:cubicBezTo>
                    <a:pt x="952810" y="400379"/>
                    <a:pt x="962633" y="398623"/>
                    <a:pt x="972455" y="409160"/>
                  </a:cubicBezTo>
                  <a:cubicBezTo>
                    <a:pt x="980641" y="417940"/>
                    <a:pt x="985552" y="403892"/>
                    <a:pt x="995375" y="403892"/>
                  </a:cubicBezTo>
                  <a:cubicBezTo>
                    <a:pt x="981460" y="424086"/>
                    <a:pt x="970409" y="445598"/>
                    <a:pt x="960586" y="467548"/>
                  </a:cubicBezTo>
                  <a:lnTo>
                    <a:pt x="934008" y="531799"/>
                  </a:lnTo>
                  <a:lnTo>
                    <a:pt x="936643" y="521986"/>
                  </a:lnTo>
                  <a:cubicBezTo>
                    <a:pt x="942168" y="503547"/>
                    <a:pt x="951991" y="475890"/>
                    <a:pt x="965907" y="454817"/>
                  </a:cubicBezTo>
                  <a:cubicBezTo>
                    <a:pt x="970818" y="446037"/>
                    <a:pt x="972455" y="435500"/>
                    <a:pt x="965907" y="437256"/>
                  </a:cubicBezTo>
                  <a:cubicBezTo>
                    <a:pt x="965907" y="437256"/>
                    <a:pt x="962633" y="451305"/>
                    <a:pt x="954447" y="442525"/>
                  </a:cubicBezTo>
                  <a:cubicBezTo>
                    <a:pt x="954447" y="446037"/>
                    <a:pt x="949536" y="451305"/>
                    <a:pt x="949536" y="453061"/>
                  </a:cubicBezTo>
                  <a:cubicBezTo>
                    <a:pt x="952810" y="474134"/>
                    <a:pt x="947898" y="470621"/>
                    <a:pt x="947898" y="477646"/>
                  </a:cubicBezTo>
                  <a:cubicBezTo>
                    <a:pt x="947898" y="477646"/>
                    <a:pt x="941350" y="495206"/>
                    <a:pt x="939713" y="496962"/>
                  </a:cubicBezTo>
                  <a:cubicBezTo>
                    <a:pt x="939713" y="496962"/>
                    <a:pt x="934801" y="491694"/>
                    <a:pt x="934801" y="493450"/>
                  </a:cubicBezTo>
                  <a:cubicBezTo>
                    <a:pt x="934801" y="502230"/>
                    <a:pt x="938076" y="502230"/>
                    <a:pt x="938076" y="505742"/>
                  </a:cubicBezTo>
                  <a:cubicBezTo>
                    <a:pt x="938076" y="511011"/>
                    <a:pt x="933164" y="518035"/>
                    <a:pt x="931527" y="532083"/>
                  </a:cubicBezTo>
                  <a:cubicBezTo>
                    <a:pt x="931527" y="535595"/>
                    <a:pt x="931527" y="533839"/>
                    <a:pt x="928253" y="537351"/>
                  </a:cubicBezTo>
                  <a:cubicBezTo>
                    <a:pt x="936439" y="547888"/>
                    <a:pt x="924979" y="565448"/>
                    <a:pt x="923341" y="577740"/>
                  </a:cubicBezTo>
                  <a:cubicBezTo>
                    <a:pt x="921704" y="591789"/>
                    <a:pt x="911882" y="604081"/>
                    <a:pt x="910244" y="618130"/>
                  </a:cubicBezTo>
                  <a:cubicBezTo>
                    <a:pt x="910244" y="633934"/>
                    <a:pt x="911882" y="647982"/>
                    <a:pt x="921704" y="660275"/>
                  </a:cubicBezTo>
                  <a:cubicBezTo>
                    <a:pt x="927434" y="667299"/>
                    <a:pt x="929071" y="670811"/>
                    <a:pt x="928457" y="674323"/>
                  </a:cubicBezTo>
                  <a:lnTo>
                    <a:pt x="922060" y="687632"/>
                  </a:lnTo>
                  <a:lnTo>
                    <a:pt x="921990" y="687432"/>
                  </a:lnTo>
                  <a:lnTo>
                    <a:pt x="924569" y="678933"/>
                  </a:lnTo>
                  <a:cubicBezTo>
                    <a:pt x="925797" y="675640"/>
                    <a:pt x="926616" y="672567"/>
                    <a:pt x="924979" y="670811"/>
                  </a:cubicBezTo>
                  <a:cubicBezTo>
                    <a:pt x="918430" y="662031"/>
                    <a:pt x="916793" y="651495"/>
                    <a:pt x="910244" y="642714"/>
                  </a:cubicBezTo>
                  <a:cubicBezTo>
                    <a:pt x="913519" y="651495"/>
                    <a:pt x="908607" y="660275"/>
                    <a:pt x="913519" y="669055"/>
                  </a:cubicBezTo>
                  <a:cubicBezTo>
                    <a:pt x="916793" y="676079"/>
                    <a:pt x="920067" y="677835"/>
                    <a:pt x="921704" y="686616"/>
                  </a:cubicBezTo>
                  <a:lnTo>
                    <a:pt x="921990" y="687432"/>
                  </a:lnTo>
                  <a:lnTo>
                    <a:pt x="921704" y="688372"/>
                  </a:lnTo>
                  <a:lnTo>
                    <a:pt x="922060" y="687632"/>
                  </a:lnTo>
                  <a:lnTo>
                    <a:pt x="941350" y="742809"/>
                  </a:lnTo>
                  <a:cubicBezTo>
                    <a:pt x="954447" y="760370"/>
                    <a:pt x="959358" y="776174"/>
                    <a:pt x="964270" y="797247"/>
                  </a:cubicBezTo>
                  <a:cubicBezTo>
                    <a:pt x="965907" y="806027"/>
                    <a:pt x="974093" y="813051"/>
                    <a:pt x="977367" y="820075"/>
                  </a:cubicBezTo>
                  <a:cubicBezTo>
                    <a:pt x="979004" y="828856"/>
                    <a:pt x="980641" y="834124"/>
                    <a:pt x="988827" y="837636"/>
                  </a:cubicBezTo>
                  <a:cubicBezTo>
                    <a:pt x="983915" y="837636"/>
                    <a:pt x="980641" y="832368"/>
                    <a:pt x="979004" y="835880"/>
                  </a:cubicBezTo>
                  <a:cubicBezTo>
                    <a:pt x="988827" y="837636"/>
                    <a:pt x="977367" y="849928"/>
                    <a:pt x="974093" y="853440"/>
                  </a:cubicBezTo>
                  <a:cubicBezTo>
                    <a:pt x="983915" y="853440"/>
                    <a:pt x="975730" y="844660"/>
                    <a:pt x="983915" y="842904"/>
                  </a:cubicBezTo>
                  <a:cubicBezTo>
                    <a:pt x="987190" y="842904"/>
                    <a:pt x="988827" y="841148"/>
                    <a:pt x="988827" y="839392"/>
                  </a:cubicBezTo>
                  <a:cubicBezTo>
                    <a:pt x="993738" y="841148"/>
                    <a:pt x="1000287" y="841148"/>
                    <a:pt x="1006835" y="841148"/>
                  </a:cubicBezTo>
                  <a:cubicBezTo>
                    <a:pt x="1024844" y="842904"/>
                    <a:pt x="1041215" y="851684"/>
                    <a:pt x="1049400" y="865733"/>
                  </a:cubicBezTo>
                  <a:cubicBezTo>
                    <a:pt x="1055949" y="878025"/>
                    <a:pt x="1064135" y="878025"/>
                    <a:pt x="1078869" y="874513"/>
                  </a:cubicBezTo>
                  <a:cubicBezTo>
                    <a:pt x="1088692" y="871001"/>
                    <a:pt x="1105063" y="869245"/>
                    <a:pt x="1113249" y="862221"/>
                  </a:cubicBezTo>
                  <a:cubicBezTo>
                    <a:pt x="1106700" y="862221"/>
                    <a:pt x="1101789" y="863977"/>
                    <a:pt x="1095240" y="867489"/>
                  </a:cubicBezTo>
                  <a:cubicBezTo>
                    <a:pt x="1103426" y="862221"/>
                    <a:pt x="1164000" y="849928"/>
                    <a:pt x="1165637" y="858708"/>
                  </a:cubicBezTo>
                  <a:cubicBezTo>
                    <a:pt x="1162362" y="844660"/>
                    <a:pt x="1206565" y="835880"/>
                    <a:pt x="1213113" y="848172"/>
                  </a:cubicBezTo>
                  <a:cubicBezTo>
                    <a:pt x="1201654" y="846416"/>
                    <a:pt x="1213113" y="855196"/>
                    <a:pt x="1211476" y="860465"/>
                  </a:cubicBezTo>
                  <a:cubicBezTo>
                    <a:pt x="1216388" y="856952"/>
                    <a:pt x="1219662" y="858708"/>
                    <a:pt x="1224573" y="858708"/>
                  </a:cubicBezTo>
                  <a:cubicBezTo>
                    <a:pt x="1226211" y="858708"/>
                    <a:pt x="1229485" y="858708"/>
                    <a:pt x="1232759" y="858708"/>
                  </a:cubicBezTo>
                  <a:cubicBezTo>
                    <a:pt x="1232759" y="856952"/>
                    <a:pt x="1234396" y="855196"/>
                    <a:pt x="1236033" y="853440"/>
                  </a:cubicBezTo>
                  <a:cubicBezTo>
                    <a:pt x="1242582" y="851684"/>
                    <a:pt x="1257316" y="837636"/>
                    <a:pt x="1240945" y="835880"/>
                  </a:cubicBezTo>
                  <a:cubicBezTo>
                    <a:pt x="1244219" y="834124"/>
                    <a:pt x="1249130" y="830612"/>
                    <a:pt x="1252405" y="828856"/>
                  </a:cubicBezTo>
                  <a:cubicBezTo>
                    <a:pt x="1247493" y="832368"/>
                    <a:pt x="1240945" y="834124"/>
                    <a:pt x="1236033" y="837636"/>
                  </a:cubicBezTo>
                  <a:cubicBezTo>
                    <a:pt x="1242582" y="827100"/>
                    <a:pt x="1257316" y="823587"/>
                    <a:pt x="1268776" y="816563"/>
                  </a:cubicBezTo>
                  <a:cubicBezTo>
                    <a:pt x="1283510" y="809539"/>
                    <a:pt x="1283510" y="797247"/>
                    <a:pt x="1290059" y="784954"/>
                  </a:cubicBezTo>
                  <a:cubicBezTo>
                    <a:pt x="1293333" y="777930"/>
                    <a:pt x="1299881" y="774418"/>
                    <a:pt x="1304793" y="769150"/>
                  </a:cubicBezTo>
                  <a:cubicBezTo>
                    <a:pt x="1309704" y="763882"/>
                    <a:pt x="1308067" y="756858"/>
                    <a:pt x="1309704" y="749833"/>
                  </a:cubicBezTo>
                  <a:cubicBezTo>
                    <a:pt x="1310523" y="741931"/>
                    <a:pt x="1313388" y="734907"/>
                    <a:pt x="1316457" y="728102"/>
                  </a:cubicBezTo>
                  <a:lnTo>
                    <a:pt x="1322938" y="711526"/>
                  </a:lnTo>
                  <a:lnTo>
                    <a:pt x="1348381" y="691006"/>
                  </a:lnTo>
                  <a:cubicBezTo>
                    <a:pt x="1360864" y="687055"/>
                    <a:pt x="1375189" y="685738"/>
                    <a:pt x="1386649" y="684860"/>
                  </a:cubicBezTo>
                  <a:cubicBezTo>
                    <a:pt x="1403021" y="683103"/>
                    <a:pt x="1416118" y="677835"/>
                    <a:pt x="1430852" y="674323"/>
                  </a:cubicBezTo>
                  <a:cubicBezTo>
                    <a:pt x="1450497" y="667299"/>
                    <a:pt x="1466869" y="674323"/>
                    <a:pt x="1486514" y="676079"/>
                  </a:cubicBezTo>
                  <a:cubicBezTo>
                    <a:pt x="1483240" y="674323"/>
                    <a:pt x="1479966" y="674323"/>
                    <a:pt x="1476691" y="674323"/>
                  </a:cubicBezTo>
                  <a:cubicBezTo>
                    <a:pt x="1484877" y="672567"/>
                    <a:pt x="1494700" y="677835"/>
                    <a:pt x="1502885" y="679591"/>
                  </a:cubicBezTo>
                  <a:cubicBezTo>
                    <a:pt x="1488151" y="676079"/>
                    <a:pt x="1512708" y="669055"/>
                    <a:pt x="1522531" y="672567"/>
                  </a:cubicBezTo>
                  <a:cubicBezTo>
                    <a:pt x="1537265" y="677835"/>
                    <a:pt x="1532354" y="695396"/>
                    <a:pt x="1527442" y="705932"/>
                  </a:cubicBezTo>
                  <a:cubicBezTo>
                    <a:pt x="1520894" y="719981"/>
                    <a:pt x="1509434" y="727005"/>
                    <a:pt x="1497974" y="737541"/>
                  </a:cubicBezTo>
                  <a:cubicBezTo>
                    <a:pt x="1491426" y="742809"/>
                    <a:pt x="1484877" y="749833"/>
                    <a:pt x="1481603" y="756858"/>
                  </a:cubicBezTo>
                  <a:cubicBezTo>
                    <a:pt x="1479966" y="760370"/>
                    <a:pt x="1483240" y="777930"/>
                    <a:pt x="1478329" y="769150"/>
                  </a:cubicBezTo>
                  <a:cubicBezTo>
                    <a:pt x="1481603" y="776174"/>
                    <a:pt x="1465231" y="783198"/>
                    <a:pt x="1465231" y="791979"/>
                  </a:cubicBezTo>
                  <a:cubicBezTo>
                    <a:pt x="1491426" y="788466"/>
                    <a:pt x="1457046" y="804271"/>
                    <a:pt x="1463594" y="813051"/>
                  </a:cubicBezTo>
                  <a:cubicBezTo>
                    <a:pt x="1465231" y="809539"/>
                    <a:pt x="1468506" y="806027"/>
                    <a:pt x="1473417" y="806027"/>
                  </a:cubicBezTo>
                  <a:cubicBezTo>
                    <a:pt x="1465231" y="816563"/>
                    <a:pt x="1463594" y="828856"/>
                    <a:pt x="1457046" y="839392"/>
                  </a:cubicBezTo>
                  <a:cubicBezTo>
                    <a:pt x="1452134" y="846416"/>
                    <a:pt x="1442312" y="863977"/>
                    <a:pt x="1440675" y="874513"/>
                  </a:cubicBezTo>
                  <a:cubicBezTo>
                    <a:pt x="1427577" y="860465"/>
                    <a:pt x="1437400" y="851684"/>
                    <a:pt x="1435763" y="835880"/>
                  </a:cubicBezTo>
                  <a:cubicBezTo>
                    <a:pt x="1425940" y="842904"/>
                    <a:pt x="1427577" y="842904"/>
                    <a:pt x="1422666" y="849928"/>
                  </a:cubicBezTo>
                  <a:cubicBezTo>
                    <a:pt x="1419392" y="855196"/>
                    <a:pt x="1412843" y="855196"/>
                    <a:pt x="1407932" y="858708"/>
                  </a:cubicBezTo>
                  <a:cubicBezTo>
                    <a:pt x="1394835" y="863977"/>
                    <a:pt x="1386649" y="881537"/>
                    <a:pt x="1380101" y="892073"/>
                  </a:cubicBezTo>
                  <a:cubicBezTo>
                    <a:pt x="1376826" y="888561"/>
                    <a:pt x="1368641" y="883293"/>
                    <a:pt x="1365367" y="893829"/>
                  </a:cubicBezTo>
                  <a:cubicBezTo>
                    <a:pt x="1363729" y="900854"/>
                    <a:pt x="1358818" y="895586"/>
                    <a:pt x="1347358" y="895586"/>
                  </a:cubicBezTo>
                  <a:cubicBezTo>
                    <a:pt x="1324438" y="895586"/>
                    <a:pt x="1299881" y="895586"/>
                    <a:pt x="1276962" y="895586"/>
                  </a:cubicBezTo>
                  <a:cubicBezTo>
                    <a:pt x="1272050" y="895586"/>
                    <a:pt x="1255679" y="893829"/>
                    <a:pt x="1255679" y="902610"/>
                  </a:cubicBezTo>
                  <a:cubicBezTo>
                    <a:pt x="1254042" y="907878"/>
                    <a:pt x="1254042" y="913146"/>
                    <a:pt x="1254042" y="918414"/>
                  </a:cubicBezTo>
                  <a:cubicBezTo>
                    <a:pt x="1252405" y="935975"/>
                    <a:pt x="1239308" y="930707"/>
                    <a:pt x="1224573" y="930707"/>
                  </a:cubicBezTo>
                  <a:cubicBezTo>
                    <a:pt x="1234396" y="939487"/>
                    <a:pt x="1242582" y="951779"/>
                    <a:pt x="1254042" y="957047"/>
                  </a:cubicBezTo>
                  <a:cubicBezTo>
                    <a:pt x="1265502" y="962315"/>
                    <a:pt x="1263864" y="974608"/>
                    <a:pt x="1275324" y="979876"/>
                  </a:cubicBezTo>
                  <a:cubicBezTo>
                    <a:pt x="1278599" y="979876"/>
                    <a:pt x="1272050" y="1002705"/>
                    <a:pt x="1272050" y="1000949"/>
                  </a:cubicBezTo>
                  <a:cubicBezTo>
                    <a:pt x="1254042" y="1007973"/>
                    <a:pt x="1222936" y="999192"/>
                    <a:pt x="1196742" y="1000949"/>
                  </a:cubicBezTo>
                  <a:cubicBezTo>
                    <a:pt x="1162362" y="1060654"/>
                    <a:pt x="1167274" y="1051874"/>
                    <a:pt x="1168911" y="1058898"/>
                  </a:cubicBezTo>
                  <a:cubicBezTo>
                    <a:pt x="1172185" y="1062410"/>
                    <a:pt x="1159088" y="1088751"/>
                    <a:pt x="1155814" y="1092263"/>
                  </a:cubicBezTo>
                  <a:cubicBezTo>
                    <a:pt x="1149265" y="1086995"/>
                    <a:pt x="1144354" y="1081727"/>
                    <a:pt x="1139443" y="1074703"/>
                  </a:cubicBezTo>
                  <a:cubicBezTo>
                    <a:pt x="1137805" y="1072947"/>
                    <a:pt x="1133303" y="1065922"/>
                    <a:pt x="1130438" y="1061093"/>
                  </a:cubicBezTo>
                  <a:lnTo>
                    <a:pt x="1128308" y="1057130"/>
                  </a:lnTo>
                  <a:lnTo>
                    <a:pt x="1131257" y="1060654"/>
                  </a:lnTo>
                  <a:cubicBezTo>
                    <a:pt x="1128801" y="1057142"/>
                    <a:pt x="1127881" y="1056045"/>
                    <a:pt x="1127932" y="1056429"/>
                  </a:cubicBezTo>
                  <a:lnTo>
                    <a:pt x="1128308" y="1057130"/>
                  </a:lnTo>
                  <a:lnTo>
                    <a:pt x="1124095" y="1052093"/>
                  </a:lnTo>
                  <a:cubicBezTo>
                    <a:pt x="1120616" y="1049679"/>
                    <a:pt x="1116523" y="1047484"/>
                    <a:pt x="1113249" y="1044850"/>
                  </a:cubicBezTo>
                  <a:cubicBezTo>
                    <a:pt x="1106700" y="1037826"/>
                    <a:pt x="1100151" y="1029045"/>
                    <a:pt x="1091966" y="1022021"/>
                  </a:cubicBezTo>
                  <a:cubicBezTo>
                    <a:pt x="1075595" y="1007973"/>
                    <a:pt x="1065772" y="995680"/>
                    <a:pt x="1042852" y="988656"/>
                  </a:cubicBezTo>
                  <a:cubicBezTo>
                    <a:pt x="1041215" y="997436"/>
                    <a:pt x="1064135" y="1000949"/>
                    <a:pt x="1067409" y="1006217"/>
                  </a:cubicBezTo>
                  <a:cubicBezTo>
                    <a:pt x="1054312" y="999192"/>
                    <a:pt x="1041215" y="993924"/>
                    <a:pt x="1024844" y="993924"/>
                  </a:cubicBezTo>
                  <a:cubicBezTo>
                    <a:pt x="1029755" y="992168"/>
                    <a:pt x="1033029" y="990412"/>
                    <a:pt x="1034666" y="985144"/>
                  </a:cubicBezTo>
                  <a:cubicBezTo>
                    <a:pt x="1029755" y="985144"/>
                    <a:pt x="1026481" y="986900"/>
                    <a:pt x="1023206" y="990412"/>
                  </a:cubicBezTo>
                  <a:cubicBezTo>
                    <a:pt x="1023206" y="978120"/>
                    <a:pt x="1011747" y="981632"/>
                    <a:pt x="1010109" y="990412"/>
                  </a:cubicBezTo>
                  <a:cubicBezTo>
                    <a:pt x="1013384" y="990412"/>
                    <a:pt x="1018295" y="990412"/>
                    <a:pt x="1021569" y="992168"/>
                  </a:cubicBezTo>
                  <a:cubicBezTo>
                    <a:pt x="1000287" y="993924"/>
                    <a:pt x="990464" y="1004461"/>
                    <a:pt x="972455" y="1009729"/>
                  </a:cubicBezTo>
                  <a:cubicBezTo>
                    <a:pt x="956084" y="1014997"/>
                    <a:pt x="941350" y="1022021"/>
                    <a:pt x="924979" y="1023777"/>
                  </a:cubicBezTo>
                  <a:cubicBezTo>
                    <a:pt x="911882" y="1027289"/>
                    <a:pt x="905333" y="1025533"/>
                    <a:pt x="892236" y="1018509"/>
                  </a:cubicBezTo>
                  <a:cubicBezTo>
                    <a:pt x="879139" y="1011485"/>
                    <a:pt x="869316" y="1011485"/>
                    <a:pt x="854582" y="1009729"/>
                  </a:cubicBezTo>
                  <a:cubicBezTo>
                    <a:pt x="846396" y="1007973"/>
                    <a:pt x="841485" y="1004461"/>
                    <a:pt x="834936" y="999192"/>
                  </a:cubicBezTo>
                  <a:cubicBezTo>
                    <a:pt x="826751" y="993924"/>
                    <a:pt x="820202" y="992168"/>
                    <a:pt x="810380" y="988656"/>
                  </a:cubicBezTo>
                  <a:cubicBezTo>
                    <a:pt x="803831" y="986900"/>
                    <a:pt x="802194" y="979876"/>
                    <a:pt x="795645" y="976364"/>
                  </a:cubicBezTo>
                  <a:cubicBezTo>
                    <a:pt x="789097" y="971096"/>
                    <a:pt x="777637" y="969340"/>
                    <a:pt x="767814" y="967584"/>
                  </a:cubicBezTo>
                  <a:cubicBezTo>
                    <a:pt x="759629" y="965828"/>
                    <a:pt x="751443" y="965828"/>
                    <a:pt x="743257" y="962315"/>
                  </a:cubicBezTo>
                  <a:cubicBezTo>
                    <a:pt x="735072" y="958803"/>
                    <a:pt x="728523" y="951779"/>
                    <a:pt x="720337" y="948267"/>
                  </a:cubicBezTo>
                  <a:cubicBezTo>
                    <a:pt x="700692" y="941243"/>
                    <a:pt x="681046" y="935975"/>
                    <a:pt x="663038" y="923682"/>
                  </a:cubicBezTo>
                  <a:cubicBezTo>
                    <a:pt x="648304" y="914902"/>
                    <a:pt x="641755" y="900854"/>
                    <a:pt x="628658" y="890317"/>
                  </a:cubicBezTo>
                  <a:cubicBezTo>
                    <a:pt x="623747" y="885049"/>
                    <a:pt x="617198" y="886805"/>
                    <a:pt x="610650" y="888561"/>
                  </a:cubicBezTo>
                  <a:cubicBezTo>
                    <a:pt x="602464" y="890317"/>
                    <a:pt x="587730" y="883293"/>
                    <a:pt x="579544" y="881537"/>
                  </a:cubicBezTo>
                  <a:cubicBezTo>
                    <a:pt x="564810" y="876269"/>
                    <a:pt x="546802" y="871001"/>
                    <a:pt x="536979" y="860465"/>
                  </a:cubicBezTo>
                  <a:cubicBezTo>
                    <a:pt x="533705" y="853440"/>
                    <a:pt x="530430" y="848172"/>
                    <a:pt x="527156" y="842904"/>
                  </a:cubicBezTo>
                  <a:cubicBezTo>
                    <a:pt x="520608" y="832368"/>
                    <a:pt x="510785" y="832368"/>
                    <a:pt x="500962" y="825344"/>
                  </a:cubicBezTo>
                  <a:cubicBezTo>
                    <a:pt x="499325" y="816563"/>
                    <a:pt x="473131" y="811295"/>
                    <a:pt x="464945" y="804271"/>
                  </a:cubicBezTo>
                  <a:cubicBezTo>
                    <a:pt x="460034" y="800759"/>
                    <a:pt x="461671" y="793735"/>
                    <a:pt x="456759" y="790223"/>
                  </a:cubicBezTo>
                  <a:cubicBezTo>
                    <a:pt x="451848" y="784954"/>
                    <a:pt x="446937" y="774418"/>
                    <a:pt x="443662" y="769150"/>
                  </a:cubicBezTo>
                  <a:cubicBezTo>
                    <a:pt x="440388" y="762126"/>
                    <a:pt x="433840" y="741053"/>
                    <a:pt x="443662" y="735785"/>
                  </a:cubicBezTo>
                  <a:cubicBezTo>
                    <a:pt x="450211" y="732273"/>
                    <a:pt x="458397" y="734029"/>
                    <a:pt x="464945" y="728761"/>
                  </a:cubicBezTo>
                  <a:cubicBezTo>
                    <a:pt x="469857" y="723493"/>
                    <a:pt x="456759" y="718224"/>
                    <a:pt x="453485" y="719981"/>
                  </a:cubicBezTo>
                  <a:cubicBezTo>
                    <a:pt x="455122" y="711200"/>
                    <a:pt x="484591" y="686616"/>
                    <a:pt x="476405" y="677835"/>
                  </a:cubicBezTo>
                  <a:cubicBezTo>
                    <a:pt x="468219" y="669055"/>
                    <a:pt x="466582" y="663787"/>
                    <a:pt x="461671" y="653251"/>
                  </a:cubicBezTo>
                  <a:cubicBezTo>
                    <a:pt x="458397" y="642714"/>
                    <a:pt x="463308" y="633934"/>
                    <a:pt x="461671" y="621642"/>
                  </a:cubicBezTo>
                  <a:cubicBezTo>
                    <a:pt x="458397" y="597057"/>
                    <a:pt x="433840" y="577740"/>
                    <a:pt x="420743" y="556668"/>
                  </a:cubicBezTo>
                  <a:cubicBezTo>
                    <a:pt x="407646" y="532083"/>
                    <a:pt x="392911" y="514523"/>
                    <a:pt x="368354" y="496962"/>
                  </a:cubicBezTo>
                  <a:cubicBezTo>
                    <a:pt x="374903" y="498718"/>
                    <a:pt x="381452" y="505742"/>
                    <a:pt x="383089" y="496962"/>
                  </a:cubicBezTo>
                  <a:cubicBezTo>
                    <a:pt x="373266" y="498718"/>
                    <a:pt x="355257" y="488182"/>
                    <a:pt x="360169" y="479402"/>
                  </a:cubicBezTo>
                  <a:cubicBezTo>
                    <a:pt x="363443" y="470621"/>
                    <a:pt x="363443" y="449549"/>
                    <a:pt x="348709" y="454817"/>
                  </a:cubicBezTo>
                  <a:cubicBezTo>
                    <a:pt x="348709" y="446037"/>
                    <a:pt x="347072" y="453061"/>
                    <a:pt x="340523" y="449549"/>
                  </a:cubicBezTo>
                  <a:cubicBezTo>
                    <a:pt x="335612" y="447793"/>
                    <a:pt x="332338" y="444281"/>
                    <a:pt x="325789" y="442525"/>
                  </a:cubicBezTo>
                  <a:cubicBezTo>
                    <a:pt x="333975" y="444281"/>
                    <a:pt x="333975" y="442525"/>
                    <a:pt x="327426" y="440769"/>
                  </a:cubicBezTo>
                  <a:cubicBezTo>
                    <a:pt x="325789" y="437256"/>
                    <a:pt x="325789" y="433744"/>
                    <a:pt x="322515" y="430232"/>
                  </a:cubicBezTo>
                  <a:cubicBezTo>
                    <a:pt x="319241" y="433744"/>
                    <a:pt x="315966" y="435500"/>
                    <a:pt x="311055" y="435500"/>
                  </a:cubicBezTo>
                  <a:cubicBezTo>
                    <a:pt x="309418" y="430232"/>
                    <a:pt x="317603" y="430232"/>
                    <a:pt x="319241" y="423208"/>
                  </a:cubicBezTo>
                  <a:cubicBezTo>
                    <a:pt x="311055" y="430232"/>
                    <a:pt x="306144" y="426720"/>
                    <a:pt x="296321" y="424964"/>
                  </a:cubicBezTo>
                  <a:cubicBezTo>
                    <a:pt x="297958" y="423208"/>
                    <a:pt x="299595" y="421452"/>
                    <a:pt x="301232" y="421452"/>
                  </a:cubicBezTo>
                  <a:cubicBezTo>
                    <a:pt x="296321" y="417940"/>
                    <a:pt x="294684" y="417940"/>
                    <a:pt x="294684" y="423208"/>
                  </a:cubicBezTo>
                  <a:cubicBezTo>
                    <a:pt x="294684" y="416184"/>
                    <a:pt x="294684" y="409160"/>
                    <a:pt x="299595" y="402135"/>
                  </a:cubicBezTo>
                  <a:cubicBezTo>
                    <a:pt x="301232" y="400379"/>
                    <a:pt x="311055" y="384575"/>
                    <a:pt x="309418" y="393355"/>
                  </a:cubicBezTo>
                  <a:cubicBezTo>
                    <a:pt x="311055" y="389843"/>
                    <a:pt x="315966" y="382819"/>
                    <a:pt x="319241" y="388087"/>
                  </a:cubicBezTo>
                  <a:cubicBezTo>
                    <a:pt x="320878" y="382819"/>
                    <a:pt x="320878" y="379307"/>
                    <a:pt x="312692" y="382819"/>
                  </a:cubicBezTo>
                  <a:cubicBezTo>
                    <a:pt x="315966" y="375795"/>
                    <a:pt x="314329" y="368771"/>
                    <a:pt x="307781" y="363502"/>
                  </a:cubicBezTo>
                  <a:cubicBezTo>
                    <a:pt x="302869" y="361746"/>
                    <a:pt x="296321" y="367014"/>
                    <a:pt x="289772" y="361746"/>
                  </a:cubicBezTo>
                  <a:cubicBezTo>
                    <a:pt x="283224" y="356478"/>
                    <a:pt x="291409" y="338918"/>
                    <a:pt x="283224" y="337162"/>
                  </a:cubicBezTo>
                  <a:cubicBezTo>
                    <a:pt x="278312" y="335406"/>
                    <a:pt x="258667" y="333650"/>
                    <a:pt x="258667" y="326625"/>
                  </a:cubicBezTo>
                  <a:cubicBezTo>
                    <a:pt x="258667" y="319601"/>
                    <a:pt x="257030" y="293260"/>
                    <a:pt x="268490" y="293260"/>
                  </a:cubicBezTo>
                  <a:cubicBezTo>
                    <a:pt x="263578" y="293260"/>
                    <a:pt x="250481" y="291504"/>
                    <a:pt x="252118" y="286236"/>
                  </a:cubicBezTo>
                  <a:cubicBezTo>
                    <a:pt x="250481" y="287992"/>
                    <a:pt x="248844" y="291504"/>
                    <a:pt x="247207" y="293260"/>
                  </a:cubicBezTo>
                  <a:cubicBezTo>
                    <a:pt x="247207" y="286236"/>
                    <a:pt x="235747" y="286236"/>
                    <a:pt x="232473" y="280968"/>
                  </a:cubicBezTo>
                  <a:cubicBezTo>
                    <a:pt x="227561" y="277456"/>
                    <a:pt x="227561" y="270432"/>
                    <a:pt x="224287" y="265164"/>
                  </a:cubicBezTo>
                  <a:cubicBezTo>
                    <a:pt x="222650" y="259895"/>
                    <a:pt x="216101" y="259895"/>
                    <a:pt x="212827" y="256383"/>
                  </a:cubicBezTo>
                  <a:cubicBezTo>
                    <a:pt x="207916" y="249359"/>
                    <a:pt x="209553" y="237067"/>
                    <a:pt x="204641" y="231799"/>
                  </a:cubicBezTo>
                  <a:cubicBezTo>
                    <a:pt x="194819" y="223018"/>
                    <a:pt x="203004" y="214238"/>
                    <a:pt x="199730" y="203702"/>
                  </a:cubicBezTo>
                  <a:cubicBezTo>
                    <a:pt x="189907" y="210726"/>
                    <a:pt x="193182" y="191410"/>
                    <a:pt x="191544" y="187897"/>
                  </a:cubicBezTo>
                  <a:cubicBezTo>
                    <a:pt x="188270" y="173849"/>
                    <a:pt x="188270" y="165069"/>
                    <a:pt x="188270" y="151020"/>
                  </a:cubicBezTo>
                  <a:cubicBezTo>
                    <a:pt x="189907" y="138728"/>
                    <a:pt x="180085" y="128192"/>
                    <a:pt x="183359" y="117655"/>
                  </a:cubicBezTo>
                  <a:cubicBezTo>
                    <a:pt x="184996" y="112387"/>
                    <a:pt x="194819" y="98339"/>
                    <a:pt x="193182" y="93071"/>
                  </a:cubicBezTo>
                  <a:cubicBezTo>
                    <a:pt x="189907" y="87803"/>
                    <a:pt x="178447" y="87803"/>
                    <a:pt x="171899" y="84290"/>
                  </a:cubicBezTo>
                  <a:cubicBezTo>
                    <a:pt x="160439" y="82534"/>
                    <a:pt x="175173" y="68486"/>
                    <a:pt x="158802" y="68486"/>
                  </a:cubicBezTo>
                  <a:cubicBezTo>
                    <a:pt x="152253" y="68486"/>
                    <a:pt x="150616" y="73754"/>
                    <a:pt x="144068" y="73754"/>
                  </a:cubicBezTo>
                  <a:cubicBezTo>
                    <a:pt x="137519" y="71998"/>
                    <a:pt x="132608" y="68486"/>
                    <a:pt x="129334" y="64974"/>
                  </a:cubicBezTo>
                  <a:cubicBezTo>
                    <a:pt x="121148" y="56194"/>
                    <a:pt x="111325" y="54438"/>
                    <a:pt x="103139" y="45657"/>
                  </a:cubicBezTo>
                  <a:cubicBezTo>
                    <a:pt x="103139" y="50926"/>
                    <a:pt x="111325" y="57950"/>
                    <a:pt x="108051" y="64974"/>
                  </a:cubicBezTo>
                  <a:cubicBezTo>
                    <a:pt x="104777" y="71998"/>
                    <a:pt x="98228" y="80778"/>
                    <a:pt x="94954" y="89559"/>
                  </a:cubicBezTo>
                  <a:cubicBezTo>
                    <a:pt x="90042" y="96583"/>
                    <a:pt x="96591" y="105363"/>
                    <a:pt x="94954" y="114143"/>
                  </a:cubicBezTo>
                  <a:cubicBezTo>
                    <a:pt x="93317" y="122924"/>
                    <a:pt x="91680" y="131704"/>
                    <a:pt x="88405" y="140484"/>
                  </a:cubicBezTo>
                  <a:cubicBezTo>
                    <a:pt x="78582" y="161557"/>
                    <a:pt x="88405" y="170337"/>
                    <a:pt x="103139" y="186141"/>
                  </a:cubicBezTo>
                  <a:cubicBezTo>
                    <a:pt x="116236" y="200190"/>
                    <a:pt x="121148" y="210726"/>
                    <a:pt x="119511" y="228287"/>
                  </a:cubicBezTo>
                  <a:cubicBezTo>
                    <a:pt x="129334" y="221262"/>
                    <a:pt x="132608" y="237067"/>
                    <a:pt x="134245" y="242335"/>
                  </a:cubicBezTo>
                  <a:cubicBezTo>
                    <a:pt x="135882" y="245847"/>
                    <a:pt x="134245" y="251115"/>
                    <a:pt x="137519" y="252871"/>
                  </a:cubicBezTo>
                  <a:cubicBezTo>
                    <a:pt x="139156" y="254627"/>
                    <a:pt x="148979" y="256383"/>
                    <a:pt x="145705" y="261651"/>
                  </a:cubicBezTo>
                  <a:cubicBezTo>
                    <a:pt x="142431" y="270432"/>
                    <a:pt x="139156" y="295016"/>
                    <a:pt x="147342" y="302041"/>
                  </a:cubicBezTo>
                  <a:cubicBezTo>
                    <a:pt x="160439" y="312577"/>
                    <a:pt x="158802" y="331893"/>
                    <a:pt x="173536" y="338918"/>
                  </a:cubicBezTo>
                  <a:cubicBezTo>
                    <a:pt x="165350" y="344186"/>
                    <a:pt x="171899" y="363502"/>
                    <a:pt x="171899" y="370527"/>
                  </a:cubicBezTo>
                  <a:cubicBezTo>
                    <a:pt x="178447" y="367014"/>
                    <a:pt x="175173" y="356478"/>
                    <a:pt x="173536" y="349454"/>
                  </a:cubicBezTo>
                  <a:cubicBezTo>
                    <a:pt x="201367" y="354722"/>
                    <a:pt x="180085" y="435500"/>
                    <a:pt x="199730" y="431988"/>
                  </a:cubicBezTo>
                  <a:cubicBezTo>
                    <a:pt x="198093" y="440769"/>
                    <a:pt x="196456" y="449549"/>
                    <a:pt x="199730" y="458329"/>
                  </a:cubicBezTo>
                  <a:cubicBezTo>
                    <a:pt x="203004" y="467109"/>
                    <a:pt x="209553" y="472377"/>
                    <a:pt x="203004" y="481158"/>
                  </a:cubicBezTo>
                  <a:cubicBezTo>
                    <a:pt x="193182" y="491694"/>
                    <a:pt x="199730" y="514523"/>
                    <a:pt x="219376" y="512767"/>
                  </a:cubicBezTo>
                  <a:cubicBezTo>
                    <a:pt x="221013" y="509255"/>
                    <a:pt x="221013" y="505742"/>
                    <a:pt x="224287" y="503986"/>
                  </a:cubicBezTo>
                  <a:cubicBezTo>
                    <a:pt x="225924" y="509255"/>
                    <a:pt x="239021" y="519791"/>
                    <a:pt x="243933" y="523303"/>
                  </a:cubicBezTo>
                  <a:cubicBezTo>
                    <a:pt x="247207" y="525059"/>
                    <a:pt x="247207" y="540863"/>
                    <a:pt x="248844" y="544376"/>
                  </a:cubicBezTo>
                  <a:cubicBezTo>
                    <a:pt x="253755" y="554912"/>
                    <a:pt x="268490" y="561936"/>
                    <a:pt x="255393" y="572472"/>
                  </a:cubicBezTo>
                  <a:cubicBezTo>
                    <a:pt x="248844" y="577740"/>
                    <a:pt x="229198" y="591789"/>
                    <a:pt x="222650" y="588277"/>
                  </a:cubicBezTo>
                  <a:cubicBezTo>
                    <a:pt x="212827" y="584765"/>
                    <a:pt x="217739" y="565448"/>
                    <a:pt x="214464" y="558424"/>
                  </a:cubicBezTo>
                  <a:cubicBezTo>
                    <a:pt x="211190" y="553156"/>
                    <a:pt x="206279" y="547888"/>
                    <a:pt x="201367" y="544376"/>
                  </a:cubicBezTo>
                  <a:cubicBezTo>
                    <a:pt x="193182" y="537351"/>
                    <a:pt x="188270" y="528571"/>
                    <a:pt x="181722" y="521547"/>
                  </a:cubicBezTo>
                  <a:cubicBezTo>
                    <a:pt x="171899" y="511011"/>
                    <a:pt x="155528" y="507498"/>
                    <a:pt x="147342" y="495206"/>
                  </a:cubicBezTo>
                  <a:cubicBezTo>
                    <a:pt x="140793" y="484670"/>
                    <a:pt x="122785" y="479402"/>
                    <a:pt x="127696" y="465353"/>
                  </a:cubicBezTo>
                  <a:cubicBezTo>
                    <a:pt x="126059" y="468865"/>
                    <a:pt x="124422" y="472377"/>
                    <a:pt x="122785" y="475890"/>
                  </a:cubicBezTo>
                  <a:cubicBezTo>
                    <a:pt x="124422" y="446037"/>
                    <a:pt x="150616" y="428476"/>
                    <a:pt x="135882" y="398623"/>
                  </a:cubicBezTo>
                  <a:cubicBezTo>
                    <a:pt x="129334" y="386331"/>
                    <a:pt x="116236" y="384575"/>
                    <a:pt x="108051" y="374039"/>
                  </a:cubicBezTo>
                  <a:cubicBezTo>
                    <a:pt x="103139" y="368771"/>
                    <a:pt x="98228" y="361746"/>
                    <a:pt x="98228" y="356478"/>
                  </a:cubicBezTo>
                  <a:cubicBezTo>
                    <a:pt x="98228" y="351210"/>
                    <a:pt x="103139" y="349454"/>
                    <a:pt x="101502" y="345942"/>
                  </a:cubicBezTo>
                  <a:cubicBezTo>
                    <a:pt x="98228" y="349454"/>
                    <a:pt x="98228" y="356478"/>
                    <a:pt x="91680" y="358234"/>
                  </a:cubicBezTo>
                  <a:cubicBezTo>
                    <a:pt x="86768" y="361746"/>
                    <a:pt x="81857" y="356478"/>
                    <a:pt x="76945" y="359990"/>
                  </a:cubicBezTo>
                  <a:cubicBezTo>
                    <a:pt x="72034" y="363502"/>
                    <a:pt x="68760" y="356478"/>
                    <a:pt x="67123" y="352966"/>
                  </a:cubicBezTo>
                  <a:cubicBezTo>
                    <a:pt x="63848" y="347698"/>
                    <a:pt x="58937" y="345942"/>
                    <a:pt x="52388" y="342430"/>
                  </a:cubicBezTo>
                  <a:cubicBezTo>
                    <a:pt x="52388" y="338918"/>
                    <a:pt x="50751" y="337162"/>
                    <a:pt x="49114" y="335406"/>
                  </a:cubicBezTo>
                  <a:cubicBezTo>
                    <a:pt x="45840" y="335406"/>
                    <a:pt x="42566" y="335406"/>
                    <a:pt x="39291" y="333650"/>
                  </a:cubicBezTo>
                  <a:cubicBezTo>
                    <a:pt x="32743" y="330137"/>
                    <a:pt x="36017" y="328381"/>
                    <a:pt x="34380" y="323113"/>
                  </a:cubicBezTo>
                  <a:cubicBezTo>
                    <a:pt x="32743" y="310821"/>
                    <a:pt x="11460" y="307309"/>
                    <a:pt x="9823" y="293260"/>
                  </a:cubicBezTo>
                  <a:cubicBezTo>
                    <a:pt x="22920" y="295016"/>
                    <a:pt x="39291" y="302041"/>
                    <a:pt x="52388" y="293260"/>
                  </a:cubicBezTo>
                  <a:cubicBezTo>
                    <a:pt x="50751" y="305553"/>
                    <a:pt x="76945" y="302041"/>
                    <a:pt x="68760" y="316089"/>
                  </a:cubicBezTo>
                  <a:cubicBezTo>
                    <a:pt x="75308" y="310821"/>
                    <a:pt x="78582" y="295016"/>
                    <a:pt x="72034" y="289748"/>
                  </a:cubicBezTo>
                  <a:cubicBezTo>
                    <a:pt x="72034" y="291504"/>
                    <a:pt x="68760" y="305553"/>
                    <a:pt x="62211" y="302041"/>
                  </a:cubicBezTo>
                  <a:cubicBezTo>
                    <a:pt x="58937" y="300285"/>
                    <a:pt x="63848" y="289748"/>
                    <a:pt x="63848" y="287992"/>
                  </a:cubicBezTo>
                  <a:cubicBezTo>
                    <a:pt x="62211" y="287992"/>
                    <a:pt x="60574" y="289748"/>
                    <a:pt x="58937" y="289748"/>
                  </a:cubicBezTo>
                  <a:cubicBezTo>
                    <a:pt x="65485" y="277456"/>
                    <a:pt x="85131" y="265164"/>
                    <a:pt x="76945" y="249359"/>
                  </a:cubicBezTo>
                  <a:cubicBezTo>
                    <a:pt x="68760" y="233555"/>
                    <a:pt x="58937" y="210726"/>
                    <a:pt x="42566" y="200190"/>
                  </a:cubicBezTo>
                  <a:cubicBezTo>
                    <a:pt x="27831" y="191410"/>
                    <a:pt x="18009" y="184385"/>
                    <a:pt x="14734" y="168581"/>
                  </a:cubicBezTo>
                  <a:cubicBezTo>
                    <a:pt x="13097" y="161557"/>
                    <a:pt x="18009" y="158045"/>
                    <a:pt x="19646" y="151020"/>
                  </a:cubicBezTo>
                  <a:cubicBezTo>
                    <a:pt x="21283" y="143996"/>
                    <a:pt x="13097" y="140484"/>
                    <a:pt x="16372" y="136972"/>
                  </a:cubicBezTo>
                  <a:cubicBezTo>
                    <a:pt x="14734" y="138728"/>
                    <a:pt x="13097" y="140484"/>
                    <a:pt x="11460" y="140484"/>
                  </a:cubicBezTo>
                  <a:cubicBezTo>
                    <a:pt x="8186" y="128192"/>
                    <a:pt x="22920" y="121168"/>
                    <a:pt x="9823" y="108875"/>
                  </a:cubicBezTo>
                  <a:cubicBezTo>
                    <a:pt x="4912" y="103607"/>
                    <a:pt x="11460" y="98339"/>
                    <a:pt x="11460" y="93071"/>
                  </a:cubicBezTo>
                  <a:cubicBezTo>
                    <a:pt x="11460" y="84290"/>
                    <a:pt x="4912" y="79022"/>
                    <a:pt x="3275" y="71998"/>
                  </a:cubicBezTo>
                  <a:cubicBezTo>
                    <a:pt x="1637" y="66730"/>
                    <a:pt x="4912" y="61462"/>
                    <a:pt x="9823" y="57950"/>
                  </a:cubicBezTo>
                  <a:cubicBezTo>
                    <a:pt x="13097" y="54438"/>
                    <a:pt x="8186" y="49169"/>
                    <a:pt x="6549" y="47413"/>
                  </a:cubicBezTo>
                  <a:cubicBezTo>
                    <a:pt x="4912" y="43901"/>
                    <a:pt x="3275" y="42145"/>
                    <a:pt x="3275" y="40389"/>
                  </a:cubicBezTo>
                  <a:cubicBezTo>
                    <a:pt x="3275" y="36877"/>
                    <a:pt x="3275" y="33365"/>
                    <a:pt x="4912" y="29853"/>
                  </a:cubicBezTo>
                  <a:cubicBezTo>
                    <a:pt x="3275" y="22829"/>
                    <a:pt x="1637" y="26341"/>
                    <a:pt x="6549" y="17561"/>
                  </a:cubicBezTo>
                  <a:lnTo>
                    <a:pt x="0" y="10536"/>
                  </a:lnTo>
                  <a:cubicBezTo>
                    <a:pt x="47477" y="7024"/>
                    <a:pt x="93317" y="1756"/>
                    <a:pt x="139156" y="0"/>
                  </a:cubicBezTo>
                  <a:close/>
                </a:path>
              </a:pathLst>
            </a:custGeom>
            <a:solidFill>
              <a:schemeClr val="accent1"/>
            </a:solidFill>
            <a:ln w="3175"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schemeClr val="accent1"/>
                </a:solidFill>
              </a:endParaRPr>
            </a:p>
          </p:txBody>
        </p:sp>
        <p:sp>
          <p:nvSpPr>
            <p:cNvPr id="78" name="Columbia"/>
            <p:cNvSpPr>
              <a:spLocks/>
            </p:cNvSpPr>
            <p:nvPr/>
          </p:nvSpPr>
          <p:spPr bwMode="auto">
            <a:xfrm>
              <a:off x="20121753" y="9879746"/>
              <a:ext cx="2667909" cy="2903222"/>
            </a:xfrm>
            <a:custGeom>
              <a:avLst/>
              <a:gdLst>
                <a:gd name="T0" fmla="*/ 17 w 437"/>
                <a:gd name="T1" fmla="*/ 365 h 571"/>
                <a:gd name="T2" fmla="*/ 41 w 437"/>
                <a:gd name="T3" fmla="*/ 337 h 571"/>
                <a:gd name="T4" fmla="*/ 61 w 437"/>
                <a:gd name="T5" fmla="*/ 309 h 571"/>
                <a:gd name="T6" fmla="*/ 64 w 437"/>
                <a:gd name="T7" fmla="*/ 291 h 571"/>
                <a:gd name="T8" fmla="*/ 67 w 437"/>
                <a:gd name="T9" fmla="*/ 280 h 571"/>
                <a:gd name="T10" fmla="*/ 61 w 437"/>
                <a:gd name="T11" fmla="*/ 235 h 571"/>
                <a:gd name="T12" fmla="*/ 63 w 437"/>
                <a:gd name="T13" fmla="*/ 196 h 571"/>
                <a:gd name="T14" fmla="*/ 57 w 437"/>
                <a:gd name="T15" fmla="*/ 162 h 571"/>
                <a:gd name="T16" fmla="*/ 71 w 437"/>
                <a:gd name="T17" fmla="*/ 129 h 571"/>
                <a:gd name="T18" fmla="*/ 88 w 437"/>
                <a:gd name="T19" fmla="*/ 134 h 571"/>
                <a:gd name="T20" fmla="*/ 135 w 437"/>
                <a:gd name="T21" fmla="*/ 101 h 571"/>
                <a:gd name="T22" fmla="*/ 139 w 437"/>
                <a:gd name="T23" fmla="*/ 74 h 571"/>
                <a:gd name="T24" fmla="*/ 167 w 437"/>
                <a:gd name="T25" fmla="*/ 45 h 571"/>
                <a:gd name="T26" fmla="*/ 188 w 437"/>
                <a:gd name="T27" fmla="*/ 46 h 571"/>
                <a:gd name="T28" fmla="*/ 265 w 437"/>
                <a:gd name="T29" fmla="*/ 7 h 571"/>
                <a:gd name="T30" fmla="*/ 297 w 437"/>
                <a:gd name="T31" fmla="*/ 4 h 571"/>
                <a:gd name="T32" fmla="*/ 250 w 437"/>
                <a:gd name="T33" fmla="*/ 46 h 571"/>
                <a:gd name="T34" fmla="*/ 214 w 437"/>
                <a:gd name="T35" fmla="*/ 112 h 571"/>
                <a:gd name="T36" fmla="*/ 241 w 437"/>
                <a:gd name="T37" fmla="*/ 132 h 571"/>
                <a:gd name="T38" fmla="*/ 261 w 437"/>
                <a:gd name="T39" fmla="*/ 186 h 571"/>
                <a:gd name="T40" fmla="*/ 305 w 437"/>
                <a:gd name="T41" fmla="*/ 183 h 571"/>
                <a:gd name="T42" fmla="*/ 337 w 437"/>
                <a:gd name="T43" fmla="*/ 200 h 571"/>
                <a:gd name="T44" fmla="*/ 376 w 437"/>
                <a:gd name="T45" fmla="*/ 215 h 571"/>
                <a:gd name="T46" fmla="*/ 420 w 437"/>
                <a:gd name="T47" fmla="*/ 220 h 571"/>
                <a:gd name="T48" fmla="*/ 404 w 437"/>
                <a:gd name="T49" fmla="*/ 266 h 571"/>
                <a:gd name="T50" fmla="*/ 402 w 437"/>
                <a:gd name="T51" fmla="*/ 330 h 571"/>
                <a:gd name="T52" fmla="*/ 427 w 437"/>
                <a:gd name="T53" fmla="*/ 355 h 571"/>
                <a:gd name="T54" fmla="*/ 432 w 437"/>
                <a:gd name="T55" fmla="*/ 385 h 571"/>
                <a:gd name="T56" fmla="*/ 394 w 437"/>
                <a:gd name="T57" fmla="*/ 362 h 571"/>
                <a:gd name="T58" fmla="*/ 348 w 437"/>
                <a:gd name="T59" fmla="*/ 367 h 571"/>
                <a:gd name="T60" fmla="*/ 353 w 437"/>
                <a:gd name="T61" fmla="*/ 395 h 571"/>
                <a:gd name="T62" fmla="*/ 321 w 437"/>
                <a:gd name="T63" fmla="*/ 411 h 571"/>
                <a:gd name="T64" fmla="*/ 343 w 437"/>
                <a:gd name="T65" fmla="*/ 461 h 571"/>
                <a:gd name="T66" fmla="*/ 317 w 437"/>
                <a:gd name="T67" fmla="*/ 560 h 571"/>
                <a:gd name="T68" fmla="*/ 319 w 437"/>
                <a:gd name="T69" fmla="*/ 517 h 571"/>
                <a:gd name="T70" fmla="*/ 280 w 437"/>
                <a:gd name="T71" fmla="*/ 507 h 571"/>
                <a:gd name="T72" fmla="*/ 230 w 437"/>
                <a:gd name="T73" fmla="*/ 510 h 571"/>
                <a:gd name="T74" fmla="*/ 200 w 437"/>
                <a:gd name="T75" fmla="*/ 485 h 571"/>
                <a:gd name="T76" fmla="*/ 175 w 437"/>
                <a:gd name="T77" fmla="*/ 462 h 571"/>
                <a:gd name="T78" fmla="*/ 136 w 437"/>
                <a:gd name="T79" fmla="*/ 429 h 571"/>
                <a:gd name="T80" fmla="*/ 95 w 437"/>
                <a:gd name="T81" fmla="*/ 416 h 571"/>
                <a:gd name="T82" fmla="*/ 44 w 437"/>
                <a:gd name="T83" fmla="*/ 397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37" h="571">
                  <a:moveTo>
                    <a:pt x="4" y="372"/>
                  </a:moveTo>
                  <a:cubicBezTo>
                    <a:pt x="3" y="371"/>
                    <a:pt x="2" y="371"/>
                    <a:pt x="0" y="371"/>
                  </a:cubicBezTo>
                  <a:cubicBezTo>
                    <a:pt x="2" y="364"/>
                    <a:pt x="10" y="362"/>
                    <a:pt x="17" y="365"/>
                  </a:cubicBezTo>
                  <a:cubicBezTo>
                    <a:pt x="20" y="359"/>
                    <a:pt x="12" y="354"/>
                    <a:pt x="15" y="348"/>
                  </a:cubicBezTo>
                  <a:cubicBezTo>
                    <a:pt x="20" y="340"/>
                    <a:pt x="30" y="341"/>
                    <a:pt x="38" y="339"/>
                  </a:cubicBezTo>
                  <a:cubicBezTo>
                    <a:pt x="40" y="339"/>
                    <a:pt x="39" y="336"/>
                    <a:pt x="41" y="337"/>
                  </a:cubicBezTo>
                  <a:cubicBezTo>
                    <a:pt x="43" y="338"/>
                    <a:pt x="47" y="338"/>
                    <a:pt x="47" y="336"/>
                  </a:cubicBezTo>
                  <a:cubicBezTo>
                    <a:pt x="47" y="331"/>
                    <a:pt x="54" y="325"/>
                    <a:pt x="50" y="322"/>
                  </a:cubicBezTo>
                  <a:cubicBezTo>
                    <a:pt x="58" y="322"/>
                    <a:pt x="59" y="313"/>
                    <a:pt x="61" y="309"/>
                  </a:cubicBezTo>
                  <a:cubicBezTo>
                    <a:pt x="63" y="305"/>
                    <a:pt x="67" y="302"/>
                    <a:pt x="71" y="300"/>
                  </a:cubicBezTo>
                  <a:cubicBezTo>
                    <a:pt x="66" y="297"/>
                    <a:pt x="72" y="297"/>
                    <a:pt x="73" y="293"/>
                  </a:cubicBezTo>
                  <a:cubicBezTo>
                    <a:pt x="70" y="293"/>
                    <a:pt x="66" y="296"/>
                    <a:pt x="64" y="291"/>
                  </a:cubicBezTo>
                  <a:cubicBezTo>
                    <a:pt x="67" y="291"/>
                    <a:pt x="69" y="289"/>
                    <a:pt x="69" y="287"/>
                  </a:cubicBezTo>
                  <a:cubicBezTo>
                    <a:pt x="66" y="286"/>
                    <a:pt x="61" y="292"/>
                    <a:pt x="60" y="287"/>
                  </a:cubicBezTo>
                  <a:cubicBezTo>
                    <a:pt x="60" y="283"/>
                    <a:pt x="63" y="282"/>
                    <a:pt x="67" y="280"/>
                  </a:cubicBezTo>
                  <a:cubicBezTo>
                    <a:pt x="61" y="280"/>
                    <a:pt x="64" y="272"/>
                    <a:pt x="65" y="269"/>
                  </a:cubicBezTo>
                  <a:cubicBezTo>
                    <a:pt x="66" y="263"/>
                    <a:pt x="65" y="255"/>
                    <a:pt x="64" y="249"/>
                  </a:cubicBezTo>
                  <a:cubicBezTo>
                    <a:pt x="64" y="244"/>
                    <a:pt x="61" y="239"/>
                    <a:pt x="61" y="235"/>
                  </a:cubicBezTo>
                  <a:cubicBezTo>
                    <a:pt x="61" y="232"/>
                    <a:pt x="70" y="231"/>
                    <a:pt x="69" y="225"/>
                  </a:cubicBezTo>
                  <a:cubicBezTo>
                    <a:pt x="68" y="221"/>
                    <a:pt x="58" y="213"/>
                    <a:pt x="64" y="211"/>
                  </a:cubicBezTo>
                  <a:cubicBezTo>
                    <a:pt x="70" y="209"/>
                    <a:pt x="65" y="199"/>
                    <a:pt x="63" y="196"/>
                  </a:cubicBezTo>
                  <a:cubicBezTo>
                    <a:pt x="58" y="191"/>
                    <a:pt x="57" y="184"/>
                    <a:pt x="51" y="180"/>
                  </a:cubicBezTo>
                  <a:cubicBezTo>
                    <a:pt x="48" y="177"/>
                    <a:pt x="51" y="174"/>
                    <a:pt x="53" y="171"/>
                  </a:cubicBezTo>
                  <a:cubicBezTo>
                    <a:pt x="56" y="168"/>
                    <a:pt x="54" y="165"/>
                    <a:pt x="57" y="162"/>
                  </a:cubicBezTo>
                  <a:cubicBezTo>
                    <a:pt x="58" y="164"/>
                    <a:pt x="60" y="166"/>
                    <a:pt x="60" y="168"/>
                  </a:cubicBezTo>
                  <a:cubicBezTo>
                    <a:pt x="68" y="163"/>
                    <a:pt x="78" y="155"/>
                    <a:pt x="74" y="147"/>
                  </a:cubicBezTo>
                  <a:cubicBezTo>
                    <a:pt x="71" y="138"/>
                    <a:pt x="65" y="137"/>
                    <a:pt x="71" y="129"/>
                  </a:cubicBezTo>
                  <a:cubicBezTo>
                    <a:pt x="74" y="132"/>
                    <a:pt x="78" y="138"/>
                    <a:pt x="81" y="142"/>
                  </a:cubicBezTo>
                  <a:cubicBezTo>
                    <a:pt x="84" y="146"/>
                    <a:pt x="92" y="148"/>
                    <a:pt x="85" y="153"/>
                  </a:cubicBezTo>
                  <a:cubicBezTo>
                    <a:pt x="94" y="162"/>
                    <a:pt x="90" y="136"/>
                    <a:pt x="88" y="134"/>
                  </a:cubicBezTo>
                  <a:cubicBezTo>
                    <a:pt x="86" y="130"/>
                    <a:pt x="108" y="121"/>
                    <a:pt x="111" y="118"/>
                  </a:cubicBezTo>
                  <a:cubicBezTo>
                    <a:pt x="114" y="114"/>
                    <a:pt x="116" y="107"/>
                    <a:pt x="122" y="105"/>
                  </a:cubicBezTo>
                  <a:cubicBezTo>
                    <a:pt x="125" y="104"/>
                    <a:pt x="133" y="104"/>
                    <a:pt x="135" y="101"/>
                  </a:cubicBezTo>
                  <a:cubicBezTo>
                    <a:pt x="138" y="97"/>
                    <a:pt x="132" y="95"/>
                    <a:pt x="134" y="92"/>
                  </a:cubicBezTo>
                  <a:cubicBezTo>
                    <a:pt x="135" y="88"/>
                    <a:pt x="136" y="82"/>
                    <a:pt x="140" y="77"/>
                  </a:cubicBezTo>
                  <a:cubicBezTo>
                    <a:pt x="135" y="77"/>
                    <a:pt x="136" y="76"/>
                    <a:pt x="139" y="74"/>
                  </a:cubicBezTo>
                  <a:cubicBezTo>
                    <a:pt x="142" y="73"/>
                    <a:pt x="141" y="69"/>
                    <a:pt x="141" y="67"/>
                  </a:cubicBezTo>
                  <a:cubicBezTo>
                    <a:pt x="141" y="62"/>
                    <a:pt x="151" y="60"/>
                    <a:pt x="151" y="58"/>
                  </a:cubicBezTo>
                  <a:cubicBezTo>
                    <a:pt x="151" y="56"/>
                    <a:pt x="164" y="45"/>
                    <a:pt x="167" y="45"/>
                  </a:cubicBezTo>
                  <a:cubicBezTo>
                    <a:pt x="173" y="45"/>
                    <a:pt x="178" y="50"/>
                    <a:pt x="184" y="50"/>
                  </a:cubicBezTo>
                  <a:cubicBezTo>
                    <a:pt x="179" y="49"/>
                    <a:pt x="179" y="54"/>
                    <a:pt x="175" y="54"/>
                  </a:cubicBezTo>
                  <a:cubicBezTo>
                    <a:pt x="178" y="64"/>
                    <a:pt x="186" y="50"/>
                    <a:pt x="188" y="46"/>
                  </a:cubicBezTo>
                  <a:cubicBezTo>
                    <a:pt x="192" y="37"/>
                    <a:pt x="197" y="37"/>
                    <a:pt x="209" y="39"/>
                  </a:cubicBezTo>
                  <a:cubicBezTo>
                    <a:pt x="226" y="41"/>
                    <a:pt x="231" y="32"/>
                    <a:pt x="244" y="26"/>
                  </a:cubicBezTo>
                  <a:cubicBezTo>
                    <a:pt x="251" y="22"/>
                    <a:pt x="272" y="18"/>
                    <a:pt x="265" y="7"/>
                  </a:cubicBezTo>
                  <a:cubicBezTo>
                    <a:pt x="268" y="7"/>
                    <a:pt x="276" y="4"/>
                    <a:pt x="271" y="9"/>
                  </a:cubicBezTo>
                  <a:cubicBezTo>
                    <a:pt x="276" y="9"/>
                    <a:pt x="273" y="4"/>
                    <a:pt x="279" y="2"/>
                  </a:cubicBezTo>
                  <a:cubicBezTo>
                    <a:pt x="285" y="0"/>
                    <a:pt x="291" y="0"/>
                    <a:pt x="297" y="4"/>
                  </a:cubicBezTo>
                  <a:cubicBezTo>
                    <a:pt x="316" y="17"/>
                    <a:pt x="275" y="23"/>
                    <a:pt x="268" y="30"/>
                  </a:cubicBezTo>
                  <a:cubicBezTo>
                    <a:pt x="265" y="33"/>
                    <a:pt x="264" y="39"/>
                    <a:pt x="260" y="42"/>
                  </a:cubicBezTo>
                  <a:cubicBezTo>
                    <a:pt x="257" y="44"/>
                    <a:pt x="252" y="44"/>
                    <a:pt x="250" y="46"/>
                  </a:cubicBezTo>
                  <a:cubicBezTo>
                    <a:pt x="245" y="50"/>
                    <a:pt x="241" y="57"/>
                    <a:pt x="238" y="63"/>
                  </a:cubicBezTo>
                  <a:cubicBezTo>
                    <a:pt x="233" y="70"/>
                    <a:pt x="233" y="79"/>
                    <a:pt x="230" y="87"/>
                  </a:cubicBezTo>
                  <a:cubicBezTo>
                    <a:pt x="228" y="95"/>
                    <a:pt x="221" y="105"/>
                    <a:pt x="214" y="112"/>
                  </a:cubicBezTo>
                  <a:cubicBezTo>
                    <a:pt x="220" y="112"/>
                    <a:pt x="224" y="110"/>
                    <a:pt x="228" y="107"/>
                  </a:cubicBezTo>
                  <a:cubicBezTo>
                    <a:pt x="229" y="109"/>
                    <a:pt x="229" y="111"/>
                    <a:pt x="229" y="113"/>
                  </a:cubicBezTo>
                  <a:cubicBezTo>
                    <a:pt x="239" y="111"/>
                    <a:pt x="236" y="126"/>
                    <a:pt x="241" y="132"/>
                  </a:cubicBezTo>
                  <a:cubicBezTo>
                    <a:pt x="248" y="140"/>
                    <a:pt x="250" y="144"/>
                    <a:pt x="246" y="154"/>
                  </a:cubicBezTo>
                  <a:cubicBezTo>
                    <a:pt x="244" y="159"/>
                    <a:pt x="240" y="169"/>
                    <a:pt x="248" y="172"/>
                  </a:cubicBezTo>
                  <a:cubicBezTo>
                    <a:pt x="257" y="175"/>
                    <a:pt x="252" y="184"/>
                    <a:pt x="261" y="186"/>
                  </a:cubicBezTo>
                  <a:cubicBezTo>
                    <a:pt x="265" y="186"/>
                    <a:pt x="269" y="184"/>
                    <a:pt x="272" y="184"/>
                  </a:cubicBezTo>
                  <a:cubicBezTo>
                    <a:pt x="278" y="183"/>
                    <a:pt x="284" y="187"/>
                    <a:pt x="290" y="186"/>
                  </a:cubicBezTo>
                  <a:cubicBezTo>
                    <a:pt x="295" y="186"/>
                    <a:pt x="299" y="183"/>
                    <a:pt x="305" y="183"/>
                  </a:cubicBezTo>
                  <a:cubicBezTo>
                    <a:pt x="310" y="183"/>
                    <a:pt x="313" y="187"/>
                    <a:pt x="318" y="188"/>
                  </a:cubicBezTo>
                  <a:cubicBezTo>
                    <a:pt x="321" y="188"/>
                    <a:pt x="324" y="186"/>
                    <a:pt x="327" y="188"/>
                  </a:cubicBezTo>
                  <a:cubicBezTo>
                    <a:pt x="331" y="191"/>
                    <a:pt x="334" y="197"/>
                    <a:pt x="337" y="200"/>
                  </a:cubicBezTo>
                  <a:cubicBezTo>
                    <a:pt x="339" y="204"/>
                    <a:pt x="342" y="207"/>
                    <a:pt x="344" y="211"/>
                  </a:cubicBezTo>
                  <a:cubicBezTo>
                    <a:pt x="348" y="215"/>
                    <a:pt x="349" y="214"/>
                    <a:pt x="354" y="215"/>
                  </a:cubicBezTo>
                  <a:cubicBezTo>
                    <a:pt x="361" y="217"/>
                    <a:pt x="367" y="212"/>
                    <a:pt x="376" y="215"/>
                  </a:cubicBezTo>
                  <a:cubicBezTo>
                    <a:pt x="379" y="216"/>
                    <a:pt x="385" y="214"/>
                    <a:pt x="388" y="214"/>
                  </a:cubicBezTo>
                  <a:cubicBezTo>
                    <a:pt x="395" y="214"/>
                    <a:pt x="400" y="214"/>
                    <a:pt x="406" y="211"/>
                  </a:cubicBezTo>
                  <a:cubicBezTo>
                    <a:pt x="413" y="208"/>
                    <a:pt x="424" y="214"/>
                    <a:pt x="420" y="220"/>
                  </a:cubicBezTo>
                  <a:cubicBezTo>
                    <a:pt x="418" y="223"/>
                    <a:pt x="413" y="226"/>
                    <a:pt x="413" y="230"/>
                  </a:cubicBezTo>
                  <a:cubicBezTo>
                    <a:pt x="412" y="234"/>
                    <a:pt x="414" y="237"/>
                    <a:pt x="409" y="240"/>
                  </a:cubicBezTo>
                  <a:cubicBezTo>
                    <a:pt x="402" y="244"/>
                    <a:pt x="404" y="260"/>
                    <a:pt x="404" y="266"/>
                  </a:cubicBezTo>
                  <a:cubicBezTo>
                    <a:pt x="403" y="274"/>
                    <a:pt x="407" y="282"/>
                    <a:pt x="408" y="290"/>
                  </a:cubicBezTo>
                  <a:cubicBezTo>
                    <a:pt x="410" y="296"/>
                    <a:pt x="424" y="304"/>
                    <a:pt x="421" y="310"/>
                  </a:cubicBezTo>
                  <a:cubicBezTo>
                    <a:pt x="419" y="318"/>
                    <a:pt x="401" y="321"/>
                    <a:pt x="402" y="330"/>
                  </a:cubicBezTo>
                  <a:cubicBezTo>
                    <a:pt x="408" y="326"/>
                    <a:pt x="423" y="341"/>
                    <a:pt x="425" y="345"/>
                  </a:cubicBezTo>
                  <a:cubicBezTo>
                    <a:pt x="425" y="346"/>
                    <a:pt x="425" y="347"/>
                    <a:pt x="424" y="349"/>
                  </a:cubicBezTo>
                  <a:cubicBezTo>
                    <a:pt x="425" y="351"/>
                    <a:pt x="427" y="353"/>
                    <a:pt x="427" y="355"/>
                  </a:cubicBezTo>
                  <a:cubicBezTo>
                    <a:pt x="427" y="360"/>
                    <a:pt x="431" y="366"/>
                    <a:pt x="432" y="371"/>
                  </a:cubicBezTo>
                  <a:cubicBezTo>
                    <a:pt x="433" y="372"/>
                    <a:pt x="436" y="380"/>
                    <a:pt x="436" y="383"/>
                  </a:cubicBezTo>
                  <a:cubicBezTo>
                    <a:pt x="437" y="386"/>
                    <a:pt x="435" y="384"/>
                    <a:pt x="432" y="385"/>
                  </a:cubicBezTo>
                  <a:cubicBezTo>
                    <a:pt x="428" y="386"/>
                    <a:pt x="426" y="384"/>
                    <a:pt x="427" y="382"/>
                  </a:cubicBezTo>
                  <a:cubicBezTo>
                    <a:pt x="429" y="378"/>
                    <a:pt x="426" y="353"/>
                    <a:pt x="415" y="353"/>
                  </a:cubicBezTo>
                  <a:cubicBezTo>
                    <a:pt x="410" y="353"/>
                    <a:pt x="398" y="374"/>
                    <a:pt x="394" y="362"/>
                  </a:cubicBezTo>
                  <a:cubicBezTo>
                    <a:pt x="393" y="358"/>
                    <a:pt x="386" y="356"/>
                    <a:pt x="387" y="362"/>
                  </a:cubicBezTo>
                  <a:cubicBezTo>
                    <a:pt x="388" y="369"/>
                    <a:pt x="378" y="367"/>
                    <a:pt x="372" y="367"/>
                  </a:cubicBezTo>
                  <a:cubicBezTo>
                    <a:pt x="364" y="367"/>
                    <a:pt x="356" y="367"/>
                    <a:pt x="348" y="367"/>
                  </a:cubicBezTo>
                  <a:cubicBezTo>
                    <a:pt x="343" y="367"/>
                    <a:pt x="337" y="364"/>
                    <a:pt x="331" y="366"/>
                  </a:cubicBezTo>
                  <a:cubicBezTo>
                    <a:pt x="324" y="369"/>
                    <a:pt x="330" y="384"/>
                    <a:pt x="329" y="390"/>
                  </a:cubicBezTo>
                  <a:cubicBezTo>
                    <a:pt x="335" y="386"/>
                    <a:pt x="350" y="389"/>
                    <a:pt x="353" y="395"/>
                  </a:cubicBezTo>
                  <a:cubicBezTo>
                    <a:pt x="354" y="397"/>
                    <a:pt x="355" y="405"/>
                    <a:pt x="350" y="404"/>
                  </a:cubicBezTo>
                  <a:cubicBezTo>
                    <a:pt x="347" y="404"/>
                    <a:pt x="345" y="401"/>
                    <a:pt x="342" y="401"/>
                  </a:cubicBezTo>
                  <a:cubicBezTo>
                    <a:pt x="334" y="402"/>
                    <a:pt x="322" y="404"/>
                    <a:pt x="321" y="411"/>
                  </a:cubicBezTo>
                  <a:cubicBezTo>
                    <a:pt x="320" y="420"/>
                    <a:pt x="319" y="432"/>
                    <a:pt x="328" y="438"/>
                  </a:cubicBezTo>
                  <a:cubicBezTo>
                    <a:pt x="333" y="441"/>
                    <a:pt x="338" y="444"/>
                    <a:pt x="338" y="449"/>
                  </a:cubicBezTo>
                  <a:cubicBezTo>
                    <a:pt x="338" y="454"/>
                    <a:pt x="341" y="456"/>
                    <a:pt x="343" y="461"/>
                  </a:cubicBezTo>
                  <a:cubicBezTo>
                    <a:pt x="349" y="471"/>
                    <a:pt x="342" y="485"/>
                    <a:pt x="340" y="495"/>
                  </a:cubicBezTo>
                  <a:cubicBezTo>
                    <a:pt x="336" y="520"/>
                    <a:pt x="337" y="547"/>
                    <a:pt x="328" y="571"/>
                  </a:cubicBezTo>
                  <a:cubicBezTo>
                    <a:pt x="325" y="567"/>
                    <a:pt x="321" y="563"/>
                    <a:pt x="317" y="560"/>
                  </a:cubicBezTo>
                  <a:cubicBezTo>
                    <a:pt x="313" y="555"/>
                    <a:pt x="307" y="560"/>
                    <a:pt x="302" y="557"/>
                  </a:cubicBezTo>
                  <a:cubicBezTo>
                    <a:pt x="297" y="555"/>
                    <a:pt x="309" y="538"/>
                    <a:pt x="311" y="536"/>
                  </a:cubicBezTo>
                  <a:cubicBezTo>
                    <a:pt x="314" y="531"/>
                    <a:pt x="324" y="522"/>
                    <a:pt x="319" y="517"/>
                  </a:cubicBezTo>
                  <a:cubicBezTo>
                    <a:pt x="317" y="516"/>
                    <a:pt x="315" y="511"/>
                    <a:pt x="311" y="512"/>
                  </a:cubicBezTo>
                  <a:cubicBezTo>
                    <a:pt x="305" y="513"/>
                    <a:pt x="298" y="505"/>
                    <a:pt x="297" y="504"/>
                  </a:cubicBezTo>
                  <a:cubicBezTo>
                    <a:pt x="291" y="500"/>
                    <a:pt x="286" y="504"/>
                    <a:pt x="280" y="507"/>
                  </a:cubicBezTo>
                  <a:cubicBezTo>
                    <a:pt x="274" y="509"/>
                    <a:pt x="270" y="502"/>
                    <a:pt x="265" y="502"/>
                  </a:cubicBezTo>
                  <a:cubicBezTo>
                    <a:pt x="261" y="501"/>
                    <a:pt x="252" y="514"/>
                    <a:pt x="241" y="511"/>
                  </a:cubicBezTo>
                  <a:cubicBezTo>
                    <a:pt x="237" y="510"/>
                    <a:pt x="234" y="510"/>
                    <a:pt x="230" y="510"/>
                  </a:cubicBezTo>
                  <a:cubicBezTo>
                    <a:pt x="223" y="511"/>
                    <a:pt x="220" y="510"/>
                    <a:pt x="214" y="507"/>
                  </a:cubicBezTo>
                  <a:cubicBezTo>
                    <a:pt x="210" y="504"/>
                    <a:pt x="215" y="497"/>
                    <a:pt x="213" y="493"/>
                  </a:cubicBezTo>
                  <a:cubicBezTo>
                    <a:pt x="211" y="488"/>
                    <a:pt x="201" y="491"/>
                    <a:pt x="200" y="485"/>
                  </a:cubicBezTo>
                  <a:cubicBezTo>
                    <a:pt x="199" y="481"/>
                    <a:pt x="197" y="477"/>
                    <a:pt x="195" y="473"/>
                  </a:cubicBezTo>
                  <a:cubicBezTo>
                    <a:pt x="193" y="469"/>
                    <a:pt x="187" y="471"/>
                    <a:pt x="184" y="468"/>
                  </a:cubicBezTo>
                  <a:cubicBezTo>
                    <a:pt x="181" y="464"/>
                    <a:pt x="179" y="463"/>
                    <a:pt x="175" y="462"/>
                  </a:cubicBezTo>
                  <a:cubicBezTo>
                    <a:pt x="170" y="460"/>
                    <a:pt x="167" y="454"/>
                    <a:pt x="166" y="450"/>
                  </a:cubicBezTo>
                  <a:cubicBezTo>
                    <a:pt x="166" y="443"/>
                    <a:pt x="149" y="431"/>
                    <a:pt x="141" y="429"/>
                  </a:cubicBezTo>
                  <a:cubicBezTo>
                    <a:pt x="139" y="428"/>
                    <a:pt x="138" y="427"/>
                    <a:pt x="136" y="429"/>
                  </a:cubicBezTo>
                  <a:cubicBezTo>
                    <a:pt x="135" y="431"/>
                    <a:pt x="135" y="431"/>
                    <a:pt x="131" y="429"/>
                  </a:cubicBezTo>
                  <a:cubicBezTo>
                    <a:pt x="127" y="427"/>
                    <a:pt x="119" y="425"/>
                    <a:pt x="115" y="423"/>
                  </a:cubicBezTo>
                  <a:cubicBezTo>
                    <a:pt x="112" y="420"/>
                    <a:pt x="97" y="405"/>
                    <a:pt x="95" y="416"/>
                  </a:cubicBezTo>
                  <a:cubicBezTo>
                    <a:pt x="94" y="422"/>
                    <a:pt x="68" y="414"/>
                    <a:pt x="63" y="413"/>
                  </a:cubicBezTo>
                  <a:cubicBezTo>
                    <a:pt x="54" y="412"/>
                    <a:pt x="61" y="406"/>
                    <a:pt x="54" y="404"/>
                  </a:cubicBezTo>
                  <a:cubicBezTo>
                    <a:pt x="49" y="402"/>
                    <a:pt x="51" y="397"/>
                    <a:pt x="44" y="397"/>
                  </a:cubicBezTo>
                  <a:cubicBezTo>
                    <a:pt x="38" y="397"/>
                    <a:pt x="27" y="392"/>
                    <a:pt x="22" y="389"/>
                  </a:cubicBezTo>
                  <a:cubicBezTo>
                    <a:pt x="15" y="384"/>
                    <a:pt x="10" y="378"/>
                    <a:pt x="4" y="372"/>
                  </a:cubicBezTo>
                </a:path>
              </a:pathLst>
            </a:custGeom>
            <a:solidFill>
              <a:schemeClr val="accent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schemeClr val="accent1"/>
                </a:solidFill>
              </a:endParaRPr>
            </a:p>
          </p:txBody>
        </p:sp>
        <p:sp>
          <p:nvSpPr>
            <p:cNvPr id="120" name="El Salvador"/>
            <p:cNvSpPr>
              <a:spLocks/>
            </p:cNvSpPr>
            <p:nvPr/>
          </p:nvSpPr>
          <p:spPr bwMode="auto">
            <a:xfrm>
              <a:off x="20121753" y="6564777"/>
              <a:ext cx="2087616" cy="2028996"/>
            </a:xfrm>
            <a:custGeom>
              <a:avLst/>
              <a:gdLst>
                <a:gd name="T0" fmla="*/ 1 w 86"/>
                <a:gd name="T1" fmla="*/ 24 h 46"/>
                <a:gd name="T2" fmla="*/ 3 w 86"/>
                <a:gd name="T3" fmla="*/ 17 h 46"/>
                <a:gd name="T4" fmla="*/ 14 w 86"/>
                <a:gd name="T5" fmla="*/ 13 h 46"/>
                <a:gd name="T6" fmla="*/ 21 w 86"/>
                <a:gd name="T7" fmla="*/ 7 h 46"/>
                <a:gd name="T8" fmla="*/ 22 w 86"/>
                <a:gd name="T9" fmla="*/ 3 h 46"/>
                <a:gd name="T10" fmla="*/ 32 w 86"/>
                <a:gd name="T11" fmla="*/ 2 h 46"/>
                <a:gd name="T12" fmla="*/ 58 w 86"/>
                <a:gd name="T13" fmla="*/ 20 h 46"/>
                <a:gd name="T14" fmla="*/ 75 w 86"/>
                <a:gd name="T15" fmla="*/ 20 h 46"/>
                <a:gd name="T16" fmla="*/ 85 w 86"/>
                <a:gd name="T17" fmla="*/ 24 h 46"/>
                <a:gd name="T18" fmla="*/ 79 w 86"/>
                <a:gd name="T19" fmla="*/ 35 h 46"/>
                <a:gd name="T20" fmla="*/ 73 w 86"/>
                <a:gd name="T21" fmla="*/ 44 h 46"/>
                <a:gd name="T22" fmla="*/ 50 w 86"/>
                <a:gd name="T23" fmla="*/ 40 h 46"/>
                <a:gd name="T24" fmla="*/ 43 w 86"/>
                <a:gd name="T25" fmla="*/ 41 h 46"/>
                <a:gd name="T26" fmla="*/ 27 w 86"/>
                <a:gd name="T27" fmla="*/ 33 h 46"/>
                <a:gd name="T28" fmla="*/ 10 w 86"/>
                <a:gd name="T29" fmla="*/ 32 h 46"/>
                <a:gd name="T30" fmla="*/ 1 w 86"/>
                <a:gd name="T31" fmla="*/ 2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 h="46">
                  <a:moveTo>
                    <a:pt x="1" y="24"/>
                  </a:moveTo>
                  <a:cubicBezTo>
                    <a:pt x="0" y="21"/>
                    <a:pt x="1" y="19"/>
                    <a:pt x="3" y="17"/>
                  </a:cubicBezTo>
                  <a:cubicBezTo>
                    <a:pt x="7" y="14"/>
                    <a:pt x="11" y="15"/>
                    <a:pt x="14" y="13"/>
                  </a:cubicBezTo>
                  <a:cubicBezTo>
                    <a:pt x="15" y="13"/>
                    <a:pt x="18" y="9"/>
                    <a:pt x="21" y="7"/>
                  </a:cubicBezTo>
                  <a:cubicBezTo>
                    <a:pt x="23" y="7"/>
                    <a:pt x="22" y="5"/>
                    <a:pt x="22" y="3"/>
                  </a:cubicBezTo>
                  <a:cubicBezTo>
                    <a:pt x="23" y="0"/>
                    <a:pt x="30" y="1"/>
                    <a:pt x="32" y="2"/>
                  </a:cubicBezTo>
                  <a:cubicBezTo>
                    <a:pt x="37" y="3"/>
                    <a:pt x="60" y="15"/>
                    <a:pt x="58" y="20"/>
                  </a:cubicBezTo>
                  <a:cubicBezTo>
                    <a:pt x="63" y="20"/>
                    <a:pt x="73" y="12"/>
                    <a:pt x="75" y="20"/>
                  </a:cubicBezTo>
                  <a:cubicBezTo>
                    <a:pt x="79" y="17"/>
                    <a:pt x="86" y="19"/>
                    <a:pt x="85" y="24"/>
                  </a:cubicBezTo>
                  <a:cubicBezTo>
                    <a:pt x="84" y="25"/>
                    <a:pt x="81" y="39"/>
                    <a:pt x="79" y="35"/>
                  </a:cubicBezTo>
                  <a:cubicBezTo>
                    <a:pt x="76" y="39"/>
                    <a:pt x="83" y="42"/>
                    <a:pt x="73" y="44"/>
                  </a:cubicBezTo>
                  <a:cubicBezTo>
                    <a:pt x="64" y="46"/>
                    <a:pt x="58" y="39"/>
                    <a:pt x="50" y="40"/>
                  </a:cubicBezTo>
                  <a:cubicBezTo>
                    <a:pt x="59" y="42"/>
                    <a:pt x="45" y="41"/>
                    <a:pt x="43" y="41"/>
                  </a:cubicBezTo>
                  <a:cubicBezTo>
                    <a:pt x="37" y="38"/>
                    <a:pt x="33" y="35"/>
                    <a:pt x="27" y="33"/>
                  </a:cubicBezTo>
                  <a:cubicBezTo>
                    <a:pt x="22" y="32"/>
                    <a:pt x="15" y="34"/>
                    <a:pt x="10" y="32"/>
                  </a:cubicBezTo>
                  <a:cubicBezTo>
                    <a:pt x="7" y="30"/>
                    <a:pt x="4" y="26"/>
                    <a:pt x="1" y="24"/>
                  </a:cubicBezTo>
                </a:path>
              </a:pathLst>
            </a:custGeom>
            <a:solidFill>
              <a:schemeClr val="accent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schemeClr val="accent1"/>
                </a:solidFill>
              </a:endParaRPr>
            </a:p>
          </p:txBody>
        </p:sp>
        <p:sp>
          <p:nvSpPr>
            <p:cNvPr id="136" name="Brazil"/>
            <p:cNvSpPr>
              <a:spLocks/>
            </p:cNvSpPr>
            <p:nvPr/>
          </p:nvSpPr>
          <p:spPr bwMode="auto">
            <a:xfrm>
              <a:off x="14559453" y="5176975"/>
              <a:ext cx="3986706" cy="4093765"/>
            </a:xfrm>
            <a:custGeom>
              <a:avLst/>
              <a:gdLst>
                <a:gd name="connsiteX0" fmla="*/ 1454889 w 2289091"/>
                <a:gd name="connsiteY0" fmla="*/ 412146 h 2343720"/>
                <a:gd name="connsiteX1" fmla="*/ 1451909 w 2289091"/>
                <a:gd name="connsiteY1" fmla="*/ 424442 h 2343720"/>
                <a:gd name="connsiteX2" fmla="*/ 1451008 w 2289091"/>
                <a:gd name="connsiteY2" fmla="*/ 424861 h 2343720"/>
                <a:gd name="connsiteX3" fmla="*/ 1448156 w 2289091"/>
                <a:gd name="connsiteY3" fmla="*/ 418301 h 2343720"/>
                <a:gd name="connsiteX4" fmla="*/ 1448164 w 2289091"/>
                <a:gd name="connsiteY4" fmla="*/ 418294 h 2343720"/>
                <a:gd name="connsiteX5" fmla="*/ 1448160 w 2289091"/>
                <a:gd name="connsiteY5" fmla="*/ 418285 h 2343720"/>
                <a:gd name="connsiteX6" fmla="*/ 1454889 w 2289091"/>
                <a:gd name="connsiteY6" fmla="*/ 412146 h 2343720"/>
                <a:gd name="connsiteX7" fmla="*/ 1280489 w 2289091"/>
                <a:gd name="connsiteY7" fmla="*/ 406464 h 2343720"/>
                <a:gd name="connsiteX8" fmla="*/ 1280493 w 2289091"/>
                <a:gd name="connsiteY8" fmla="*/ 406464 h 2343720"/>
                <a:gd name="connsiteX9" fmla="*/ 1285890 w 2289091"/>
                <a:gd name="connsiteY9" fmla="*/ 407447 h 2343720"/>
                <a:gd name="connsiteX10" fmla="*/ 1281879 w 2289091"/>
                <a:gd name="connsiteY10" fmla="*/ 409597 h 2343720"/>
                <a:gd name="connsiteX11" fmla="*/ 1278642 w 2289091"/>
                <a:gd name="connsiteY11" fmla="*/ 410670 h 2343720"/>
                <a:gd name="connsiteX12" fmla="*/ 1481785 w 2289091"/>
                <a:gd name="connsiteY12" fmla="*/ 381653 h 2343720"/>
                <a:gd name="connsiteX13" fmla="*/ 1481847 w 2289091"/>
                <a:gd name="connsiteY13" fmla="*/ 381765 h 2343720"/>
                <a:gd name="connsiteX14" fmla="*/ 1484925 w 2289091"/>
                <a:gd name="connsiteY14" fmla="*/ 385831 h 2343720"/>
                <a:gd name="connsiteX15" fmla="*/ 1484964 w 2289091"/>
                <a:gd name="connsiteY15" fmla="*/ 387405 h 2343720"/>
                <a:gd name="connsiteX16" fmla="*/ 1485566 w 2289091"/>
                <a:gd name="connsiteY16" fmla="*/ 388494 h 2343720"/>
                <a:gd name="connsiteX17" fmla="*/ 1485010 w 2289091"/>
                <a:gd name="connsiteY17" fmla="*/ 389233 h 2343720"/>
                <a:gd name="connsiteX18" fmla="*/ 1485033 w 2289091"/>
                <a:gd name="connsiteY18" fmla="*/ 390194 h 2343720"/>
                <a:gd name="connsiteX19" fmla="*/ 1484528 w 2289091"/>
                <a:gd name="connsiteY19" fmla="*/ 389872 h 2343720"/>
                <a:gd name="connsiteX20" fmla="*/ 1484209 w 2289091"/>
                <a:gd name="connsiteY20" fmla="*/ 390295 h 2343720"/>
                <a:gd name="connsiteX21" fmla="*/ 1479078 w 2289091"/>
                <a:gd name="connsiteY21" fmla="*/ 386395 h 2343720"/>
                <a:gd name="connsiteX22" fmla="*/ 1478853 w 2289091"/>
                <a:gd name="connsiteY22" fmla="*/ 386251 h 2343720"/>
                <a:gd name="connsiteX23" fmla="*/ 1478865 w 2289091"/>
                <a:gd name="connsiteY23" fmla="*/ 386233 h 2343720"/>
                <a:gd name="connsiteX24" fmla="*/ 1478857 w 2289091"/>
                <a:gd name="connsiteY24" fmla="*/ 386227 h 2343720"/>
                <a:gd name="connsiteX25" fmla="*/ 1481785 w 2289091"/>
                <a:gd name="connsiteY25" fmla="*/ 381653 h 2343720"/>
                <a:gd name="connsiteX26" fmla="*/ 1341639 w 2289091"/>
                <a:gd name="connsiteY26" fmla="*/ 367984 h 2343720"/>
                <a:gd name="connsiteX27" fmla="*/ 1341643 w 2289091"/>
                <a:gd name="connsiteY27" fmla="*/ 367984 h 2343720"/>
                <a:gd name="connsiteX28" fmla="*/ 1345133 w 2289091"/>
                <a:gd name="connsiteY28" fmla="*/ 367984 h 2343720"/>
                <a:gd name="connsiteX29" fmla="*/ 1345137 w 2289091"/>
                <a:gd name="connsiteY29" fmla="*/ 367984 h 2343720"/>
                <a:gd name="connsiteX30" fmla="*/ 1340220 w 2289091"/>
                <a:gd name="connsiteY30" fmla="*/ 374034 h 2343720"/>
                <a:gd name="connsiteX31" fmla="*/ 1338350 w 2289091"/>
                <a:gd name="connsiteY31" fmla="*/ 371904 h 2343720"/>
                <a:gd name="connsiteX32" fmla="*/ 1519227 w 2289091"/>
                <a:gd name="connsiteY32" fmla="*/ 351616 h 2343720"/>
                <a:gd name="connsiteX33" fmla="*/ 1521498 w 2289091"/>
                <a:gd name="connsiteY33" fmla="*/ 356032 h 2343720"/>
                <a:gd name="connsiteX34" fmla="*/ 1521494 w 2289091"/>
                <a:gd name="connsiteY34" fmla="*/ 356034 h 2343720"/>
                <a:gd name="connsiteX35" fmla="*/ 1521498 w 2289091"/>
                <a:gd name="connsiteY35" fmla="*/ 356041 h 2343720"/>
                <a:gd name="connsiteX36" fmla="*/ 1519227 w 2289091"/>
                <a:gd name="connsiteY36" fmla="*/ 357145 h 2343720"/>
                <a:gd name="connsiteX37" fmla="*/ 1519227 w 2289091"/>
                <a:gd name="connsiteY37" fmla="*/ 357136 h 2343720"/>
                <a:gd name="connsiteX38" fmla="*/ 1519227 w 2289091"/>
                <a:gd name="connsiteY38" fmla="*/ 351625 h 2343720"/>
                <a:gd name="connsiteX39" fmla="*/ 1344763 w 2289091"/>
                <a:gd name="connsiteY39" fmla="*/ 351353 h 2343720"/>
                <a:gd name="connsiteX40" fmla="*/ 1345876 w 2289091"/>
                <a:gd name="connsiteY40" fmla="*/ 358235 h 2343720"/>
                <a:gd name="connsiteX41" fmla="*/ 1333630 w 2289091"/>
                <a:gd name="connsiteY41" fmla="*/ 374292 h 2343720"/>
                <a:gd name="connsiteX42" fmla="*/ 1344763 w 2289091"/>
                <a:gd name="connsiteY42" fmla="*/ 351353 h 2343720"/>
                <a:gd name="connsiteX43" fmla="*/ 1324102 w 2289091"/>
                <a:gd name="connsiteY43" fmla="*/ 348212 h 2343720"/>
                <a:gd name="connsiteX44" fmla="*/ 1331147 w 2289091"/>
                <a:gd name="connsiteY44" fmla="*/ 354187 h 2343720"/>
                <a:gd name="connsiteX45" fmla="*/ 1330221 w 2289091"/>
                <a:gd name="connsiteY45" fmla="*/ 368283 h 2343720"/>
                <a:gd name="connsiteX46" fmla="*/ 1328138 w 2289091"/>
                <a:gd name="connsiteY46" fmla="*/ 371482 h 2343720"/>
                <a:gd name="connsiteX47" fmla="*/ 1328666 w 2289091"/>
                <a:gd name="connsiteY47" fmla="*/ 380243 h 2343720"/>
                <a:gd name="connsiteX48" fmla="*/ 1322398 w 2289091"/>
                <a:gd name="connsiteY48" fmla="*/ 386781 h 2343720"/>
                <a:gd name="connsiteX49" fmla="*/ 1321027 w 2289091"/>
                <a:gd name="connsiteY49" fmla="*/ 387601 h 2343720"/>
                <a:gd name="connsiteX50" fmla="*/ 1323952 w 2289091"/>
                <a:gd name="connsiteY50" fmla="*/ 379546 h 2343720"/>
                <a:gd name="connsiteX51" fmla="*/ 1325576 w 2289091"/>
                <a:gd name="connsiteY51" fmla="*/ 375412 h 2343720"/>
                <a:gd name="connsiteX52" fmla="*/ 1319628 w 2289091"/>
                <a:gd name="connsiteY52" fmla="*/ 384544 h 2343720"/>
                <a:gd name="connsiteX53" fmla="*/ 1308597 w 2289091"/>
                <a:gd name="connsiteY53" fmla="*/ 395039 h 2343720"/>
                <a:gd name="connsiteX54" fmla="*/ 1304799 w 2289091"/>
                <a:gd name="connsiteY54" fmla="*/ 397311 h 2343720"/>
                <a:gd name="connsiteX55" fmla="*/ 1291733 w 2289091"/>
                <a:gd name="connsiteY55" fmla="*/ 404315 h 2343720"/>
                <a:gd name="connsiteX56" fmla="*/ 1292333 w 2289091"/>
                <a:gd name="connsiteY56" fmla="*/ 393747 h 2343720"/>
                <a:gd name="connsiteX57" fmla="*/ 1300424 w 2289091"/>
                <a:gd name="connsiteY57" fmla="*/ 384956 h 2343720"/>
                <a:gd name="connsiteX58" fmla="*/ 1304813 w 2289091"/>
                <a:gd name="connsiteY58" fmla="*/ 367373 h 2343720"/>
                <a:gd name="connsiteX59" fmla="*/ 1315921 w 2289091"/>
                <a:gd name="connsiteY59" fmla="*/ 351714 h 2343720"/>
                <a:gd name="connsiteX60" fmla="*/ 1315924 w 2289091"/>
                <a:gd name="connsiteY60" fmla="*/ 351715 h 2343720"/>
                <a:gd name="connsiteX61" fmla="*/ 1315925 w 2289091"/>
                <a:gd name="connsiteY61" fmla="*/ 351714 h 2343720"/>
                <a:gd name="connsiteX62" fmla="*/ 1324102 w 2289091"/>
                <a:gd name="connsiteY62" fmla="*/ 348212 h 2343720"/>
                <a:gd name="connsiteX63" fmla="*/ 1351748 w 2289091"/>
                <a:gd name="connsiteY63" fmla="*/ 338965 h 2343720"/>
                <a:gd name="connsiteX64" fmla="*/ 1351748 w 2289091"/>
                <a:gd name="connsiteY64" fmla="*/ 338966 h 2343720"/>
                <a:gd name="connsiteX65" fmla="*/ 1351750 w 2289091"/>
                <a:gd name="connsiteY65" fmla="*/ 338965 h 2343720"/>
                <a:gd name="connsiteX66" fmla="*/ 1341341 w 2289091"/>
                <a:gd name="connsiteY66" fmla="*/ 350320 h 2343720"/>
                <a:gd name="connsiteX67" fmla="*/ 1341342 w 2289091"/>
                <a:gd name="connsiteY67" fmla="*/ 350319 h 2343720"/>
                <a:gd name="connsiteX68" fmla="*/ 1341339 w 2289091"/>
                <a:gd name="connsiteY68" fmla="*/ 350320 h 2343720"/>
                <a:gd name="connsiteX69" fmla="*/ 1351748 w 2289091"/>
                <a:gd name="connsiteY69" fmla="*/ 338965 h 2343720"/>
                <a:gd name="connsiteX70" fmla="*/ 1338762 w 2289091"/>
                <a:gd name="connsiteY70" fmla="*/ 334418 h 2343720"/>
                <a:gd name="connsiteX71" fmla="*/ 1343872 w 2289091"/>
                <a:gd name="connsiteY71" fmla="*/ 336310 h 2343720"/>
                <a:gd name="connsiteX72" fmla="*/ 1333652 w 2289091"/>
                <a:gd name="connsiteY72" fmla="*/ 349060 h 2343720"/>
                <a:gd name="connsiteX73" fmla="*/ 1338762 w 2289091"/>
                <a:gd name="connsiteY73" fmla="*/ 334418 h 2343720"/>
                <a:gd name="connsiteX74" fmla="*/ 1332098 w 2289091"/>
                <a:gd name="connsiteY74" fmla="*/ 325088 h 2343720"/>
                <a:gd name="connsiteX75" fmla="*/ 1332099 w 2289091"/>
                <a:gd name="connsiteY75" fmla="*/ 325093 h 2343720"/>
                <a:gd name="connsiteX76" fmla="*/ 1332103 w 2289091"/>
                <a:gd name="connsiteY76" fmla="*/ 325088 h 2343720"/>
                <a:gd name="connsiteX77" fmla="*/ 1318645 w 2289091"/>
                <a:gd name="connsiteY77" fmla="*/ 345275 h 2343720"/>
                <a:gd name="connsiteX78" fmla="*/ 1318650 w 2289091"/>
                <a:gd name="connsiteY78" fmla="*/ 345268 h 2343720"/>
                <a:gd name="connsiteX79" fmla="*/ 1318640 w 2289091"/>
                <a:gd name="connsiteY79" fmla="*/ 345275 h 2343720"/>
                <a:gd name="connsiteX80" fmla="*/ 1332098 w 2289091"/>
                <a:gd name="connsiteY80" fmla="*/ 325088 h 2343720"/>
                <a:gd name="connsiteX81" fmla="*/ 1381726 w 2289091"/>
                <a:gd name="connsiteY81" fmla="*/ 320882 h 2343720"/>
                <a:gd name="connsiteX82" fmla="*/ 1403931 w 2289091"/>
                <a:gd name="connsiteY82" fmla="*/ 325335 h 2343720"/>
                <a:gd name="connsiteX83" fmla="*/ 1425026 w 2289091"/>
                <a:gd name="connsiteY83" fmla="*/ 328783 h 2343720"/>
                <a:gd name="connsiteX84" fmla="*/ 1433909 w 2289091"/>
                <a:gd name="connsiteY84" fmla="*/ 324186 h 2343720"/>
                <a:gd name="connsiteX85" fmla="*/ 1476099 w 2289091"/>
                <a:gd name="connsiteY85" fmla="*/ 327633 h 2343720"/>
                <a:gd name="connsiteX86" fmla="*/ 1479430 w 2289091"/>
                <a:gd name="connsiteY86" fmla="*/ 355215 h 2343720"/>
                <a:gd name="connsiteX87" fmla="*/ 1469437 w 2289091"/>
                <a:gd name="connsiteY87" fmla="*/ 383946 h 2343720"/>
                <a:gd name="connsiteX88" fmla="*/ 1453893 w 2289091"/>
                <a:gd name="connsiteY88" fmla="*/ 411528 h 2343720"/>
                <a:gd name="connsiteX89" fmla="*/ 1426137 w 2289091"/>
                <a:gd name="connsiteY89" fmla="*/ 411528 h 2343720"/>
                <a:gd name="connsiteX90" fmla="*/ 1416144 w 2289091"/>
                <a:gd name="connsiteY90" fmla="*/ 426468 h 2343720"/>
                <a:gd name="connsiteX91" fmla="*/ 1412813 w 2289091"/>
                <a:gd name="connsiteY91" fmla="*/ 420722 h 2343720"/>
                <a:gd name="connsiteX92" fmla="*/ 1402821 w 2289091"/>
                <a:gd name="connsiteY92" fmla="*/ 424170 h 2343720"/>
                <a:gd name="connsiteX93" fmla="*/ 1379505 w 2289091"/>
                <a:gd name="connsiteY93" fmla="*/ 425319 h 2343720"/>
                <a:gd name="connsiteX94" fmla="*/ 1367292 w 2289091"/>
                <a:gd name="connsiteY94" fmla="*/ 425319 h 2343720"/>
                <a:gd name="connsiteX95" fmla="*/ 1356190 w 2289091"/>
                <a:gd name="connsiteY95" fmla="*/ 405782 h 2343720"/>
                <a:gd name="connsiteX96" fmla="*/ 1355079 w 2289091"/>
                <a:gd name="connsiteY96" fmla="*/ 385096 h 2343720"/>
                <a:gd name="connsiteX97" fmla="*/ 1372844 w 2289091"/>
                <a:gd name="connsiteY97" fmla="*/ 379349 h 2343720"/>
                <a:gd name="connsiteX98" fmla="*/ 1356190 w 2289091"/>
                <a:gd name="connsiteY98" fmla="*/ 380499 h 2343720"/>
                <a:gd name="connsiteX99" fmla="*/ 1358410 w 2289091"/>
                <a:gd name="connsiteY99" fmla="*/ 365558 h 2343720"/>
                <a:gd name="connsiteX100" fmla="*/ 1357300 w 2289091"/>
                <a:gd name="connsiteY100" fmla="*/ 354066 h 2343720"/>
                <a:gd name="connsiteX101" fmla="*/ 1369513 w 2289091"/>
                <a:gd name="connsiteY101" fmla="*/ 356364 h 2343720"/>
                <a:gd name="connsiteX102" fmla="*/ 1362851 w 2289091"/>
                <a:gd name="connsiteY102" fmla="*/ 331081 h 2343720"/>
                <a:gd name="connsiteX103" fmla="*/ 1381726 w 2289091"/>
                <a:gd name="connsiteY103" fmla="*/ 320882 h 2343720"/>
                <a:gd name="connsiteX104" fmla="*/ 1359296 w 2289091"/>
                <a:gd name="connsiteY104" fmla="*/ 317064 h 2343720"/>
                <a:gd name="connsiteX105" fmla="*/ 1359299 w 2289091"/>
                <a:gd name="connsiteY105" fmla="*/ 317064 h 2343720"/>
                <a:gd name="connsiteX106" fmla="*/ 1359707 w 2289091"/>
                <a:gd name="connsiteY106" fmla="*/ 322721 h 2343720"/>
                <a:gd name="connsiteX107" fmla="*/ 1347743 w 2289091"/>
                <a:gd name="connsiteY107" fmla="*/ 332657 h 2343720"/>
                <a:gd name="connsiteX108" fmla="*/ 1347741 w 2289091"/>
                <a:gd name="connsiteY108" fmla="*/ 332656 h 2343720"/>
                <a:gd name="connsiteX109" fmla="*/ 1347740 w 2289091"/>
                <a:gd name="connsiteY109" fmla="*/ 332657 h 2343720"/>
                <a:gd name="connsiteX110" fmla="*/ 1353178 w 2289091"/>
                <a:gd name="connsiteY110" fmla="*/ 317202 h 2343720"/>
                <a:gd name="connsiteX111" fmla="*/ 1359296 w 2289091"/>
                <a:gd name="connsiteY111" fmla="*/ 317064 h 2343720"/>
                <a:gd name="connsiteX112" fmla="*/ 1355226 w 2289091"/>
                <a:gd name="connsiteY112" fmla="*/ 314453 h 2343720"/>
                <a:gd name="connsiteX113" fmla="*/ 1355225 w 2289091"/>
                <a:gd name="connsiteY113" fmla="*/ 314454 h 2343720"/>
                <a:gd name="connsiteX114" fmla="*/ 1355229 w 2289091"/>
                <a:gd name="connsiteY114" fmla="*/ 314453 h 2343720"/>
                <a:gd name="connsiteX115" fmla="*/ 1346397 w 2289091"/>
                <a:gd name="connsiteY115" fmla="*/ 318779 h 2343720"/>
                <a:gd name="connsiteX116" fmla="*/ 1346397 w 2289091"/>
                <a:gd name="connsiteY116" fmla="*/ 318777 h 2343720"/>
                <a:gd name="connsiteX117" fmla="*/ 1346394 w 2289091"/>
                <a:gd name="connsiteY117" fmla="*/ 318779 h 2343720"/>
                <a:gd name="connsiteX118" fmla="*/ 1346394 w 2289091"/>
                <a:gd name="connsiteY118" fmla="*/ 315535 h 2343720"/>
                <a:gd name="connsiteX119" fmla="*/ 1355226 w 2289091"/>
                <a:gd name="connsiteY119" fmla="*/ 314453 h 2343720"/>
                <a:gd name="connsiteX120" fmla="*/ 1414836 w 2289091"/>
                <a:gd name="connsiteY120" fmla="*/ 312680 h 2343720"/>
                <a:gd name="connsiteX121" fmla="*/ 1422370 w 2289091"/>
                <a:gd name="connsiteY121" fmla="*/ 314941 h 2343720"/>
                <a:gd name="connsiteX122" fmla="*/ 1426419 w 2289091"/>
                <a:gd name="connsiteY122" fmla="*/ 319290 h 2343720"/>
                <a:gd name="connsiteX123" fmla="*/ 1426419 w 2289091"/>
                <a:gd name="connsiteY123" fmla="*/ 319291 h 2343720"/>
                <a:gd name="connsiteX124" fmla="*/ 1423600 w 2289091"/>
                <a:gd name="connsiteY124" fmla="*/ 323013 h 2343720"/>
                <a:gd name="connsiteX125" fmla="*/ 1406225 w 2289091"/>
                <a:gd name="connsiteY125" fmla="*/ 321291 h 2343720"/>
                <a:gd name="connsiteX126" fmla="*/ 1406225 w 2289091"/>
                <a:gd name="connsiteY126" fmla="*/ 321290 h 2343720"/>
                <a:gd name="connsiteX127" fmla="*/ 1407199 w 2289091"/>
                <a:gd name="connsiteY127" fmla="*/ 315220 h 2343720"/>
                <a:gd name="connsiteX128" fmla="*/ 1414836 w 2289091"/>
                <a:gd name="connsiteY128" fmla="*/ 312680 h 2343720"/>
                <a:gd name="connsiteX129" fmla="*/ 1364617 w 2289091"/>
                <a:gd name="connsiteY129" fmla="*/ 304764 h 2343720"/>
                <a:gd name="connsiteX130" fmla="*/ 1368076 w 2289091"/>
                <a:gd name="connsiteY130" fmla="*/ 308809 h 2343720"/>
                <a:gd name="connsiteX131" fmla="*/ 1363488 w 2289091"/>
                <a:gd name="connsiteY131" fmla="*/ 315622 h 2343720"/>
                <a:gd name="connsiteX132" fmla="*/ 1361911 w 2289091"/>
                <a:gd name="connsiteY132" fmla="*/ 306255 h 2343720"/>
                <a:gd name="connsiteX133" fmla="*/ 1364617 w 2289091"/>
                <a:gd name="connsiteY133" fmla="*/ 304764 h 2343720"/>
                <a:gd name="connsiteX134" fmla="*/ 1408122 w 2289091"/>
                <a:gd name="connsiteY134" fmla="*/ 296359 h 2343720"/>
                <a:gd name="connsiteX135" fmla="*/ 1408123 w 2289091"/>
                <a:gd name="connsiteY135" fmla="*/ 296359 h 2343720"/>
                <a:gd name="connsiteX136" fmla="*/ 1408125 w 2289091"/>
                <a:gd name="connsiteY136" fmla="*/ 296359 h 2343720"/>
                <a:gd name="connsiteX137" fmla="*/ 1408670 w 2289091"/>
                <a:gd name="connsiteY137" fmla="*/ 304808 h 2343720"/>
                <a:gd name="connsiteX138" fmla="*/ 1394726 w 2289091"/>
                <a:gd name="connsiteY138" fmla="*/ 318273 h 2343720"/>
                <a:gd name="connsiteX139" fmla="*/ 1394725 w 2289091"/>
                <a:gd name="connsiteY139" fmla="*/ 318272 h 2343720"/>
                <a:gd name="connsiteX140" fmla="*/ 1394723 w 2289091"/>
                <a:gd name="connsiteY140" fmla="*/ 318273 h 2343720"/>
                <a:gd name="connsiteX141" fmla="*/ 1390143 w 2289091"/>
                <a:gd name="connsiteY141" fmla="*/ 314946 h 2343720"/>
                <a:gd name="connsiteX142" fmla="*/ 1373799 w 2289091"/>
                <a:gd name="connsiteY142" fmla="*/ 307061 h 2343720"/>
                <a:gd name="connsiteX143" fmla="*/ 1382925 w 2289091"/>
                <a:gd name="connsiteY143" fmla="*/ 300443 h 2343720"/>
                <a:gd name="connsiteX144" fmla="*/ 1383830 w 2289091"/>
                <a:gd name="connsiteY144" fmla="*/ 300255 h 2343720"/>
                <a:gd name="connsiteX145" fmla="*/ 1383831 w 2289091"/>
                <a:gd name="connsiteY145" fmla="*/ 300255 h 2343720"/>
                <a:gd name="connsiteX146" fmla="*/ 1394502 w 2289091"/>
                <a:gd name="connsiteY146" fmla="*/ 298049 h 2343720"/>
                <a:gd name="connsiteX147" fmla="*/ 1408122 w 2289091"/>
                <a:gd name="connsiteY147" fmla="*/ 296359 h 2343720"/>
                <a:gd name="connsiteX148" fmla="*/ 1372705 w 2289091"/>
                <a:gd name="connsiteY148" fmla="*/ 280927 h 2343720"/>
                <a:gd name="connsiteX149" fmla="*/ 1372708 w 2289091"/>
                <a:gd name="connsiteY149" fmla="*/ 280938 h 2343720"/>
                <a:gd name="connsiteX150" fmla="*/ 1372712 w 2289091"/>
                <a:gd name="connsiteY150" fmla="*/ 280927 h 2343720"/>
                <a:gd name="connsiteX151" fmla="*/ 1370550 w 2289091"/>
                <a:gd name="connsiteY151" fmla="*/ 304899 h 2343720"/>
                <a:gd name="connsiteX152" fmla="*/ 1370548 w 2289091"/>
                <a:gd name="connsiteY152" fmla="*/ 304889 h 2343720"/>
                <a:gd name="connsiteX153" fmla="*/ 1370543 w 2289091"/>
                <a:gd name="connsiteY153" fmla="*/ 304899 h 2343720"/>
                <a:gd name="connsiteX154" fmla="*/ 1372705 w 2289091"/>
                <a:gd name="connsiteY154" fmla="*/ 280927 h 2343720"/>
                <a:gd name="connsiteX155" fmla="*/ 1385727 w 2289091"/>
                <a:gd name="connsiteY155" fmla="*/ 276417 h 2343720"/>
                <a:gd name="connsiteX156" fmla="*/ 1385731 w 2289091"/>
                <a:gd name="connsiteY156" fmla="*/ 276418 h 2343720"/>
                <a:gd name="connsiteX157" fmla="*/ 1385732 w 2289091"/>
                <a:gd name="connsiteY157" fmla="*/ 276417 h 2343720"/>
                <a:gd name="connsiteX158" fmla="*/ 1392314 w 2289091"/>
                <a:gd name="connsiteY158" fmla="*/ 277371 h 2343720"/>
                <a:gd name="connsiteX159" fmla="*/ 1379824 w 2289091"/>
                <a:gd name="connsiteY159" fmla="*/ 294805 h 2343720"/>
                <a:gd name="connsiteX160" fmla="*/ 1379824 w 2289091"/>
                <a:gd name="connsiteY160" fmla="*/ 294800 h 2343720"/>
                <a:gd name="connsiteX161" fmla="*/ 1379818 w 2289091"/>
                <a:gd name="connsiteY161" fmla="*/ 294805 h 2343720"/>
                <a:gd name="connsiteX162" fmla="*/ 1379820 w 2289091"/>
                <a:gd name="connsiteY162" fmla="*/ 294763 h 2343720"/>
                <a:gd name="connsiteX163" fmla="*/ 1378886 w 2289091"/>
                <a:gd name="connsiteY163" fmla="*/ 284692 h 2343720"/>
                <a:gd name="connsiteX164" fmla="*/ 1380443 w 2289091"/>
                <a:gd name="connsiteY164" fmla="*/ 282809 h 2343720"/>
                <a:gd name="connsiteX165" fmla="*/ 1380528 w 2289091"/>
                <a:gd name="connsiteY165" fmla="*/ 281184 h 2343720"/>
                <a:gd name="connsiteX166" fmla="*/ 1385727 w 2289091"/>
                <a:gd name="connsiteY166" fmla="*/ 276417 h 2343720"/>
                <a:gd name="connsiteX167" fmla="*/ 1391811 w 2289091"/>
                <a:gd name="connsiteY167" fmla="*/ 261861 h 2343720"/>
                <a:gd name="connsiteX168" fmla="*/ 1391811 w 2289091"/>
                <a:gd name="connsiteY168" fmla="*/ 261862 h 2343720"/>
                <a:gd name="connsiteX169" fmla="*/ 1391816 w 2289091"/>
                <a:gd name="connsiteY169" fmla="*/ 261861 h 2343720"/>
                <a:gd name="connsiteX170" fmla="*/ 1381302 w 2289091"/>
                <a:gd name="connsiteY170" fmla="*/ 270833 h 2343720"/>
                <a:gd name="connsiteX171" fmla="*/ 1381303 w 2289091"/>
                <a:gd name="connsiteY171" fmla="*/ 270831 h 2343720"/>
                <a:gd name="connsiteX172" fmla="*/ 1381297 w 2289091"/>
                <a:gd name="connsiteY172" fmla="*/ 270833 h 2343720"/>
                <a:gd name="connsiteX173" fmla="*/ 1391811 w 2289091"/>
                <a:gd name="connsiteY173" fmla="*/ 261861 h 2343720"/>
                <a:gd name="connsiteX174" fmla="*/ 1373523 w 2289091"/>
                <a:gd name="connsiteY174" fmla="*/ 185039 h 2343720"/>
                <a:gd name="connsiteX175" fmla="*/ 1377917 w 2289091"/>
                <a:gd name="connsiteY175" fmla="*/ 194119 h 2343720"/>
                <a:gd name="connsiteX176" fmla="*/ 1377915 w 2289091"/>
                <a:gd name="connsiteY176" fmla="*/ 194120 h 2343720"/>
                <a:gd name="connsiteX177" fmla="*/ 1377917 w 2289091"/>
                <a:gd name="connsiteY177" fmla="*/ 194123 h 2343720"/>
                <a:gd name="connsiteX178" fmla="*/ 1373523 w 2289091"/>
                <a:gd name="connsiteY178" fmla="*/ 201445 h 2343720"/>
                <a:gd name="connsiteX179" fmla="*/ 1369129 w 2289091"/>
                <a:gd name="connsiteY179" fmla="*/ 192805 h 2343720"/>
                <a:gd name="connsiteX180" fmla="*/ 1369131 w 2289091"/>
                <a:gd name="connsiteY180" fmla="*/ 192803 h 2343720"/>
                <a:gd name="connsiteX181" fmla="*/ 1369129 w 2289091"/>
                <a:gd name="connsiteY181" fmla="*/ 192801 h 2343720"/>
                <a:gd name="connsiteX182" fmla="*/ 1373523 w 2289091"/>
                <a:gd name="connsiteY182" fmla="*/ 185039 h 2343720"/>
                <a:gd name="connsiteX183" fmla="*/ 1372892 w 2289091"/>
                <a:gd name="connsiteY183" fmla="*/ 181042 h 2343720"/>
                <a:gd name="connsiteX184" fmla="*/ 1372890 w 2289091"/>
                <a:gd name="connsiteY184" fmla="*/ 181045 h 2343720"/>
                <a:gd name="connsiteX185" fmla="*/ 1372892 w 2289091"/>
                <a:gd name="connsiteY185" fmla="*/ 181045 h 2343720"/>
                <a:gd name="connsiteX186" fmla="*/ 1369107 w 2289091"/>
                <a:gd name="connsiteY186" fmla="*/ 186303 h 2343720"/>
                <a:gd name="connsiteX187" fmla="*/ 1367215 w 2289091"/>
                <a:gd name="connsiteY187" fmla="*/ 181308 h 2343720"/>
                <a:gd name="connsiteX188" fmla="*/ 1367216 w 2289091"/>
                <a:gd name="connsiteY188" fmla="*/ 181308 h 2343720"/>
                <a:gd name="connsiteX189" fmla="*/ 1367215 w 2289091"/>
                <a:gd name="connsiteY189" fmla="*/ 181305 h 2343720"/>
                <a:gd name="connsiteX190" fmla="*/ 1372892 w 2289091"/>
                <a:gd name="connsiteY190" fmla="*/ 181042 h 2343720"/>
                <a:gd name="connsiteX191" fmla="*/ 792375 w 2289091"/>
                <a:gd name="connsiteY191" fmla="*/ 658 h 2343720"/>
                <a:gd name="connsiteX192" fmla="*/ 808746 w 2289091"/>
                <a:gd name="connsiteY192" fmla="*/ 5923 h 2343720"/>
                <a:gd name="connsiteX193" fmla="*/ 803835 w 2289091"/>
                <a:gd name="connsiteY193" fmla="*/ 41025 h 2343720"/>
                <a:gd name="connsiteX194" fmla="*/ 828392 w 2289091"/>
                <a:gd name="connsiteY194" fmla="*/ 51556 h 2343720"/>
                <a:gd name="connsiteX195" fmla="*/ 826755 w 2289091"/>
                <a:gd name="connsiteY195" fmla="*/ 62087 h 2343720"/>
                <a:gd name="connsiteX196" fmla="*/ 836578 w 2289091"/>
                <a:gd name="connsiteY196" fmla="*/ 77882 h 2343720"/>
                <a:gd name="connsiteX197" fmla="*/ 820206 w 2289091"/>
                <a:gd name="connsiteY197" fmla="*/ 102454 h 2343720"/>
                <a:gd name="connsiteX198" fmla="*/ 818569 w 2289091"/>
                <a:gd name="connsiteY198" fmla="*/ 118250 h 2343720"/>
                <a:gd name="connsiteX199" fmla="*/ 808746 w 2289091"/>
                <a:gd name="connsiteY199" fmla="*/ 142821 h 2343720"/>
                <a:gd name="connsiteX200" fmla="*/ 818569 w 2289091"/>
                <a:gd name="connsiteY200" fmla="*/ 179678 h 2343720"/>
                <a:gd name="connsiteX201" fmla="*/ 828392 w 2289091"/>
                <a:gd name="connsiteY201" fmla="*/ 206005 h 2343720"/>
                <a:gd name="connsiteX202" fmla="*/ 825118 w 2289091"/>
                <a:gd name="connsiteY202" fmla="*/ 211271 h 2343720"/>
                <a:gd name="connsiteX203" fmla="*/ 851312 w 2289091"/>
                <a:gd name="connsiteY203" fmla="*/ 230577 h 2343720"/>
                <a:gd name="connsiteX204" fmla="*/ 866046 w 2289091"/>
                <a:gd name="connsiteY204" fmla="*/ 237597 h 2343720"/>
                <a:gd name="connsiteX205" fmla="*/ 880780 w 2289091"/>
                <a:gd name="connsiteY205" fmla="*/ 242862 h 2343720"/>
                <a:gd name="connsiteX206" fmla="*/ 893878 w 2289091"/>
                <a:gd name="connsiteY206" fmla="*/ 230577 h 2343720"/>
                <a:gd name="connsiteX207" fmla="*/ 933169 w 2289091"/>
                <a:gd name="connsiteY207" fmla="*/ 213026 h 2343720"/>
                <a:gd name="connsiteX208" fmla="*/ 951177 w 2289091"/>
                <a:gd name="connsiteY208" fmla="*/ 207760 h 2343720"/>
                <a:gd name="connsiteX209" fmla="*/ 982283 w 2289091"/>
                <a:gd name="connsiteY209" fmla="*/ 198985 h 2343720"/>
                <a:gd name="connsiteX210" fmla="*/ 1011751 w 2289091"/>
                <a:gd name="connsiteY210" fmla="*/ 198985 h 2343720"/>
                <a:gd name="connsiteX211" fmla="*/ 1046131 w 2289091"/>
                <a:gd name="connsiteY211" fmla="*/ 198985 h 2343720"/>
                <a:gd name="connsiteX212" fmla="*/ 1037946 w 2289091"/>
                <a:gd name="connsiteY212" fmla="*/ 176168 h 2343720"/>
                <a:gd name="connsiteX213" fmla="*/ 1064140 w 2289091"/>
                <a:gd name="connsiteY213" fmla="*/ 169148 h 2343720"/>
                <a:gd name="connsiteX214" fmla="*/ 1085423 w 2289091"/>
                <a:gd name="connsiteY214" fmla="*/ 163883 h 2343720"/>
                <a:gd name="connsiteX215" fmla="*/ 1111617 w 2289091"/>
                <a:gd name="connsiteY215" fmla="*/ 170903 h 2343720"/>
                <a:gd name="connsiteX216" fmla="*/ 1114891 w 2289091"/>
                <a:gd name="connsiteY216" fmla="*/ 169148 h 2343720"/>
                <a:gd name="connsiteX217" fmla="*/ 1127988 w 2289091"/>
                <a:gd name="connsiteY217" fmla="*/ 179678 h 2343720"/>
                <a:gd name="connsiteX218" fmla="*/ 1147634 w 2289091"/>
                <a:gd name="connsiteY218" fmla="*/ 188454 h 2343720"/>
                <a:gd name="connsiteX219" fmla="*/ 1168917 w 2289091"/>
                <a:gd name="connsiteY219" fmla="*/ 176168 h 2343720"/>
                <a:gd name="connsiteX220" fmla="*/ 1182014 w 2289091"/>
                <a:gd name="connsiteY220" fmla="*/ 177923 h 2343720"/>
                <a:gd name="connsiteX221" fmla="*/ 1201660 w 2289091"/>
                <a:gd name="connsiteY221" fmla="*/ 183189 h 2343720"/>
                <a:gd name="connsiteX222" fmla="*/ 1221305 w 2289091"/>
                <a:gd name="connsiteY222" fmla="*/ 183189 h 2343720"/>
                <a:gd name="connsiteX223" fmla="*/ 1237677 w 2289091"/>
                <a:gd name="connsiteY223" fmla="*/ 169148 h 2343720"/>
                <a:gd name="connsiteX224" fmla="*/ 1263871 w 2289091"/>
                <a:gd name="connsiteY224" fmla="*/ 120005 h 2343720"/>
                <a:gd name="connsiteX225" fmla="*/ 1294977 w 2289091"/>
                <a:gd name="connsiteY225" fmla="*/ 48046 h 2343720"/>
                <a:gd name="connsiteX226" fmla="*/ 1309711 w 2289091"/>
                <a:gd name="connsiteY226" fmla="*/ 76127 h 2343720"/>
                <a:gd name="connsiteX227" fmla="*/ 1308073 w 2289091"/>
                <a:gd name="connsiteY227" fmla="*/ 55066 h 2343720"/>
                <a:gd name="connsiteX228" fmla="*/ 1324445 w 2289091"/>
                <a:gd name="connsiteY228" fmla="*/ 97189 h 2343720"/>
                <a:gd name="connsiteX229" fmla="*/ 1330993 w 2289091"/>
                <a:gd name="connsiteY229" fmla="*/ 83148 h 2343720"/>
                <a:gd name="connsiteX230" fmla="*/ 1342453 w 2289091"/>
                <a:gd name="connsiteY230" fmla="*/ 148087 h 2343720"/>
                <a:gd name="connsiteX231" fmla="*/ 1349002 w 2289091"/>
                <a:gd name="connsiteY231" fmla="*/ 190209 h 2343720"/>
                <a:gd name="connsiteX232" fmla="*/ 1360462 w 2289091"/>
                <a:gd name="connsiteY232" fmla="*/ 198985 h 2343720"/>
                <a:gd name="connsiteX233" fmla="*/ 1386656 w 2289091"/>
                <a:gd name="connsiteY233" fmla="*/ 207760 h 2343720"/>
                <a:gd name="connsiteX234" fmla="*/ 1385019 w 2289091"/>
                <a:gd name="connsiteY234" fmla="*/ 242862 h 2343720"/>
                <a:gd name="connsiteX235" fmla="*/ 1398116 w 2289091"/>
                <a:gd name="connsiteY235" fmla="*/ 246373 h 2343720"/>
                <a:gd name="connsiteX236" fmla="*/ 1373559 w 2289091"/>
                <a:gd name="connsiteY236" fmla="*/ 269189 h 2343720"/>
                <a:gd name="connsiteX237" fmla="*/ 1363736 w 2289091"/>
                <a:gd name="connsiteY237" fmla="*/ 279720 h 2343720"/>
                <a:gd name="connsiteX238" fmla="*/ 1350639 w 2289091"/>
                <a:gd name="connsiteY238" fmla="*/ 299026 h 2343720"/>
                <a:gd name="connsiteX239" fmla="*/ 1326082 w 2289091"/>
                <a:gd name="connsiteY239" fmla="*/ 320087 h 2343720"/>
                <a:gd name="connsiteX240" fmla="*/ 1301525 w 2289091"/>
                <a:gd name="connsiteY240" fmla="*/ 349924 h 2343720"/>
                <a:gd name="connsiteX241" fmla="*/ 1291702 w 2289091"/>
                <a:gd name="connsiteY241" fmla="*/ 376250 h 2343720"/>
                <a:gd name="connsiteX242" fmla="*/ 1278605 w 2289091"/>
                <a:gd name="connsiteY242" fmla="*/ 393801 h 2343720"/>
                <a:gd name="connsiteX243" fmla="*/ 1260597 w 2289091"/>
                <a:gd name="connsiteY243" fmla="*/ 399067 h 2343720"/>
                <a:gd name="connsiteX244" fmla="*/ 1232765 w 2289091"/>
                <a:gd name="connsiteY244" fmla="*/ 413107 h 2343720"/>
                <a:gd name="connsiteX245" fmla="*/ 1260597 w 2289091"/>
                <a:gd name="connsiteY245" fmla="*/ 418373 h 2343720"/>
                <a:gd name="connsiteX246" fmla="*/ 1270624 w 2289091"/>
                <a:gd name="connsiteY246" fmla="*/ 413327 h 2343720"/>
                <a:gd name="connsiteX247" fmla="*/ 1278642 w 2289091"/>
                <a:gd name="connsiteY247" fmla="*/ 410670 h 2343720"/>
                <a:gd name="connsiteX248" fmla="*/ 1276333 w 2289091"/>
                <a:gd name="connsiteY248" fmla="*/ 415926 h 2343720"/>
                <a:gd name="connsiteX249" fmla="*/ 1276338 w 2289091"/>
                <a:gd name="connsiteY249" fmla="*/ 415923 h 2343720"/>
                <a:gd name="connsiteX250" fmla="*/ 1276337 w 2289091"/>
                <a:gd name="connsiteY250" fmla="*/ 415926 h 2343720"/>
                <a:gd name="connsiteX251" fmla="*/ 1290883 w 2289091"/>
                <a:gd name="connsiteY251" fmla="*/ 408356 h 2343720"/>
                <a:gd name="connsiteX252" fmla="*/ 1285890 w 2289091"/>
                <a:gd name="connsiteY252" fmla="*/ 407447 h 2343720"/>
                <a:gd name="connsiteX253" fmla="*/ 1291733 w 2289091"/>
                <a:gd name="connsiteY253" fmla="*/ 404315 h 2343720"/>
                <a:gd name="connsiteX254" fmla="*/ 1291647 w 2289091"/>
                <a:gd name="connsiteY254" fmla="*/ 405834 h 2343720"/>
                <a:gd name="connsiteX255" fmla="*/ 1291651 w 2289091"/>
                <a:gd name="connsiteY255" fmla="*/ 405831 h 2343720"/>
                <a:gd name="connsiteX256" fmla="*/ 1291651 w 2289091"/>
                <a:gd name="connsiteY256" fmla="*/ 405834 h 2343720"/>
                <a:gd name="connsiteX257" fmla="*/ 1304920 w 2289091"/>
                <a:gd name="connsiteY257" fmla="*/ 398537 h 2343720"/>
                <a:gd name="connsiteX258" fmla="*/ 1308597 w 2289091"/>
                <a:gd name="connsiteY258" fmla="*/ 395039 h 2343720"/>
                <a:gd name="connsiteX259" fmla="*/ 1321027 w 2289091"/>
                <a:gd name="connsiteY259" fmla="*/ 387601 h 2343720"/>
                <a:gd name="connsiteX260" fmla="*/ 1319904 w 2289091"/>
                <a:gd name="connsiteY260" fmla="*/ 390694 h 2343720"/>
                <a:gd name="connsiteX261" fmla="*/ 1319909 w 2289091"/>
                <a:gd name="connsiteY261" fmla="*/ 390689 h 2343720"/>
                <a:gd name="connsiteX262" fmla="*/ 1319907 w 2289091"/>
                <a:gd name="connsiteY262" fmla="*/ 390694 h 2343720"/>
                <a:gd name="connsiteX263" fmla="*/ 1328726 w 2289091"/>
                <a:gd name="connsiteY263" fmla="*/ 381240 h 2343720"/>
                <a:gd name="connsiteX264" fmla="*/ 1328666 w 2289091"/>
                <a:gd name="connsiteY264" fmla="*/ 380243 h 2343720"/>
                <a:gd name="connsiteX265" fmla="*/ 1337542 w 2289091"/>
                <a:gd name="connsiteY265" fmla="*/ 370985 h 2343720"/>
                <a:gd name="connsiteX266" fmla="*/ 1338350 w 2289091"/>
                <a:gd name="connsiteY266" fmla="*/ 371904 h 2343720"/>
                <a:gd name="connsiteX267" fmla="*/ 1329993 w 2289091"/>
                <a:gd name="connsiteY267" fmla="*/ 381863 h 2343720"/>
                <a:gd name="connsiteX268" fmla="*/ 1330002 w 2289091"/>
                <a:gd name="connsiteY268" fmla="*/ 381857 h 2343720"/>
                <a:gd name="connsiteX269" fmla="*/ 1329997 w 2289091"/>
                <a:gd name="connsiteY269" fmla="*/ 381863 h 2343720"/>
                <a:gd name="connsiteX270" fmla="*/ 1338440 w 2289091"/>
                <a:gd name="connsiteY270" fmla="*/ 376225 h 2343720"/>
                <a:gd name="connsiteX271" fmla="*/ 1340220 w 2289091"/>
                <a:gd name="connsiteY271" fmla="*/ 374034 h 2343720"/>
                <a:gd name="connsiteX272" fmla="*/ 1344142 w 2289091"/>
                <a:gd name="connsiteY272" fmla="*/ 378499 h 2343720"/>
                <a:gd name="connsiteX273" fmla="*/ 1347365 w 2289091"/>
                <a:gd name="connsiteY273" fmla="*/ 409597 h 2343720"/>
                <a:gd name="connsiteX274" fmla="*/ 1353913 w 2289091"/>
                <a:gd name="connsiteY274" fmla="*/ 427148 h 2343720"/>
                <a:gd name="connsiteX275" fmla="*/ 1365373 w 2289091"/>
                <a:gd name="connsiteY275" fmla="*/ 432413 h 2343720"/>
                <a:gd name="connsiteX276" fmla="*/ 1401391 w 2289091"/>
                <a:gd name="connsiteY276" fmla="*/ 437679 h 2343720"/>
                <a:gd name="connsiteX277" fmla="*/ 1414487 w 2289091"/>
                <a:gd name="connsiteY277" fmla="*/ 428903 h 2343720"/>
                <a:gd name="connsiteX278" fmla="*/ 1421036 w 2289091"/>
                <a:gd name="connsiteY278" fmla="*/ 425393 h 2343720"/>
                <a:gd name="connsiteX279" fmla="*/ 1434133 w 2289091"/>
                <a:gd name="connsiteY279" fmla="*/ 420128 h 2343720"/>
                <a:gd name="connsiteX280" fmla="*/ 1422673 w 2289091"/>
                <a:gd name="connsiteY280" fmla="*/ 471026 h 2343720"/>
                <a:gd name="connsiteX281" fmla="*/ 1442319 w 2289091"/>
                <a:gd name="connsiteY281" fmla="*/ 428903 h 2343720"/>
                <a:gd name="connsiteX282" fmla="*/ 1451008 w 2289091"/>
                <a:gd name="connsiteY282" fmla="*/ 424861 h 2343720"/>
                <a:gd name="connsiteX283" fmla="*/ 1451521 w 2289091"/>
                <a:gd name="connsiteY283" fmla="*/ 426041 h 2343720"/>
                <a:gd name="connsiteX284" fmla="*/ 1451525 w 2289091"/>
                <a:gd name="connsiteY284" fmla="*/ 426025 h 2343720"/>
                <a:gd name="connsiteX285" fmla="*/ 1451909 w 2289091"/>
                <a:gd name="connsiteY285" fmla="*/ 424442 h 2343720"/>
                <a:gd name="connsiteX286" fmla="*/ 1453165 w 2289091"/>
                <a:gd name="connsiteY286" fmla="*/ 423857 h 2343720"/>
                <a:gd name="connsiteX287" fmla="*/ 1460327 w 2289091"/>
                <a:gd name="connsiteY287" fmla="*/ 414862 h 2343720"/>
                <a:gd name="connsiteX288" fmla="*/ 1484885 w 2289091"/>
                <a:gd name="connsiteY288" fmla="*/ 416618 h 2343720"/>
                <a:gd name="connsiteX289" fmla="*/ 1481610 w 2289091"/>
                <a:gd name="connsiteY289" fmla="*/ 407842 h 2343720"/>
                <a:gd name="connsiteX290" fmla="*/ 1497982 w 2289091"/>
                <a:gd name="connsiteY290" fmla="*/ 404332 h 2343720"/>
                <a:gd name="connsiteX291" fmla="*/ 1479973 w 2289091"/>
                <a:gd name="connsiteY291" fmla="*/ 404332 h 2343720"/>
                <a:gd name="connsiteX292" fmla="*/ 1489796 w 2289091"/>
                <a:gd name="connsiteY292" fmla="*/ 393801 h 2343720"/>
                <a:gd name="connsiteX293" fmla="*/ 1496345 w 2289091"/>
                <a:gd name="connsiteY293" fmla="*/ 367475 h 2343720"/>
                <a:gd name="connsiteX294" fmla="*/ 1511079 w 2289091"/>
                <a:gd name="connsiteY294" fmla="*/ 363964 h 2343720"/>
                <a:gd name="connsiteX295" fmla="*/ 1525813 w 2289091"/>
                <a:gd name="connsiteY295" fmla="*/ 362209 h 2343720"/>
                <a:gd name="connsiteX296" fmla="*/ 1543821 w 2289091"/>
                <a:gd name="connsiteY296" fmla="*/ 362209 h 2343720"/>
                <a:gd name="connsiteX297" fmla="*/ 1542184 w 2289091"/>
                <a:gd name="connsiteY297" fmla="*/ 351679 h 2343720"/>
                <a:gd name="connsiteX298" fmla="*/ 1556919 w 2289091"/>
                <a:gd name="connsiteY298" fmla="*/ 362209 h 2343720"/>
                <a:gd name="connsiteX299" fmla="*/ 1561830 w 2289091"/>
                <a:gd name="connsiteY299" fmla="*/ 360454 h 2343720"/>
                <a:gd name="connsiteX300" fmla="*/ 1565104 w 2289091"/>
                <a:gd name="connsiteY300" fmla="*/ 365720 h 2343720"/>
                <a:gd name="connsiteX301" fmla="*/ 1570016 w 2289091"/>
                <a:gd name="connsiteY301" fmla="*/ 367475 h 2343720"/>
                <a:gd name="connsiteX302" fmla="*/ 1578201 w 2289091"/>
                <a:gd name="connsiteY302" fmla="*/ 358699 h 2343720"/>
                <a:gd name="connsiteX303" fmla="*/ 1583113 w 2289091"/>
                <a:gd name="connsiteY303" fmla="*/ 372740 h 2343720"/>
                <a:gd name="connsiteX304" fmla="*/ 1591299 w 2289091"/>
                <a:gd name="connsiteY304" fmla="*/ 367475 h 2343720"/>
                <a:gd name="connsiteX305" fmla="*/ 1583113 w 2289091"/>
                <a:gd name="connsiteY305" fmla="*/ 376250 h 2343720"/>
                <a:gd name="connsiteX306" fmla="*/ 1606033 w 2289091"/>
                <a:gd name="connsiteY306" fmla="*/ 376250 h 2343720"/>
                <a:gd name="connsiteX307" fmla="*/ 1614218 w 2289091"/>
                <a:gd name="connsiteY307" fmla="*/ 374495 h 2343720"/>
                <a:gd name="connsiteX308" fmla="*/ 1620767 w 2289091"/>
                <a:gd name="connsiteY308" fmla="*/ 388536 h 2343720"/>
                <a:gd name="connsiteX309" fmla="*/ 1627315 w 2289091"/>
                <a:gd name="connsiteY309" fmla="*/ 383271 h 2343720"/>
                <a:gd name="connsiteX310" fmla="*/ 1637138 w 2289091"/>
                <a:gd name="connsiteY310" fmla="*/ 393801 h 2343720"/>
                <a:gd name="connsiteX311" fmla="*/ 1642050 w 2289091"/>
                <a:gd name="connsiteY311" fmla="*/ 388536 h 2343720"/>
                <a:gd name="connsiteX312" fmla="*/ 1646961 w 2289091"/>
                <a:gd name="connsiteY312" fmla="*/ 399067 h 2343720"/>
                <a:gd name="connsiteX313" fmla="*/ 1651873 w 2289091"/>
                <a:gd name="connsiteY313" fmla="*/ 393801 h 2343720"/>
                <a:gd name="connsiteX314" fmla="*/ 1660058 w 2289091"/>
                <a:gd name="connsiteY314" fmla="*/ 397311 h 2343720"/>
                <a:gd name="connsiteX315" fmla="*/ 1658421 w 2289091"/>
                <a:gd name="connsiteY315" fmla="*/ 407842 h 2343720"/>
                <a:gd name="connsiteX316" fmla="*/ 1666607 w 2289091"/>
                <a:gd name="connsiteY316" fmla="*/ 400822 h 2343720"/>
                <a:gd name="connsiteX317" fmla="*/ 1669881 w 2289091"/>
                <a:gd name="connsiteY317" fmla="*/ 420128 h 2343720"/>
                <a:gd name="connsiteX318" fmla="*/ 1674793 w 2289091"/>
                <a:gd name="connsiteY318" fmla="*/ 407842 h 2343720"/>
                <a:gd name="connsiteX319" fmla="*/ 1686253 w 2289091"/>
                <a:gd name="connsiteY319" fmla="*/ 411352 h 2343720"/>
                <a:gd name="connsiteX320" fmla="*/ 1692801 w 2289091"/>
                <a:gd name="connsiteY320" fmla="*/ 402577 h 2343720"/>
                <a:gd name="connsiteX321" fmla="*/ 1691164 w 2289091"/>
                <a:gd name="connsiteY321" fmla="*/ 413107 h 2343720"/>
                <a:gd name="connsiteX322" fmla="*/ 1702624 w 2289091"/>
                <a:gd name="connsiteY322" fmla="*/ 420128 h 2343720"/>
                <a:gd name="connsiteX323" fmla="*/ 1697713 w 2289091"/>
                <a:gd name="connsiteY323" fmla="*/ 425393 h 2343720"/>
                <a:gd name="connsiteX324" fmla="*/ 1707535 w 2289091"/>
                <a:gd name="connsiteY324" fmla="*/ 421883 h 2343720"/>
                <a:gd name="connsiteX325" fmla="*/ 1712447 w 2289091"/>
                <a:gd name="connsiteY325" fmla="*/ 434169 h 2343720"/>
                <a:gd name="connsiteX326" fmla="*/ 1696075 w 2289091"/>
                <a:gd name="connsiteY326" fmla="*/ 453475 h 2343720"/>
                <a:gd name="connsiteX327" fmla="*/ 1705898 w 2289091"/>
                <a:gd name="connsiteY327" fmla="*/ 458740 h 2343720"/>
                <a:gd name="connsiteX328" fmla="*/ 1720632 w 2289091"/>
                <a:gd name="connsiteY328" fmla="*/ 449964 h 2343720"/>
                <a:gd name="connsiteX329" fmla="*/ 1710810 w 2289091"/>
                <a:gd name="connsiteY329" fmla="*/ 469271 h 2343720"/>
                <a:gd name="connsiteX330" fmla="*/ 1704261 w 2289091"/>
                <a:gd name="connsiteY330" fmla="*/ 497352 h 2343720"/>
                <a:gd name="connsiteX331" fmla="*/ 1700987 w 2289091"/>
                <a:gd name="connsiteY331" fmla="*/ 514903 h 2343720"/>
                <a:gd name="connsiteX332" fmla="*/ 1718995 w 2289091"/>
                <a:gd name="connsiteY332" fmla="*/ 495597 h 2343720"/>
                <a:gd name="connsiteX333" fmla="*/ 1723907 w 2289091"/>
                <a:gd name="connsiteY333" fmla="*/ 469271 h 2343720"/>
                <a:gd name="connsiteX334" fmla="*/ 1741915 w 2289091"/>
                <a:gd name="connsiteY334" fmla="*/ 464005 h 2343720"/>
                <a:gd name="connsiteX335" fmla="*/ 1727181 w 2289091"/>
                <a:gd name="connsiteY335" fmla="*/ 485067 h 2343720"/>
                <a:gd name="connsiteX336" fmla="*/ 1733729 w 2289091"/>
                <a:gd name="connsiteY336" fmla="*/ 488577 h 2343720"/>
                <a:gd name="connsiteX337" fmla="*/ 1751738 w 2289091"/>
                <a:gd name="connsiteY337" fmla="*/ 474536 h 2343720"/>
                <a:gd name="connsiteX338" fmla="*/ 1776295 w 2289091"/>
                <a:gd name="connsiteY338" fmla="*/ 465760 h 2343720"/>
                <a:gd name="connsiteX339" fmla="*/ 1817224 w 2289091"/>
                <a:gd name="connsiteY339" fmla="*/ 471026 h 2343720"/>
                <a:gd name="connsiteX340" fmla="*/ 1848329 w 2289091"/>
                <a:gd name="connsiteY340" fmla="*/ 486822 h 2343720"/>
                <a:gd name="connsiteX341" fmla="*/ 1864701 w 2289091"/>
                <a:gd name="connsiteY341" fmla="*/ 481556 h 2343720"/>
                <a:gd name="connsiteX342" fmla="*/ 1884346 w 2289091"/>
                <a:gd name="connsiteY342" fmla="*/ 490332 h 2343720"/>
                <a:gd name="connsiteX343" fmla="*/ 1905629 w 2289091"/>
                <a:gd name="connsiteY343" fmla="*/ 499107 h 2343720"/>
                <a:gd name="connsiteX344" fmla="*/ 1920363 w 2289091"/>
                <a:gd name="connsiteY344" fmla="*/ 488577 h 2343720"/>
                <a:gd name="connsiteX345" fmla="*/ 1967840 w 2289091"/>
                <a:gd name="connsiteY345" fmla="*/ 486822 h 2343720"/>
                <a:gd name="connsiteX346" fmla="*/ 2051334 w 2289091"/>
                <a:gd name="connsiteY346" fmla="*/ 532454 h 2343720"/>
                <a:gd name="connsiteX347" fmla="*/ 2075891 w 2289091"/>
                <a:gd name="connsiteY347" fmla="*/ 546495 h 2343720"/>
                <a:gd name="connsiteX348" fmla="*/ 2092263 w 2289091"/>
                <a:gd name="connsiteY348" fmla="*/ 567556 h 2343720"/>
                <a:gd name="connsiteX349" fmla="*/ 2115183 w 2289091"/>
                <a:gd name="connsiteY349" fmla="*/ 586863 h 2343720"/>
                <a:gd name="connsiteX350" fmla="*/ 2141377 w 2289091"/>
                <a:gd name="connsiteY350" fmla="*/ 606169 h 2343720"/>
                <a:gd name="connsiteX351" fmla="*/ 2167571 w 2289091"/>
                <a:gd name="connsiteY351" fmla="*/ 618454 h 2343720"/>
                <a:gd name="connsiteX352" fmla="*/ 2206863 w 2289091"/>
                <a:gd name="connsiteY352" fmla="*/ 621965 h 2343720"/>
                <a:gd name="connsiteX353" fmla="*/ 2262525 w 2289091"/>
                <a:gd name="connsiteY353" fmla="*/ 653556 h 2343720"/>
                <a:gd name="connsiteX354" fmla="*/ 2269074 w 2289091"/>
                <a:gd name="connsiteY354" fmla="*/ 681638 h 2343720"/>
                <a:gd name="connsiteX355" fmla="*/ 2269074 w 2289091"/>
                <a:gd name="connsiteY355" fmla="*/ 690414 h 2343720"/>
                <a:gd name="connsiteX356" fmla="*/ 2275622 w 2289091"/>
                <a:gd name="connsiteY356" fmla="*/ 699189 h 2343720"/>
                <a:gd name="connsiteX357" fmla="*/ 2282171 w 2289091"/>
                <a:gd name="connsiteY357" fmla="*/ 744822 h 2343720"/>
                <a:gd name="connsiteX358" fmla="*/ 2287082 w 2289091"/>
                <a:gd name="connsiteY358" fmla="*/ 737801 h 2343720"/>
                <a:gd name="connsiteX359" fmla="*/ 2282171 w 2289091"/>
                <a:gd name="connsiteY359" fmla="*/ 771148 h 2343720"/>
                <a:gd name="connsiteX360" fmla="*/ 2288719 w 2289091"/>
                <a:gd name="connsiteY360" fmla="*/ 772903 h 2343720"/>
                <a:gd name="connsiteX361" fmla="*/ 2285445 w 2289091"/>
                <a:gd name="connsiteY361" fmla="*/ 800985 h 2343720"/>
                <a:gd name="connsiteX362" fmla="*/ 2278897 w 2289091"/>
                <a:gd name="connsiteY362" fmla="*/ 832577 h 2343720"/>
                <a:gd name="connsiteX363" fmla="*/ 2264162 w 2289091"/>
                <a:gd name="connsiteY363" fmla="*/ 865924 h 2343720"/>
                <a:gd name="connsiteX364" fmla="*/ 2239605 w 2289091"/>
                <a:gd name="connsiteY364" fmla="*/ 897516 h 2343720"/>
                <a:gd name="connsiteX365" fmla="*/ 2234694 w 2289091"/>
                <a:gd name="connsiteY365" fmla="*/ 894005 h 2343720"/>
                <a:gd name="connsiteX366" fmla="*/ 2228145 w 2289091"/>
                <a:gd name="connsiteY366" fmla="*/ 897516 h 2343720"/>
                <a:gd name="connsiteX367" fmla="*/ 2234694 w 2289091"/>
                <a:gd name="connsiteY367" fmla="*/ 902781 h 2343720"/>
                <a:gd name="connsiteX368" fmla="*/ 2201951 w 2289091"/>
                <a:gd name="connsiteY368" fmla="*/ 946659 h 2343720"/>
                <a:gd name="connsiteX369" fmla="*/ 2183943 w 2289091"/>
                <a:gd name="connsiteY369" fmla="*/ 957189 h 2343720"/>
                <a:gd name="connsiteX370" fmla="*/ 2165934 w 2289091"/>
                <a:gd name="connsiteY370" fmla="*/ 971230 h 2343720"/>
                <a:gd name="connsiteX371" fmla="*/ 2159385 w 2289091"/>
                <a:gd name="connsiteY371" fmla="*/ 962454 h 2343720"/>
                <a:gd name="connsiteX372" fmla="*/ 2164297 w 2289091"/>
                <a:gd name="connsiteY372" fmla="*/ 972985 h 2343720"/>
                <a:gd name="connsiteX373" fmla="*/ 2152837 w 2289091"/>
                <a:gd name="connsiteY373" fmla="*/ 978250 h 2343720"/>
                <a:gd name="connsiteX374" fmla="*/ 2157749 w 2289091"/>
                <a:gd name="connsiteY374" fmla="*/ 992291 h 2343720"/>
                <a:gd name="connsiteX375" fmla="*/ 2149563 w 2289091"/>
                <a:gd name="connsiteY375" fmla="*/ 994046 h 2343720"/>
                <a:gd name="connsiteX376" fmla="*/ 2141377 w 2289091"/>
                <a:gd name="connsiteY376" fmla="*/ 1009842 h 2343720"/>
                <a:gd name="connsiteX377" fmla="*/ 2147925 w 2289091"/>
                <a:gd name="connsiteY377" fmla="*/ 1006332 h 2343720"/>
                <a:gd name="connsiteX378" fmla="*/ 2085714 w 2289091"/>
                <a:gd name="connsiteY378" fmla="*/ 1097597 h 2343720"/>
                <a:gd name="connsiteX379" fmla="*/ 2074254 w 2289091"/>
                <a:gd name="connsiteY379" fmla="*/ 1073026 h 2343720"/>
                <a:gd name="connsiteX380" fmla="*/ 2068934 w 2289091"/>
                <a:gd name="connsiteY380" fmla="*/ 1083995 h 2343720"/>
                <a:gd name="connsiteX381" fmla="*/ 2065179 w 2289091"/>
                <a:gd name="connsiteY381" fmla="*/ 1086273 h 2343720"/>
                <a:gd name="connsiteX382" fmla="*/ 2061157 w 2289091"/>
                <a:gd name="connsiteY382" fmla="*/ 1081801 h 2343720"/>
                <a:gd name="connsiteX383" fmla="*/ 2065045 w 2289091"/>
                <a:gd name="connsiteY383" fmla="*/ 1086354 h 2343720"/>
                <a:gd name="connsiteX384" fmla="*/ 2065179 w 2289091"/>
                <a:gd name="connsiteY384" fmla="*/ 1086273 h 2343720"/>
                <a:gd name="connsiteX385" fmla="*/ 2066682 w 2289091"/>
                <a:gd name="connsiteY385" fmla="*/ 1087944 h 2343720"/>
                <a:gd name="connsiteX386" fmla="*/ 2070980 w 2289091"/>
                <a:gd name="connsiteY386" fmla="*/ 1094087 h 2343720"/>
                <a:gd name="connsiteX387" fmla="*/ 2061157 w 2289091"/>
                <a:gd name="connsiteY387" fmla="*/ 1120414 h 2343720"/>
                <a:gd name="connsiteX388" fmla="*/ 2054609 w 2289091"/>
                <a:gd name="connsiteY388" fmla="*/ 1134455 h 2343720"/>
                <a:gd name="connsiteX389" fmla="*/ 2057883 w 2289091"/>
                <a:gd name="connsiteY389" fmla="*/ 1127434 h 2343720"/>
                <a:gd name="connsiteX390" fmla="*/ 2059520 w 2289091"/>
                <a:gd name="connsiteY390" fmla="*/ 1146740 h 2343720"/>
                <a:gd name="connsiteX391" fmla="*/ 2052971 w 2289091"/>
                <a:gd name="connsiteY391" fmla="*/ 1143230 h 2343720"/>
                <a:gd name="connsiteX392" fmla="*/ 2061157 w 2289091"/>
                <a:gd name="connsiteY392" fmla="*/ 1164291 h 2343720"/>
                <a:gd name="connsiteX393" fmla="*/ 2066069 w 2289091"/>
                <a:gd name="connsiteY393" fmla="*/ 1153761 h 2343720"/>
                <a:gd name="connsiteX394" fmla="*/ 2062794 w 2289091"/>
                <a:gd name="connsiteY394" fmla="*/ 1215189 h 2343720"/>
                <a:gd name="connsiteX395" fmla="*/ 2074254 w 2289091"/>
                <a:gd name="connsiteY395" fmla="*/ 1269597 h 2343720"/>
                <a:gd name="connsiteX396" fmla="*/ 2064431 w 2289091"/>
                <a:gd name="connsiteY396" fmla="*/ 1366128 h 2343720"/>
                <a:gd name="connsiteX397" fmla="*/ 2048060 w 2289091"/>
                <a:gd name="connsiteY397" fmla="*/ 1401230 h 2343720"/>
                <a:gd name="connsiteX398" fmla="*/ 2038237 w 2289091"/>
                <a:gd name="connsiteY398" fmla="*/ 1455638 h 2343720"/>
                <a:gd name="connsiteX399" fmla="*/ 2031689 w 2289091"/>
                <a:gd name="connsiteY399" fmla="*/ 1501271 h 2343720"/>
                <a:gd name="connsiteX400" fmla="*/ 2010406 w 2289091"/>
                <a:gd name="connsiteY400" fmla="*/ 1538128 h 2343720"/>
                <a:gd name="connsiteX401" fmla="*/ 1994035 w 2289091"/>
                <a:gd name="connsiteY401" fmla="*/ 1567965 h 2343720"/>
                <a:gd name="connsiteX402" fmla="*/ 1985849 w 2289091"/>
                <a:gd name="connsiteY402" fmla="*/ 1585516 h 2343720"/>
                <a:gd name="connsiteX403" fmla="*/ 1979300 w 2289091"/>
                <a:gd name="connsiteY403" fmla="*/ 1618863 h 2343720"/>
                <a:gd name="connsiteX404" fmla="*/ 1979300 w 2289091"/>
                <a:gd name="connsiteY404" fmla="*/ 1639924 h 2343720"/>
                <a:gd name="connsiteX405" fmla="*/ 1948195 w 2289091"/>
                <a:gd name="connsiteY405" fmla="*/ 1655720 h 2343720"/>
                <a:gd name="connsiteX406" fmla="*/ 1930186 w 2289091"/>
                <a:gd name="connsiteY406" fmla="*/ 1673271 h 2343720"/>
                <a:gd name="connsiteX407" fmla="*/ 1931823 w 2289091"/>
                <a:gd name="connsiteY407" fmla="*/ 1687312 h 2343720"/>
                <a:gd name="connsiteX408" fmla="*/ 1930186 w 2289091"/>
                <a:gd name="connsiteY408" fmla="*/ 1697842 h 2343720"/>
                <a:gd name="connsiteX409" fmla="*/ 1890895 w 2289091"/>
                <a:gd name="connsiteY409" fmla="*/ 1696087 h 2343720"/>
                <a:gd name="connsiteX410" fmla="*/ 1871249 w 2289091"/>
                <a:gd name="connsiteY410" fmla="*/ 1697842 h 2343720"/>
                <a:gd name="connsiteX411" fmla="*/ 1867975 w 2289091"/>
                <a:gd name="connsiteY411" fmla="*/ 1680291 h 2343720"/>
                <a:gd name="connsiteX412" fmla="*/ 1863063 w 2289091"/>
                <a:gd name="connsiteY412" fmla="*/ 1696087 h 2343720"/>
                <a:gd name="connsiteX413" fmla="*/ 1817224 w 2289091"/>
                <a:gd name="connsiteY413" fmla="*/ 1704863 h 2343720"/>
                <a:gd name="connsiteX414" fmla="*/ 1838506 w 2289091"/>
                <a:gd name="connsiteY414" fmla="*/ 1699598 h 2343720"/>
                <a:gd name="connsiteX415" fmla="*/ 1813949 w 2289091"/>
                <a:gd name="connsiteY415" fmla="*/ 1696087 h 2343720"/>
                <a:gd name="connsiteX416" fmla="*/ 1794304 w 2289091"/>
                <a:gd name="connsiteY416" fmla="*/ 1697842 h 2343720"/>
                <a:gd name="connsiteX417" fmla="*/ 1776295 w 2289091"/>
                <a:gd name="connsiteY417" fmla="*/ 1706618 h 2343720"/>
                <a:gd name="connsiteX418" fmla="*/ 1787755 w 2289091"/>
                <a:gd name="connsiteY418" fmla="*/ 1717149 h 2343720"/>
                <a:gd name="connsiteX419" fmla="*/ 1761561 w 2289091"/>
                <a:gd name="connsiteY419" fmla="*/ 1724169 h 2343720"/>
                <a:gd name="connsiteX420" fmla="*/ 1743552 w 2289091"/>
                <a:gd name="connsiteY420" fmla="*/ 1736455 h 2343720"/>
                <a:gd name="connsiteX421" fmla="*/ 1738641 w 2289091"/>
                <a:gd name="connsiteY421" fmla="*/ 1748740 h 2343720"/>
                <a:gd name="connsiteX422" fmla="*/ 1704261 w 2289091"/>
                <a:gd name="connsiteY422" fmla="*/ 1748740 h 2343720"/>
                <a:gd name="connsiteX423" fmla="*/ 1691164 w 2289091"/>
                <a:gd name="connsiteY423" fmla="*/ 1761026 h 2343720"/>
                <a:gd name="connsiteX424" fmla="*/ 1684615 w 2289091"/>
                <a:gd name="connsiteY424" fmla="*/ 1754006 h 2343720"/>
                <a:gd name="connsiteX425" fmla="*/ 1668244 w 2289091"/>
                <a:gd name="connsiteY425" fmla="*/ 1768047 h 2343720"/>
                <a:gd name="connsiteX426" fmla="*/ 1648598 w 2289091"/>
                <a:gd name="connsiteY426" fmla="*/ 1789108 h 2343720"/>
                <a:gd name="connsiteX427" fmla="*/ 1620767 w 2289091"/>
                <a:gd name="connsiteY427" fmla="*/ 1804904 h 2343720"/>
                <a:gd name="connsiteX428" fmla="*/ 1601121 w 2289091"/>
                <a:gd name="connsiteY428" fmla="*/ 1824210 h 2343720"/>
                <a:gd name="connsiteX429" fmla="*/ 1606033 w 2289091"/>
                <a:gd name="connsiteY429" fmla="*/ 1827720 h 2343720"/>
                <a:gd name="connsiteX430" fmla="*/ 1591299 w 2289091"/>
                <a:gd name="connsiteY430" fmla="*/ 1847026 h 2343720"/>
                <a:gd name="connsiteX431" fmla="*/ 1594573 w 2289091"/>
                <a:gd name="connsiteY431" fmla="*/ 1836496 h 2343720"/>
                <a:gd name="connsiteX432" fmla="*/ 1576564 w 2289091"/>
                <a:gd name="connsiteY432" fmla="*/ 1834740 h 2343720"/>
                <a:gd name="connsiteX433" fmla="*/ 1561830 w 2289091"/>
                <a:gd name="connsiteY433" fmla="*/ 1843516 h 2343720"/>
                <a:gd name="connsiteX434" fmla="*/ 1583113 w 2289091"/>
                <a:gd name="connsiteY434" fmla="*/ 1855802 h 2343720"/>
                <a:gd name="connsiteX435" fmla="*/ 1576564 w 2289091"/>
                <a:gd name="connsiteY435" fmla="*/ 1868087 h 2343720"/>
                <a:gd name="connsiteX436" fmla="*/ 1565104 w 2289091"/>
                <a:gd name="connsiteY436" fmla="*/ 1873353 h 2343720"/>
                <a:gd name="connsiteX437" fmla="*/ 1576564 w 2289091"/>
                <a:gd name="connsiteY437" fmla="*/ 1873353 h 2343720"/>
                <a:gd name="connsiteX438" fmla="*/ 1574927 w 2289091"/>
                <a:gd name="connsiteY438" fmla="*/ 1887394 h 2343720"/>
                <a:gd name="connsiteX439" fmla="*/ 1565104 w 2289091"/>
                <a:gd name="connsiteY439" fmla="*/ 1887394 h 2343720"/>
                <a:gd name="connsiteX440" fmla="*/ 1571653 w 2289091"/>
                <a:gd name="connsiteY440" fmla="*/ 1899679 h 2343720"/>
                <a:gd name="connsiteX441" fmla="*/ 1574927 w 2289091"/>
                <a:gd name="connsiteY441" fmla="*/ 1918985 h 2343720"/>
                <a:gd name="connsiteX442" fmla="*/ 1583113 w 2289091"/>
                <a:gd name="connsiteY442" fmla="*/ 1947067 h 2343720"/>
                <a:gd name="connsiteX443" fmla="*/ 1584750 w 2289091"/>
                <a:gd name="connsiteY443" fmla="*/ 1955843 h 2343720"/>
                <a:gd name="connsiteX444" fmla="*/ 1591299 w 2289091"/>
                <a:gd name="connsiteY444" fmla="*/ 1990945 h 2343720"/>
                <a:gd name="connsiteX445" fmla="*/ 1586387 w 2289091"/>
                <a:gd name="connsiteY445" fmla="*/ 2027802 h 2343720"/>
                <a:gd name="connsiteX446" fmla="*/ 1579839 w 2289091"/>
                <a:gd name="connsiteY446" fmla="*/ 2020781 h 2343720"/>
                <a:gd name="connsiteX447" fmla="*/ 1588024 w 2289091"/>
                <a:gd name="connsiteY447" fmla="*/ 2031312 h 2343720"/>
                <a:gd name="connsiteX448" fmla="*/ 1563467 w 2289091"/>
                <a:gd name="connsiteY448" fmla="*/ 2050618 h 2343720"/>
                <a:gd name="connsiteX449" fmla="*/ 1543821 w 2289091"/>
                <a:gd name="connsiteY449" fmla="*/ 2075189 h 2343720"/>
                <a:gd name="connsiteX450" fmla="*/ 1520901 w 2289091"/>
                <a:gd name="connsiteY450" fmla="*/ 2143638 h 2343720"/>
                <a:gd name="connsiteX451" fmla="*/ 1488159 w 2289091"/>
                <a:gd name="connsiteY451" fmla="*/ 2203312 h 2343720"/>
                <a:gd name="connsiteX452" fmla="*/ 1440682 w 2289091"/>
                <a:gd name="connsiteY452" fmla="*/ 2248945 h 2343720"/>
                <a:gd name="connsiteX453" fmla="*/ 1437407 w 2289091"/>
                <a:gd name="connsiteY453" fmla="*/ 2229638 h 2343720"/>
                <a:gd name="connsiteX454" fmla="*/ 1457053 w 2289091"/>
                <a:gd name="connsiteY454" fmla="*/ 2227883 h 2343720"/>
                <a:gd name="connsiteX455" fmla="*/ 1471787 w 2289091"/>
                <a:gd name="connsiteY455" fmla="*/ 2210332 h 2343720"/>
                <a:gd name="connsiteX456" fmla="*/ 1481610 w 2289091"/>
                <a:gd name="connsiteY456" fmla="*/ 2194536 h 2343720"/>
                <a:gd name="connsiteX457" fmla="*/ 1489796 w 2289091"/>
                <a:gd name="connsiteY457" fmla="*/ 2187516 h 2343720"/>
                <a:gd name="connsiteX458" fmla="*/ 1496345 w 2289091"/>
                <a:gd name="connsiteY458" fmla="*/ 2171720 h 2343720"/>
                <a:gd name="connsiteX459" fmla="*/ 1501256 w 2289091"/>
                <a:gd name="connsiteY459" fmla="*/ 2155924 h 2343720"/>
                <a:gd name="connsiteX460" fmla="*/ 1504530 w 2289091"/>
                <a:gd name="connsiteY460" fmla="*/ 2147149 h 2343720"/>
                <a:gd name="connsiteX461" fmla="*/ 1497982 w 2289091"/>
                <a:gd name="connsiteY461" fmla="*/ 2133108 h 2343720"/>
                <a:gd name="connsiteX462" fmla="*/ 1483247 w 2289091"/>
                <a:gd name="connsiteY462" fmla="*/ 2145394 h 2343720"/>
                <a:gd name="connsiteX463" fmla="*/ 1471787 w 2289091"/>
                <a:gd name="connsiteY463" fmla="*/ 2134863 h 2343720"/>
                <a:gd name="connsiteX464" fmla="*/ 1460327 w 2289091"/>
                <a:gd name="connsiteY464" fmla="*/ 2122577 h 2343720"/>
                <a:gd name="connsiteX465" fmla="*/ 1473425 w 2289091"/>
                <a:gd name="connsiteY465" fmla="*/ 2145394 h 2343720"/>
                <a:gd name="connsiteX466" fmla="*/ 1468513 w 2289091"/>
                <a:gd name="connsiteY466" fmla="*/ 2168210 h 2343720"/>
                <a:gd name="connsiteX467" fmla="*/ 1463602 w 2289091"/>
                <a:gd name="connsiteY467" fmla="*/ 2157679 h 2343720"/>
                <a:gd name="connsiteX468" fmla="*/ 1463602 w 2289091"/>
                <a:gd name="connsiteY468" fmla="*/ 2173475 h 2343720"/>
                <a:gd name="connsiteX469" fmla="*/ 1460327 w 2289091"/>
                <a:gd name="connsiteY469" fmla="*/ 2176985 h 2343720"/>
                <a:gd name="connsiteX470" fmla="*/ 1442319 w 2289091"/>
                <a:gd name="connsiteY470" fmla="*/ 2199802 h 2343720"/>
                <a:gd name="connsiteX471" fmla="*/ 1435770 w 2289091"/>
                <a:gd name="connsiteY471" fmla="*/ 2217353 h 2343720"/>
                <a:gd name="connsiteX472" fmla="*/ 1434133 w 2289091"/>
                <a:gd name="connsiteY472" fmla="*/ 2234904 h 2343720"/>
                <a:gd name="connsiteX473" fmla="*/ 1439045 w 2289091"/>
                <a:gd name="connsiteY473" fmla="*/ 2243679 h 2343720"/>
                <a:gd name="connsiteX474" fmla="*/ 1432496 w 2289091"/>
                <a:gd name="connsiteY474" fmla="*/ 2261230 h 2343720"/>
                <a:gd name="connsiteX475" fmla="*/ 1425947 w 2289091"/>
                <a:gd name="connsiteY475" fmla="*/ 2289312 h 2343720"/>
                <a:gd name="connsiteX476" fmla="*/ 1399753 w 2289091"/>
                <a:gd name="connsiteY476" fmla="*/ 2334945 h 2343720"/>
                <a:gd name="connsiteX477" fmla="*/ 1386656 w 2289091"/>
                <a:gd name="connsiteY477" fmla="*/ 2343720 h 2343720"/>
                <a:gd name="connsiteX478" fmla="*/ 1376833 w 2289091"/>
                <a:gd name="connsiteY478" fmla="*/ 2329679 h 2343720"/>
                <a:gd name="connsiteX479" fmla="*/ 1373559 w 2289091"/>
                <a:gd name="connsiteY479" fmla="*/ 2310373 h 2343720"/>
                <a:gd name="connsiteX480" fmla="*/ 1385019 w 2289091"/>
                <a:gd name="connsiteY480" fmla="*/ 2289312 h 2343720"/>
                <a:gd name="connsiteX481" fmla="*/ 1370285 w 2289091"/>
                <a:gd name="connsiteY481" fmla="*/ 2271761 h 2343720"/>
                <a:gd name="connsiteX482" fmla="*/ 1352276 w 2289091"/>
                <a:gd name="connsiteY482" fmla="*/ 2254210 h 2343720"/>
                <a:gd name="connsiteX483" fmla="*/ 1309711 w 2289091"/>
                <a:gd name="connsiteY483" fmla="*/ 2226128 h 2343720"/>
                <a:gd name="connsiteX484" fmla="*/ 1276968 w 2289091"/>
                <a:gd name="connsiteY484" fmla="*/ 2205067 h 2343720"/>
                <a:gd name="connsiteX485" fmla="*/ 1265508 w 2289091"/>
                <a:gd name="connsiteY485" fmla="*/ 2198047 h 2343720"/>
                <a:gd name="connsiteX486" fmla="*/ 1224579 w 2289091"/>
                <a:gd name="connsiteY486" fmla="*/ 2171720 h 2343720"/>
                <a:gd name="connsiteX487" fmla="*/ 1204934 w 2289091"/>
                <a:gd name="connsiteY487" fmla="*/ 2176985 h 2343720"/>
                <a:gd name="connsiteX488" fmla="*/ 1175465 w 2289091"/>
                <a:gd name="connsiteY488" fmla="*/ 2145394 h 2343720"/>
                <a:gd name="connsiteX489" fmla="*/ 1137811 w 2289091"/>
                <a:gd name="connsiteY489" fmla="*/ 2127843 h 2343720"/>
                <a:gd name="connsiteX490" fmla="*/ 1126351 w 2289091"/>
                <a:gd name="connsiteY490" fmla="*/ 2136618 h 2343720"/>
                <a:gd name="connsiteX491" fmla="*/ 1106705 w 2289091"/>
                <a:gd name="connsiteY491" fmla="*/ 2131353 h 2343720"/>
                <a:gd name="connsiteX492" fmla="*/ 1127988 w 2289091"/>
                <a:gd name="connsiteY492" fmla="*/ 2105026 h 2343720"/>
                <a:gd name="connsiteX493" fmla="*/ 1149271 w 2289091"/>
                <a:gd name="connsiteY493" fmla="*/ 2073434 h 2343720"/>
                <a:gd name="connsiteX494" fmla="*/ 1172191 w 2289091"/>
                <a:gd name="connsiteY494" fmla="*/ 2038332 h 2343720"/>
                <a:gd name="connsiteX495" fmla="*/ 1193474 w 2289091"/>
                <a:gd name="connsiteY495" fmla="*/ 2024292 h 2343720"/>
                <a:gd name="connsiteX496" fmla="*/ 1190200 w 2289091"/>
                <a:gd name="connsiteY496" fmla="*/ 2015516 h 2343720"/>
                <a:gd name="connsiteX497" fmla="*/ 1214757 w 2289091"/>
                <a:gd name="connsiteY497" fmla="*/ 1990945 h 2343720"/>
                <a:gd name="connsiteX498" fmla="*/ 1234402 w 2289091"/>
                <a:gd name="connsiteY498" fmla="*/ 1975149 h 2343720"/>
                <a:gd name="connsiteX499" fmla="*/ 1260597 w 2289091"/>
                <a:gd name="connsiteY499" fmla="*/ 1962863 h 2343720"/>
                <a:gd name="connsiteX500" fmla="*/ 1286791 w 2289091"/>
                <a:gd name="connsiteY500" fmla="*/ 1950577 h 2343720"/>
                <a:gd name="connsiteX501" fmla="*/ 1288428 w 2289091"/>
                <a:gd name="connsiteY501" fmla="*/ 1915475 h 2343720"/>
                <a:gd name="connsiteX502" fmla="*/ 1280242 w 2289091"/>
                <a:gd name="connsiteY502" fmla="*/ 1878618 h 2343720"/>
                <a:gd name="connsiteX503" fmla="*/ 1262234 w 2289091"/>
                <a:gd name="connsiteY503" fmla="*/ 1854047 h 2343720"/>
                <a:gd name="connsiteX504" fmla="*/ 1240951 w 2289091"/>
                <a:gd name="connsiteY504" fmla="*/ 1859312 h 2343720"/>
                <a:gd name="connsiteX505" fmla="*/ 1229491 w 2289091"/>
                <a:gd name="connsiteY505" fmla="*/ 1855802 h 2343720"/>
                <a:gd name="connsiteX506" fmla="*/ 1227854 w 2289091"/>
                <a:gd name="connsiteY506" fmla="*/ 1843516 h 2343720"/>
                <a:gd name="connsiteX507" fmla="*/ 1232765 w 2289091"/>
                <a:gd name="connsiteY507" fmla="*/ 1811924 h 2343720"/>
                <a:gd name="connsiteX508" fmla="*/ 1236039 w 2289091"/>
                <a:gd name="connsiteY508" fmla="*/ 1783842 h 2343720"/>
                <a:gd name="connsiteX509" fmla="*/ 1237677 w 2289091"/>
                <a:gd name="connsiteY509" fmla="*/ 1762781 h 2343720"/>
                <a:gd name="connsiteX510" fmla="*/ 1216394 w 2289091"/>
                <a:gd name="connsiteY510" fmla="*/ 1750496 h 2343720"/>
                <a:gd name="connsiteX511" fmla="*/ 1193474 w 2289091"/>
                <a:gd name="connsiteY511" fmla="*/ 1759271 h 2343720"/>
                <a:gd name="connsiteX512" fmla="*/ 1160731 w 2289091"/>
                <a:gd name="connsiteY512" fmla="*/ 1729434 h 2343720"/>
                <a:gd name="connsiteX513" fmla="*/ 1147634 w 2289091"/>
                <a:gd name="connsiteY513" fmla="*/ 1701353 h 2343720"/>
                <a:gd name="connsiteX514" fmla="*/ 1126351 w 2289091"/>
                <a:gd name="connsiteY514" fmla="*/ 1659230 h 2343720"/>
                <a:gd name="connsiteX515" fmla="*/ 1100157 w 2289091"/>
                <a:gd name="connsiteY515" fmla="*/ 1650455 h 2343720"/>
                <a:gd name="connsiteX516" fmla="*/ 1083786 w 2289091"/>
                <a:gd name="connsiteY516" fmla="*/ 1659230 h 2343720"/>
                <a:gd name="connsiteX517" fmla="*/ 1064140 w 2289091"/>
                <a:gd name="connsiteY517" fmla="*/ 1657475 h 2343720"/>
                <a:gd name="connsiteX518" fmla="*/ 1031397 w 2289091"/>
                <a:gd name="connsiteY518" fmla="*/ 1652210 h 2343720"/>
                <a:gd name="connsiteX519" fmla="*/ 1005203 w 2289091"/>
                <a:gd name="connsiteY519" fmla="*/ 1641679 h 2343720"/>
                <a:gd name="connsiteX520" fmla="*/ 1010114 w 2289091"/>
                <a:gd name="connsiteY520" fmla="*/ 1625883 h 2343720"/>
                <a:gd name="connsiteX521" fmla="*/ 1008477 w 2289091"/>
                <a:gd name="connsiteY521" fmla="*/ 1606577 h 2343720"/>
                <a:gd name="connsiteX522" fmla="*/ 1010114 w 2289091"/>
                <a:gd name="connsiteY522" fmla="*/ 1578495 h 2343720"/>
                <a:gd name="connsiteX523" fmla="*/ 1005203 w 2289091"/>
                <a:gd name="connsiteY523" fmla="*/ 1560944 h 2343720"/>
                <a:gd name="connsiteX524" fmla="*/ 987194 w 2289091"/>
                <a:gd name="connsiteY524" fmla="*/ 1534618 h 2343720"/>
                <a:gd name="connsiteX525" fmla="*/ 997017 w 2289091"/>
                <a:gd name="connsiteY525" fmla="*/ 1511802 h 2343720"/>
                <a:gd name="connsiteX526" fmla="*/ 995380 w 2289091"/>
                <a:gd name="connsiteY526" fmla="*/ 1473189 h 2343720"/>
                <a:gd name="connsiteX527" fmla="*/ 1001929 w 2289091"/>
                <a:gd name="connsiteY527" fmla="*/ 1455638 h 2343720"/>
                <a:gd name="connsiteX528" fmla="*/ 1003566 w 2289091"/>
                <a:gd name="connsiteY528" fmla="*/ 1434577 h 2343720"/>
                <a:gd name="connsiteX529" fmla="*/ 998654 w 2289091"/>
                <a:gd name="connsiteY529" fmla="*/ 1392455 h 2343720"/>
                <a:gd name="connsiteX530" fmla="*/ 983920 w 2289091"/>
                <a:gd name="connsiteY530" fmla="*/ 1367883 h 2343720"/>
                <a:gd name="connsiteX531" fmla="*/ 951177 w 2289091"/>
                <a:gd name="connsiteY531" fmla="*/ 1346822 h 2343720"/>
                <a:gd name="connsiteX532" fmla="*/ 944629 w 2289091"/>
                <a:gd name="connsiteY532" fmla="*/ 1320495 h 2343720"/>
                <a:gd name="connsiteX533" fmla="*/ 951177 w 2289091"/>
                <a:gd name="connsiteY533" fmla="*/ 1295924 h 2343720"/>
                <a:gd name="connsiteX534" fmla="*/ 893878 w 2289091"/>
                <a:gd name="connsiteY534" fmla="*/ 1297679 h 2343720"/>
                <a:gd name="connsiteX535" fmla="*/ 846401 w 2289091"/>
                <a:gd name="connsiteY535" fmla="*/ 1290659 h 2343720"/>
                <a:gd name="connsiteX536" fmla="*/ 838215 w 2289091"/>
                <a:gd name="connsiteY536" fmla="*/ 1257312 h 2343720"/>
                <a:gd name="connsiteX537" fmla="*/ 818569 w 2289091"/>
                <a:gd name="connsiteY537" fmla="*/ 1223965 h 2343720"/>
                <a:gd name="connsiteX538" fmla="*/ 831666 w 2289091"/>
                <a:gd name="connsiteY538" fmla="*/ 1223965 h 2343720"/>
                <a:gd name="connsiteX539" fmla="*/ 818569 w 2289091"/>
                <a:gd name="connsiteY539" fmla="*/ 1178332 h 2343720"/>
                <a:gd name="connsiteX540" fmla="*/ 815295 w 2289091"/>
                <a:gd name="connsiteY540" fmla="*/ 1166046 h 2343720"/>
                <a:gd name="connsiteX541" fmla="*/ 810383 w 2289091"/>
                <a:gd name="connsiteY541" fmla="*/ 1148495 h 2343720"/>
                <a:gd name="connsiteX542" fmla="*/ 766181 w 2289091"/>
                <a:gd name="connsiteY542" fmla="*/ 1129189 h 2343720"/>
                <a:gd name="connsiteX543" fmla="*/ 735075 w 2289091"/>
                <a:gd name="connsiteY543" fmla="*/ 1129189 h 2343720"/>
                <a:gd name="connsiteX544" fmla="*/ 713792 w 2289091"/>
                <a:gd name="connsiteY544" fmla="*/ 1109883 h 2343720"/>
                <a:gd name="connsiteX545" fmla="*/ 702332 w 2289091"/>
                <a:gd name="connsiteY545" fmla="*/ 1106373 h 2343720"/>
                <a:gd name="connsiteX546" fmla="*/ 682687 w 2289091"/>
                <a:gd name="connsiteY546" fmla="*/ 1097597 h 2343720"/>
                <a:gd name="connsiteX547" fmla="*/ 671227 w 2289091"/>
                <a:gd name="connsiteY547" fmla="*/ 1095842 h 2343720"/>
                <a:gd name="connsiteX548" fmla="*/ 658130 w 2289091"/>
                <a:gd name="connsiteY548" fmla="*/ 1080046 h 2343720"/>
                <a:gd name="connsiteX549" fmla="*/ 646670 w 2289091"/>
                <a:gd name="connsiteY549" fmla="*/ 1078291 h 2343720"/>
                <a:gd name="connsiteX550" fmla="*/ 628661 w 2289091"/>
                <a:gd name="connsiteY550" fmla="*/ 1071271 h 2343720"/>
                <a:gd name="connsiteX551" fmla="*/ 597555 w 2289091"/>
                <a:gd name="connsiteY551" fmla="*/ 1069516 h 2343720"/>
                <a:gd name="connsiteX552" fmla="*/ 571361 w 2289091"/>
                <a:gd name="connsiteY552" fmla="*/ 1053720 h 2343720"/>
                <a:gd name="connsiteX553" fmla="*/ 545167 w 2289091"/>
                <a:gd name="connsiteY553" fmla="*/ 1039679 h 2343720"/>
                <a:gd name="connsiteX554" fmla="*/ 536981 w 2289091"/>
                <a:gd name="connsiteY554" fmla="*/ 1025638 h 2343720"/>
                <a:gd name="connsiteX555" fmla="*/ 527159 w 2289091"/>
                <a:gd name="connsiteY555" fmla="*/ 1018618 h 2343720"/>
                <a:gd name="connsiteX556" fmla="*/ 514061 w 2289091"/>
                <a:gd name="connsiteY556" fmla="*/ 988781 h 2343720"/>
                <a:gd name="connsiteX557" fmla="*/ 518973 w 2289091"/>
                <a:gd name="connsiteY557" fmla="*/ 972985 h 2343720"/>
                <a:gd name="connsiteX558" fmla="*/ 510787 w 2289091"/>
                <a:gd name="connsiteY558" fmla="*/ 962454 h 2343720"/>
                <a:gd name="connsiteX559" fmla="*/ 509150 w 2289091"/>
                <a:gd name="connsiteY559" fmla="*/ 948414 h 2343720"/>
                <a:gd name="connsiteX560" fmla="*/ 514061 w 2289091"/>
                <a:gd name="connsiteY560" fmla="*/ 932618 h 2343720"/>
                <a:gd name="connsiteX561" fmla="*/ 505876 w 2289091"/>
                <a:gd name="connsiteY561" fmla="*/ 899271 h 2343720"/>
                <a:gd name="connsiteX562" fmla="*/ 497690 w 2289091"/>
                <a:gd name="connsiteY562" fmla="*/ 906291 h 2343720"/>
                <a:gd name="connsiteX563" fmla="*/ 468222 w 2289091"/>
                <a:gd name="connsiteY563" fmla="*/ 906291 h 2343720"/>
                <a:gd name="connsiteX564" fmla="*/ 428930 w 2289091"/>
                <a:gd name="connsiteY564" fmla="*/ 918577 h 2343720"/>
                <a:gd name="connsiteX565" fmla="*/ 396187 w 2289091"/>
                <a:gd name="connsiteY565" fmla="*/ 939638 h 2343720"/>
                <a:gd name="connsiteX566" fmla="*/ 381453 w 2289091"/>
                <a:gd name="connsiteY566" fmla="*/ 953679 h 2343720"/>
                <a:gd name="connsiteX567" fmla="*/ 365082 w 2289091"/>
                <a:gd name="connsiteY567" fmla="*/ 957189 h 2343720"/>
                <a:gd name="connsiteX568" fmla="*/ 350348 w 2289091"/>
                <a:gd name="connsiteY568" fmla="*/ 967720 h 2343720"/>
                <a:gd name="connsiteX569" fmla="*/ 332339 w 2289091"/>
                <a:gd name="connsiteY569" fmla="*/ 983516 h 2343720"/>
                <a:gd name="connsiteX570" fmla="*/ 319242 w 2289091"/>
                <a:gd name="connsiteY570" fmla="*/ 980005 h 2343720"/>
                <a:gd name="connsiteX571" fmla="*/ 304508 w 2289091"/>
                <a:gd name="connsiteY571" fmla="*/ 976495 h 2343720"/>
                <a:gd name="connsiteX572" fmla="*/ 250482 w 2289091"/>
                <a:gd name="connsiteY572" fmla="*/ 974740 h 2343720"/>
                <a:gd name="connsiteX573" fmla="*/ 224288 w 2289091"/>
                <a:gd name="connsiteY573" fmla="*/ 980005 h 2343720"/>
                <a:gd name="connsiteX574" fmla="*/ 207917 w 2289091"/>
                <a:gd name="connsiteY574" fmla="*/ 976495 h 2343720"/>
                <a:gd name="connsiteX575" fmla="*/ 204642 w 2289091"/>
                <a:gd name="connsiteY575" fmla="*/ 920332 h 2343720"/>
                <a:gd name="connsiteX576" fmla="*/ 207917 w 2289091"/>
                <a:gd name="connsiteY576" fmla="*/ 901026 h 2343720"/>
                <a:gd name="connsiteX577" fmla="*/ 206279 w 2289091"/>
                <a:gd name="connsiteY577" fmla="*/ 895761 h 2343720"/>
                <a:gd name="connsiteX578" fmla="*/ 209554 w 2289091"/>
                <a:gd name="connsiteY578" fmla="*/ 883475 h 2343720"/>
                <a:gd name="connsiteX579" fmla="*/ 171900 w 2289091"/>
                <a:gd name="connsiteY579" fmla="*/ 913312 h 2343720"/>
                <a:gd name="connsiteX580" fmla="*/ 112963 w 2289091"/>
                <a:gd name="connsiteY580" fmla="*/ 916822 h 2343720"/>
                <a:gd name="connsiteX581" fmla="*/ 101503 w 2289091"/>
                <a:gd name="connsiteY581" fmla="*/ 890495 h 2343720"/>
                <a:gd name="connsiteX582" fmla="*/ 52388 w 2289091"/>
                <a:gd name="connsiteY582" fmla="*/ 879965 h 2343720"/>
                <a:gd name="connsiteX583" fmla="*/ 45840 w 2289091"/>
                <a:gd name="connsiteY583" fmla="*/ 839597 h 2343720"/>
                <a:gd name="connsiteX584" fmla="*/ 40928 w 2289091"/>
                <a:gd name="connsiteY584" fmla="*/ 829067 h 2343720"/>
                <a:gd name="connsiteX585" fmla="*/ 29468 w 2289091"/>
                <a:gd name="connsiteY585" fmla="*/ 818536 h 2343720"/>
                <a:gd name="connsiteX586" fmla="*/ 13097 w 2289091"/>
                <a:gd name="connsiteY586" fmla="*/ 792210 h 2343720"/>
                <a:gd name="connsiteX587" fmla="*/ 0 w 2289091"/>
                <a:gd name="connsiteY587" fmla="*/ 769393 h 2343720"/>
                <a:gd name="connsiteX588" fmla="*/ 11460 w 2289091"/>
                <a:gd name="connsiteY588" fmla="*/ 757107 h 2343720"/>
                <a:gd name="connsiteX589" fmla="*/ 11460 w 2289091"/>
                <a:gd name="connsiteY589" fmla="*/ 736046 h 2343720"/>
                <a:gd name="connsiteX590" fmla="*/ 42566 w 2289091"/>
                <a:gd name="connsiteY590" fmla="*/ 709720 h 2343720"/>
                <a:gd name="connsiteX591" fmla="*/ 42566 w 2289091"/>
                <a:gd name="connsiteY591" fmla="*/ 685148 h 2343720"/>
                <a:gd name="connsiteX592" fmla="*/ 49114 w 2289091"/>
                <a:gd name="connsiteY592" fmla="*/ 664087 h 2343720"/>
                <a:gd name="connsiteX593" fmla="*/ 58937 w 2289091"/>
                <a:gd name="connsiteY593" fmla="*/ 625475 h 2343720"/>
                <a:gd name="connsiteX594" fmla="*/ 80220 w 2289091"/>
                <a:gd name="connsiteY594" fmla="*/ 613189 h 2343720"/>
                <a:gd name="connsiteX595" fmla="*/ 93317 w 2289091"/>
                <a:gd name="connsiteY595" fmla="*/ 600903 h 2343720"/>
                <a:gd name="connsiteX596" fmla="*/ 116237 w 2289091"/>
                <a:gd name="connsiteY596" fmla="*/ 586863 h 2343720"/>
                <a:gd name="connsiteX597" fmla="*/ 145705 w 2289091"/>
                <a:gd name="connsiteY597" fmla="*/ 583352 h 2343720"/>
                <a:gd name="connsiteX598" fmla="*/ 173537 w 2289091"/>
                <a:gd name="connsiteY598" fmla="*/ 572822 h 2343720"/>
                <a:gd name="connsiteX599" fmla="*/ 188271 w 2289091"/>
                <a:gd name="connsiteY599" fmla="*/ 565801 h 2343720"/>
                <a:gd name="connsiteX600" fmla="*/ 199731 w 2289091"/>
                <a:gd name="connsiteY600" fmla="*/ 567556 h 2343720"/>
                <a:gd name="connsiteX601" fmla="*/ 212828 w 2289091"/>
                <a:gd name="connsiteY601" fmla="*/ 578087 h 2343720"/>
                <a:gd name="connsiteX602" fmla="*/ 217739 w 2289091"/>
                <a:gd name="connsiteY602" fmla="*/ 572822 h 2343720"/>
                <a:gd name="connsiteX603" fmla="*/ 230837 w 2289091"/>
                <a:gd name="connsiteY603" fmla="*/ 555271 h 2343720"/>
                <a:gd name="connsiteX604" fmla="*/ 239022 w 2289091"/>
                <a:gd name="connsiteY604" fmla="*/ 497352 h 2343720"/>
                <a:gd name="connsiteX605" fmla="*/ 250482 w 2289091"/>
                <a:gd name="connsiteY605" fmla="*/ 420128 h 2343720"/>
                <a:gd name="connsiteX606" fmla="*/ 255394 w 2289091"/>
                <a:gd name="connsiteY606" fmla="*/ 386781 h 2343720"/>
                <a:gd name="connsiteX607" fmla="*/ 243934 w 2289091"/>
                <a:gd name="connsiteY607" fmla="*/ 358699 h 2343720"/>
                <a:gd name="connsiteX608" fmla="*/ 227562 w 2289091"/>
                <a:gd name="connsiteY608" fmla="*/ 335883 h 2343720"/>
                <a:gd name="connsiteX609" fmla="*/ 216102 w 2289091"/>
                <a:gd name="connsiteY609" fmla="*/ 306046 h 2343720"/>
                <a:gd name="connsiteX610" fmla="*/ 217739 w 2289091"/>
                <a:gd name="connsiteY610" fmla="*/ 283230 h 2343720"/>
                <a:gd name="connsiteX611" fmla="*/ 258668 w 2289091"/>
                <a:gd name="connsiteY611" fmla="*/ 276209 h 2343720"/>
                <a:gd name="connsiteX612" fmla="*/ 270128 w 2289091"/>
                <a:gd name="connsiteY612" fmla="*/ 267434 h 2343720"/>
                <a:gd name="connsiteX613" fmla="*/ 229199 w 2289091"/>
                <a:gd name="connsiteY613" fmla="*/ 253393 h 2343720"/>
                <a:gd name="connsiteX614" fmla="*/ 227562 w 2289091"/>
                <a:gd name="connsiteY614" fmla="*/ 214781 h 2343720"/>
                <a:gd name="connsiteX615" fmla="*/ 260305 w 2289091"/>
                <a:gd name="connsiteY615" fmla="*/ 213026 h 2343720"/>
                <a:gd name="connsiteX616" fmla="*/ 309419 w 2289091"/>
                <a:gd name="connsiteY616" fmla="*/ 213026 h 2343720"/>
                <a:gd name="connsiteX617" fmla="*/ 322516 w 2289091"/>
                <a:gd name="connsiteY617" fmla="*/ 209515 h 2343720"/>
                <a:gd name="connsiteX618" fmla="*/ 325791 w 2289091"/>
                <a:gd name="connsiteY618" fmla="*/ 198985 h 2343720"/>
                <a:gd name="connsiteX619" fmla="*/ 343799 w 2289091"/>
                <a:gd name="connsiteY619" fmla="*/ 209515 h 2343720"/>
                <a:gd name="connsiteX620" fmla="*/ 363445 w 2289091"/>
                <a:gd name="connsiteY620" fmla="*/ 191964 h 2343720"/>
                <a:gd name="connsiteX621" fmla="*/ 386365 w 2289091"/>
                <a:gd name="connsiteY621" fmla="*/ 202495 h 2343720"/>
                <a:gd name="connsiteX622" fmla="*/ 391276 w 2289091"/>
                <a:gd name="connsiteY622" fmla="*/ 235842 h 2343720"/>
                <a:gd name="connsiteX623" fmla="*/ 394550 w 2289091"/>
                <a:gd name="connsiteY623" fmla="*/ 244617 h 2343720"/>
                <a:gd name="connsiteX624" fmla="*/ 407647 w 2289091"/>
                <a:gd name="connsiteY624" fmla="*/ 244617 h 2343720"/>
                <a:gd name="connsiteX625" fmla="*/ 432205 w 2289091"/>
                <a:gd name="connsiteY625" fmla="*/ 267434 h 2343720"/>
                <a:gd name="connsiteX626" fmla="*/ 468222 w 2289091"/>
                <a:gd name="connsiteY626" fmla="*/ 258658 h 2343720"/>
                <a:gd name="connsiteX627" fmla="*/ 481319 w 2289091"/>
                <a:gd name="connsiteY627" fmla="*/ 277964 h 2343720"/>
                <a:gd name="connsiteX628" fmla="*/ 499327 w 2289091"/>
                <a:gd name="connsiteY628" fmla="*/ 258658 h 2343720"/>
                <a:gd name="connsiteX629" fmla="*/ 517336 w 2289091"/>
                <a:gd name="connsiteY629" fmla="*/ 242862 h 2343720"/>
                <a:gd name="connsiteX630" fmla="*/ 536981 w 2289091"/>
                <a:gd name="connsiteY630" fmla="*/ 234087 h 2343720"/>
                <a:gd name="connsiteX631" fmla="*/ 551716 w 2289091"/>
                <a:gd name="connsiteY631" fmla="*/ 234087 h 2343720"/>
                <a:gd name="connsiteX632" fmla="*/ 569724 w 2289091"/>
                <a:gd name="connsiteY632" fmla="*/ 207760 h 2343720"/>
                <a:gd name="connsiteX633" fmla="*/ 584458 w 2289091"/>
                <a:gd name="connsiteY633" fmla="*/ 197230 h 2343720"/>
                <a:gd name="connsiteX634" fmla="*/ 604104 w 2289091"/>
                <a:gd name="connsiteY634" fmla="*/ 186699 h 2343720"/>
                <a:gd name="connsiteX635" fmla="*/ 594281 w 2289091"/>
                <a:gd name="connsiteY635" fmla="*/ 170903 h 2343720"/>
                <a:gd name="connsiteX636" fmla="*/ 572998 w 2289091"/>
                <a:gd name="connsiteY636" fmla="*/ 167393 h 2343720"/>
                <a:gd name="connsiteX637" fmla="*/ 572998 w 2289091"/>
                <a:gd name="connsiteY637" fmla="*/ 151597 h 2343720"/>
                <a:gd name="connsiteX638" fmla="*/ 561538 w 2289091"/>
                <a:gd name="connsiteY638" fmla="*/ 109474 h 2343720"/>
                <a:gd name="connsiteX639" fmla="*/ 545167 w 2289091"/>
                <a:gd name="connsiteY639" fmla="*/ 84903 h 2343720"/>
                <a:gd name="connsiteX640" fmla="*/ 532070 w 2289091"/>
                <a:gd name="connsiteY640" fmla="*/ 58576 h 2343720"/>
                <a:gd name="connsiteX641" fmla="*/ 545167 w 2289091"/>
                <a:gd name="connsiteY641" fmla="*/ 67352 h 2343720"/>
                <a:gd name="connsiteX642" fmla="*/ 569724 w 2289091"/>
                <a:gd name="connsiteY642" fmla="*/ 72617 h 2343720"/>
                <a:gd name="connsiteX643" fmla="*/ 582821 w 2289091"/>
                <a:gd name="connsiteY643" fmla="*/ 81393 h 2343720"/>
                <a:gd name="connsiteX644" fmla="*/ 607378 w 2289091"/>
                <a:gd name="connsiteY644" fmla="*/ 81393 h 2343720"/>
                <a:gd name="connsiteX645" fmla="*/ 643395 w 2289091"/>
                <a:gd name="connsiteY645" fmla="*/ 100699 h 2343720"/>
                <a:gd name="connsiteX646" fmla="*/ 648307 w 2289091"/>
                <a:gd name="connsiteY646" fmla="*/ 74372 h 2343720"/>
                <a:gd name="connsiteX647" fmla="*/ 664678 w 2289091"/>
                <a:gd name="connsiteY647" fmla="*/ 67352 h 2343720"/>
                <a:gd name="connsiteX648" fmla="*/ 684324 w 2289091"/>
                <a:gd name="connsiteY648" fmla="*/ 69107 h 2343720"/>
                <a:gd name="connsiteX649" fmla="*/ 723615 w 2289091"/>
                <a:gd name="connsiteY649" fmla="*/ 51556 h 2343720"/>
                <a:gd name="connsiteX650" fmla="*/ 736712 w 2289091"/>
                <a:gd name="connsiteY650" fmla="*/ 44536 h 2343720"/>
                <a:gd name="connsiteX651" fmla="*/ 754721 w 2289091"/>
                <a:gd name="connsiteY651" fmla="*/ 41025 h 2343720"/>
                <a:gd name="connsiteX652" fmla="*/ 769455 w 2289091"/>
                <a:gd name="connsiteY652" fmla="*/ 2413 h 2343720"/>
                <a:gd name="connsiteX653" fmla="*/ 792375 w 2289091"/>
                <a:gd name="connsiteY653" fmla="*/ 658 h 2343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Lst>
              <a:rect l="l" t="t" r="r" b="b"/>
              <a:pathLst>
                <a:path w="2289091" h="2343720">
                  <a:moveTo>
                    <a:pt x="1454889" y="412146"/>
                  </a:moveTo>
                  <a:lnTo>
                    <a:pt x="1451909" y="424442"/>
                  </a:lnTo>
                  <a:lnTo>
                    <a:pt x="1451008" y="424861"/>
                  </a:lnTo>
                  <a:lnTo>
                    <a:pt x="1448156" y="418301"/>
                  </a:lnTo>
                  <a:lnTo>
                    <a:pt x="1448164" y="418294"/>
                  </a:lnTo>
                  <a:lnTo>
                    <a:pt x="1448160" y="418285"/>
                  </a:lnTo>
                  <a:cubicBezTo>
                    <a:pt x="1449001" y="415616"/>
                    <a:pt x="1451525" y="413214"/>
                    <a:pt x="1454889" y="412146"/>
                  </a:cubicBezTo>
                  <a:close/>
                  <a:moveTo>
                    <a:pt x="1280489" y="406464"/>
                  </a:moveTo>
                  <a:lnTo>
                    <a:pt x="1280493" y="406464"/>
                  </a:lnTo>
                  <a:lnTo>
                    <a:pt x="1285890" y="407447"/>
                  </a:lnTo>
                  <a:lnTo>
                    <a:pt x="1281879" y="409597"/>
                  </a:lnTo>
                  <a:lnTo>
                    <a:pt x="1278642" y="410670"/>
                  </a:lnTo>
                  <a:close/>
                  <a:moveTo>
                    <a:pt x="1481785" y="381653"/>
                  </a:moveTo>
                  <a:lnTo>
                    <a:pt x="1481847" y="381765"/>
                  </a:lnTo>
                  <a:lnTo>
                    <a:pt x="1484925" y="385831"/>
                  </a:lnTo>
                  <a:lnTo>
                    <a:pt x="1484964" y="387405"/>
                  </a:lnTo>
                  <a:lnTo>
                    <a:pt x="1485566" y="388494"/>
                  </a:lnTo>
                  <a:lnTo>
                    <a:pt x="1485010" y="389233"/>
                  </a:lnTo>
                  <a:lnTo>
                    <a:pt x="1485033" y="390194"/>
                  </a:lnTo>
                  <a:lnTo>
                    <a:pt x="1484528" y="389872"/>
                  </a:lnTo>
                  <a:lnTo>
                    <a:pt x="1484209" y="390295"/>
                  </a:lnTo>
                  <a:lnTo>
                    <a:pt x="1479078" y="386395"/>
                  </a:lnTo>
                  <a:lnTo>
                    <a:pt x="1478853" y="386251"/>
                  </a:lnTo>
                  <a:lnTo>
                    <a:pt x="1478865" y="386233"/>
                  </a:lnTo>
                  <a:lnTo>
                    <a:pt x="1478857" y="386227"/>
                  </a:lnTo>
                  <a:cubicBezTo>
                    <a:pt x="1479435" y="382302"/>
                    <a:pt x="1480592" y="381250"/>
                    <a:pt x="1481785" y="381653"/>
                  </a:cubicBezTo>
                  <a:close/>
                  <a:moveTo>
                    <a:pt x="1341639" y="367984"/>
                  </a:moveTo>
                  <a:lnTo>
                    <a:pt x="1341643" y="367984"/>
                  </a:lnTo>
                  <a:lnTo>
                    <a:pt x="1345133" y="367984"/>
                  </a:lnTo>
                  <a:lnTo>
                    <a:pt x="1345137" y="367984"/>
                  </a:lnTo>
                  <a:lnTo>
                    <a:pt x="1340220" y="374034"/>
                  </a:lnTo>
                  <a:lnTo>
                    <a:pt x="1338350" y="371904"/>
                  </a:lnTo>
                  <a:close/>
                  <a:moveTo>
                    <a:pt x="1519227" y="351616"/>
                  </a:moveTo>
                  <a:cubicBezTo>
                    <a:pt x="1519731" y="352168"/>
                    <a:pt x="1520993" y="354376"/>
                    <a:pt x="1521498" y="356032"/>
                  </a:cubicBezTo>
                  <a:lnTo>
                    <a:pt x="1521494" y="356034"/>
                  </a:lnTo>
                  <a:lnTo>
                    <a:pt x="1521498" y="356041"/>
                  </a:lnTo>
                  <a:cubicBezTo>
                    <a:pt x="1522003" y="357697"/>
                    <a:pt x="1521750" y="358801"/>
                    <a:pt x="1519227" y="357145"/>
                  </a:cubicBezTo>
                  <a:lnTo>
                    <a:pt x="1519227" y="357136"/>
                  </a:lnTo>
                  <a:lnTo>
                    <a:pt x="1519227" y="351625"/>
                  </a:lnTo>
                  <a:close/>
                  <a:moveTo>
                    <a:pt x="1344763" y="351353"/>
                  </a:moveTo>
                  <a:cubicBezTo>
                    <a:pt x="1351442" y="349059"/>
                    <a:pt x="1349216" y="355941"/>
                    <a:pt x="1345876" y="358235"/>
                  </a:cubicBezTo>
                  <a:cubicBezTo>
                    <a:pt x="1340310" y="362822"/>
                    <a:pt x="1338083" y="369704"/>
                    <a:pt x="1333630" y="374292"/>
                  </a:cubicBezTo>
                  <a:cubicBezTo>
                    <a:pt x="1332517" y="367410"/>
                    <a:pt x="1338083" y="353647"/>
                    <a:pt x="1344763" y="351353"/>
                  </a:cubicBezTo>
                  <a:close/>
                  <a:moveTo>
                    <a:pt x="1324102" y="348212"/>
                  </a:moveTo>
                  <a:cubicBezTo>
                    <a:pt x="1326759" y="348349"/>
                    <a:pt x="1329227" y="350066"/>
                    <a:pt x="1331147" y="354187"/>
                  </a:cubicBezTo>
                  <a:cubicBezTo>
                    <a:pt x="1333067" y="358033"/>
                    <a:pt x="1332450" y="362978"/>
                    <a:pt x="1330221" y="368283"/>
                  </a:cubicBezTo>
                  <a:lnTo>
                    <a:pt x="1328138" y="371482"/>
                  </a:lnTo>
                  <a:lnTo>
                    <a:pt x="1328666" y="380243"/>
                  </a:lnTo>
                  <a:lnTo>
                    <a:pt x="1322398" y="386781"/>
                  </a:lnTo>
                  <a:lnTo>
                    <a:pt x="1321027" y="387601"/>
                  </a:lnTo>
                  <a:lnTo>
                    <a:pt x="1323952" y="379546"/>
                  </a:lnTo>
                  <a:lnTo>
                    <a:pt x="1325576" y="375412"/>
                  </a:lnTo>
                  <a:lnTo>
                    <a:pt x="1319628" y="384544"/>
                  </a:lnTo>
                  <a:lnTo>
                    <a:pt x="1308597" y="395039"/>
                  </a:lnTo>
                  <a:lnTo>
                    <a:pt x="1304799" y="397311"/>
                  </a:lnTo>
                  <a:lnTo>
                    <a:pt x="1291733" y="404315"/>
                  </a:lnTo>
                  <a:lnTo>
                    <a:pt x="1292333" y="393747"/>
                  </a:lnTo>
                  <a:cubicBezTo>
                    <a:pt x="1294116" y="390175"/>
                    <a:pt x="1297133" y="387154"/>
                    <a:pt x="1300424" y="384956"/>
                  </a:cubicBezTo>
                  <a:cubicBezTo>
                    <a:pt x="1307007" y="380560"/>
                    <a:pt x="1303716" y="373967"/>
                    <a:pt x="1304813" y="367373"/>
                  </a:cubicBezTo>
                  <a:cubicBezTo>
                    <a:pt x="1305910" y="363527"/>
                    <a:pt x="1310573" y="356110"/>
                    <a:pt x="1315921" y="351714"/>
                  </a:cubicBezTo>
                  <a:lnTo>
                    <a:pt x="1315924" y="351715"/>
                  </a:lnTo>
                  <a:lnTo>
                    <a:pt x="1315925" y="351714"/>
                  </a:lnTo>
                  <a:cubicBezTo>
                    <a:pt x="1318599" y="349517"/>
                    <a:pt x="1321445" y="348075"/>
                    <a:pt x="1324102" y="348212"/>
                  </a:cubicBezTo>
                  <a:close/>
                  <a:moveTo>
                    <a:pt x="1351748" y="338965"/>
                  </a:moveTo>
                  <a:lnTo>
                    <a:pt x="1351748" y="338966"/>
                  </a:lnTo>
                  <a:lnTo>
                    <a:pt x="1351750" y="338965"/>
                  </a:lnTo>
                  <a:cubicBezTo>
                    <a:pt x="1355220" y="345159"/>
                    <a:pt x="1345967" y="348255"/>
                    <a:pt x="1341341" y="350320"/>
                  </a:cubicBezTo>
                  <a:lnTo>
                    <a:pt x="1341342" y="350319"/>
                  </a:lnTo>
                  <a:lnTo>
                    <a:pt x="1341339" y="350320"/>
                  </a:lnTo>
                  <a:cubicBezTo>
                    <a:pt x="1343652" y="346191"/>
                    <a:pt x="1344809" y="339997"/>
                    <a:pt x="1351748" y="338965"/>
                  </a:cubicBezTo>
                  <a:close/>
                  <a:moveTo>
                    <a:pt x="1338762" y="334418"/>
                  </a:moveTo>
                  <a:cubicBezTo>
                    <a:pt x="1340182" y="333986"/>
                    <a:pt x="1341885" y="334451"/>
                    <a:pt x="1343872" y="336310"/>
                  </a:cubicBezTo>
                  <a:cubicBezTo>
                    <a:pt x="1337059" y="338435"/>
                    <a:pt x="1337059" y="343748"/>
                    <a:pt x="1333652" y="349060"/>
                  </a:cubicBezTo>
                  <a:cubicBezTo>
                    <a:pt x="1332801" y="345076"/>
                    <a:pt x="1334504" y="335713"/>
                    <a:pt x="1338762" y="334418"/>
                  </a:cubicBezTo>
                  <a:close/>
                  <a:moveTo>
                    <a:pt x="1332098" y="325088"/>
                  </a:moveTo>
                  <a:lnTo>
                    <a:pt x="1332099" y="325093"/>
                  </a:lnTo>
                  <a:lnTo>
                    <a:pt x="1332103" y="325088"/>
                  </a:lnTo>
                  <a:cubicBezTo>
                    <a:pt x="1338832" y="332938"/>
                    <a:pt x="1324252" y="341910"/>
                    <a:pt x="1318645" y="345275"/>
                  </a:cubicBezTo>
                  <a:lnTo>
                    <a:pt x="1318650" y="345268"/>
                  </a:lnTo>
                  <a:lnTo>
                    <a:pt x="1318640" y="345275"/>
                  </a:lnTo>
                  <a:cubicBezTo>
                    <a:pt x="1320883" y="338546"/>
                    <a:pt x="1324248" y="328452"/>
                    <a:pt x="1332098" y="325088"/>
                  </a:cubicBezTo>
                  <a:close/>
                  <a:moveTo>
                    <a:pt x="1381726" y="320882"/>
                  </a:moveTo>
                  <a:cubicBezTo>
                    <a:pt x="1389220" y="321025"/>
                    <a:pt x="1397270" y="323611"/>
                    <a:pt x="1403931" y="325335"/>
                  </a:cubicBezTo>
                  <a:cubicBezTo>
                    <a:pt x="1411703" y="327633"/>
                    <a:pt x="1417255" y="328783"/>
                    <a:pt x="1425026" y="328783"/>
                  </a:cubicBezTo>
                  <a:cubicBezTo>
                    <a:pt x="1433909" y="328783"/>
                    <a:pt x="1428357" y="326484"/>
                    <a:pt x="1433909" y="324186"/>
                  </a:cubicBezTo>
                  <a:cubicBezTo>
                    <a:pt x="1446122" y="318440"/>
                    <a:pt x="1462776" y="326484"/>
                    <a:pt x="1476099" y="327633"/>
                  </a:cubicBezTo>
                  <a:cubicBezTo>
                    <a:pt x="1492753" y="328783"/>
                    <a:pt x="1481650" y="346021"/>
                    <a:pt x="1479430" y="355215"/>
                  </a:cubicBezTo>
                  <a:cubicBezTo>
                    <a:pt x="1477209" y="366708"/>
                    <a:pt x="1476099" y="375902"/>
                    <a:pt x="1469437" y="383946"/>
                  </a:cubicBezTo>
                  <a:cubicBezTo>
                    <a:pt x="1463886" y="394290"/>
                    <a:pt x="1463886" y="405782"/>
                    <a:pt x="1453893" y="411528"/>
                  </a:cubicBezTo>
                  <a:cubicBezTo>
                    <a:pt x="1447232" y="413827"/>
                    <a:pt x="1429467" y="421871"/>
                    <a:pt x="1426137" y="411528"/>
                  </a:cubicBezTo>
                  <a:cubicBezTo>
                    <a:pt x="1426137" y="417274"/>
                    <a:pt x="1421696" y="423020"/>
                    <a:pt x="1416144" y="426468"/>
                  </a:cubicBezTo>
                  <a:cubicBezTo>
                    <a:pt x="1415034" y="424170"/>
                    <a:pt x="1413924" y="423020"/>
                    <a:pt x="1412813" y="420722"/>
                  </a:cubicBezTo>
                  <a:cubicBezTo>
                    <a:pt x="1413924" y="429916"/>
                    <a:pt x="1407262" y="425319"/>
                    <a:pt x="1402821" y="424170"/>
                  </a:cubicBezTo>
                  <a:cubicBezTo>
                    <a:pt x="1396159" y="421871"/>
                    <a:pt x="1386167" y="426468"/>
                    <a:pt x="1379505" y="425319"/>
                  </a:cubicBezTo>
                  <a:cubicBezTo>
                    <a:pt x="1387277" y="431065"/>
                    <a:pt x="1371733" y="428767"/>
                    <a:pt x="1367292" y="425319"/>
                  </a:cubicBezTo>
                  <a:cubicBezTo>
                    <a:pt x="1362851" y="419573"/>
                    <a:pt x="1359520" y="412677"/>
                    <a:pt x="1356190" y="405782"/>
                  </a:cubicBezTo>
                  <a:cubicBezTo>
                    <a:pt x="1356190" y="398886"/>
                    <a:pt x="1357300" y="390842"/>
                    <a:pt x="1355079" y="385096"/>
                  </a:cubicBezTo>
                  <a:cubicBezTo>
                    <a:pt x="1367292" y="382797"/>
                    <a:pt x="1366182" y="391991"/>
                    <a:pt x="1372844" y="379349"/>
                  </a:cubicBezTo>
                  <a:cubicBezTo>
                    <a:pt x="1368403" y="378200"/>
                    <a:pt x="1359520" y="386245"/>
                    <a:pt x="1356190" y="380499"/>
                  </a:cubicBezTo>
                  <a:cubicBezTo>
                    <a:pt x="1353969" y="374752"/>
                    <a:pt x="1358410" y="370155"/>
                    <a:pt x="1358410" y="365558"/>
                  </a:cubicBezTo>
                  <a:cubicBezTo>
                    <a:pt x="1358410" y="360961"/>
                    <a:pt x="1355079" y="358663"/>
                    <a:pt x="1357300" y="354066"/>
                  </a:cubicBezTo>
                  <a:cubicBezTo>
                    <a:pt x="1360631" y="355215"/>
                    <a:pt x="1365072" y="356364"/>
                    <a:pt x="1369513" y="356364"/>
                  </a:cubicBezTo>
                  <a:cubicBezTo>
                    <a:pt x="1357300" y="352917"/>
                    <a:pt x="1358410" y="339126"/>
                    <a:pt x="1362851" y="331081"/>
                  </a:cubicBezTo>
                  <a:cubicBezTo>
                    <a:pt x="1367292" y="323037"/>
                    <a:pt x="1374231" y="320738"/>
                    <a:pt x="1381726" y="320882"/>
                  </a:cubicBezTo>
                  <a:close/>
                  <a:moveTo>
                    <a:pt x="1359296" y="317064"/>
                  </a:moveTo>
                  <a:lnTo>
                    <a:pt x="1359299" y="317064"/>
                  </a:lnTo>
                  <a:cubicBezTo>
                    <a:pt x="1361067" y="318030"/>
                    <a:pt x="1361883" y="319962"/>
                    <a:pt x="1359707" y="322721"/>
                  </a:cubicBezTo>
                  <a:cubicBezTo>
                    <a:pt x="1356444" y="326033"/>
                    <a:pt x="1351006" y="329345"/>
                    <a:pt x="1347743" y="332657"/>
                  </a:cubicBezTo>
                  <a:lnTo>
                    <a:pt x="1347741" y="332656"/>
                  </a:lnTo>
                  <a:lnTo>
                    <a:pt x="1347740" y="332657"/>
                  </a:lnTo>
                  <a:cubicBezTo>
                    <a:pt x="1332513" y="330449"/>
                    <a:pt x="1345565" y="320514"/>
                    <a:pt x="1353178" y="317202"/>
                  </a:cubicBezTo>
                  <a:cubicBezTo>
                    <a:pt x="1354810" y="316098"/>
                    <a:pt x="1357529" y="316098"/>
                    <a:pt x="1359296" y="317064"/>
                  </a:cubicBezTo>
                  <a:close/>
                  <a:moveTo>
                    <a:pt x="1355226" y="314453"/>
                  </a:moveTo>
                  <a:lnTo>
                    <a:pt x="1355225" y="314454"/>
                  </a:lnTo>
                  <a:lnTo>
                    <a:pt x="1355229" y="314453"/>
                  </a:lnTo>
                  <a:cubicBezTo>
                    <a:pt x="1353266" y="316616"/>
                    <a:pt x="1350322" y="318779"/>
                    <a:pt x="1346397" y="318779"/>
                  </a:cubicBezTo>
                  <a:lnTo>
                    <a:pt x="1346397" y="318777"/>
                  </a:lnTo>
                  <a:lnTo>
                    <a:pt x="1346394" y="318779"/>
                  </a:lnTo>
                  <a:cubicBezTo>
                    <a:pt x="1346394" y="317697"/>
                    <a:pt x="1346394" y="316616"/>
                    <a:pt x="1346394" y="315535"/>
                  </a:cubicBezTo>
                  <a:cubicBezTo>
                    <a:pt x="1348357" y="312290"/>
                    <a:pt x="1352282" y="311209"/>
                    <a:pt x="1355226" y="314453"/>
                  </a:cubicBezTo>
                  <a:close/>
                  <a:moveTo>
                    <a:pt x="1414836" y="312680"/>
                  </a:moveTo>
                  <a:cubicBezTo>
                    <a:pt x="1417552" y="312784"/>
                    <a:pt x="1420252" y="313689"/>
                    <a:pt x="1422370" y="314941"/>
                  </a:cubicBezTo>
                  <a:cubicBezTo>
                    <a:pt x="1424489" y="316193"/>
                    <a:pt x="1426026" y="317794"/>
                    <a:pt x="1426419" y="319290"/>
                  </a:cubicBezTo>
                  <a:lnTo>
                    <a:pt x="1426419" y="319291"/>
                  </a:lnTo>
                  <a:cubicBezTo>
                    <a:pt x="1426812" y="320787"/>
                    <a:pt x="1426060" y="322178"/>
                    <a:pt x="1423600" y="323013"/>
                  </a:cubicBezTo>
                  <a:cubicBezTo>
                    <a:pt x="1419500" y="323848"/>
                    <a:pt x="1408634" y="325309"/>
                    <a:pt x="1406225" y="321291"/>
                  </a:cubicBezTo>
                  <a:lnTo>
                    <a:pt x="1406225" y="321290"/>
                  </a:lnTo>
                  <a:cubicBezTo>
                    <a:pt x="1405422" y="319951"/>
                    <a:pt x="1405559" y="318003"/>
                    <a:pt x="1407199" y="315220"/>
                  </a:cubicBezTo>
                  <a:cubicBezTo>
                    <a:pt x="1409386" y="313271"/>
                    <a:pt x="1412120" y="312576"/>
                    <a:pt x="1414836" y="312680"/>
                  </a:cubicBezTo>
                  <a:close/>
                  <a:moveTo>
                    <a:pt x="1364617" y="304764"/>
                  </a:moveTo>
                  <a:cubicBezTo>
                    <a:pt x="1365710" y="305048"/>
                    <a:pt x="1366929" y="306255"/>
                    <a:pt x="1368076" y="308809"/>
                  </a:cubicBezTo>
                  <a:cubicBezTo>
                    <a:pt x="1370370" y="313351"/>
                    <a:pt x="1370370" y="321300"/>
                    <a:pt x="1363488" y="315622"/>
                  </a:cubicBezTo>
                  <a:cubicBezTo>
                    <a:pt x="1360621" y="312784"/>
                    <a:pt x="1360621" y="308526"/>
                    <a:pt x="1361911" y="306255"/>
                  </a:cubicBezTo>
                  <a:cubicBezTo>
                    <a:pt x="1362556" y="305119"/>
                    <a:pt x="1363524" y="304480"/>
                    <a:pt x="1364617" y="304764"/>
                  </a:cubicBezTo>
                  <a:close/>
                  <a:moveTo>
                    <a:pt x="1408122" y="296359"/>
                  </a:moveTo>
                  <a:lnTo>
                    <a:pt x="1408123" y="296359"/>
                  </a:lnTo>
                  <a:lnTo>
                    <a:pt x="1408125" y="296359"/>
                  </a:lnTo>
                  <a:cubicBezTo>
                    <a:pt x="1412211" y="296922"/>
                    <a:pt x="1414118" y="299175"/>
                    <a:pt x="1408670" y="304808"/>
                  </a:cubicBezTo>
                  <a:cubicBezTo>
                    <a:pt x="1405401" y="308187"/>
                    <a:pt x="1399680" y="317903"/>
                    <a:pt x="1394726" y="318273"/>
                  </a:cubicBezTo>
                  <a:lnTo>
                    <a:pt x="1394725" y="318272"/>
                  </a:lnTo>
                  <a:lnTo>
                    <a:pt x="1394723" y="318273"/>
                  </a:lnTo>
                  <a:cubicBezTo>
                    <a:pt x="1393072" y="318396"/>
                    <a:pt x="1391505" y="317481"/>
                    <a:pt x="1390143" y="314946"/>
                  </a:cubicBezTo>
                  <a:cubicBezTo>
                    <a:pt x="1386875" y="314946"/>
                    <a:pt x="1371620" y="313820"/>
                    <a:pt x="1373799" y="307061"/>
                  </a:cubicBezTo>
                  <a:cubicBezTo>
                    <a:pt x="1374889" y="303681"/>
                    <a:pt x="1378702" y="301710"/>
                    <a:pt x="1382925" y="300443"/>
                  </a:cubicBezTo>
                  <a:lnTo>
                    <a:pt x="1383830" y="300255"/>
                  </a:lnTo>
                  <a:lnTo>
                    <a:pt x="1383831" y="300255"/>
                  </a:lnTo>
                  <a:lnTo>
                    <a:pt x="1394502" y="298049"/>
                  </a:lnTo>
                  <a:cubicBezTo>
                    <a:pt x="1397771" y="296922"/>
                    <a:pt x="1404036" y="295796"/>
                    <a:pt x="1408122" y="296359"/>
                  </a:cubicBezTo>
                  <a:close/>
                  <a:moveTo>
                    <a:pt x="1372705" y="280927"/>
                  </a:moveTo>
                  <a:lnTo>
                    <a:pt x="1372708" y="280938"/>
                  </a:lnTo>
                  <a:lnTo>
                    <a:pt x="1372712" y="280927"/>
                  </a:lnTo>
                  <a:cubicBezTo>
                    <a:pt x="1379201" y="288554"/>
                    <a:pt x="1375957" y="297271"/>
                    <a:pt x="1370550" y="304899"/>
                  </a:cubicBezTo>
                  <a:lnTo>
                    <a:pt x="1370548" y="304889"/>
                  </a:lnTo>
                  <a:lnTo>
                    <a:pt x="1370543" y="304899"/>
                  </a:lnTo>
                  <a:cubicBezTo>
                    <a:pt x="1364054" y="302720"/>
                    <a:pt x="1369461" y="287465"/>
                    <a:pt x="1372705" y="280927"/>
                  </a:cubicBezTo>
                  <a:close/>
                  <a:moveTo>
                    <a:pt x="1385727" y="276417"/>
                  </a:moveTo>
                  <a:lnTo>
                    <a:pt x="1385731" y="276418"/>
                  </a:lnTo>
                  <a:lnTo>
                    <a:pt x="1385732" y="276417"/>
                  </a:lnTo>
                  <a:cubicBezTo>
                    <a:pt x="1387772" y="275600"/>
                    <a:pt x="1390043" y="275736"/>
                    <a:pt x="1392314" y="277371"/>
                  </a:cubicBezTo>
                  <a:cubicBezTo>
                    <a:pt x="1396856" y="281729"/>
                    <a:pt x="1383230" y="291536"/>
                    <a:pt x="1379824" y="294805"/>
                  </a:cubicBezTo>
                  <a:lnTo>
                    <a:pt x="1379824" y="294800"/>
                  </a:lnTo>
                  <a:lnTo>
                    <a:pt x="1379818" y="294805"/>
                  </a:lnTo>
                  <a:lnTo>
                    <a:pt x="1379820" y="294763"/>
                  </a:lnTo>
                  <a:lnTo>
                    <a:pt x="1378886" y="284692"/>
                  </a:lnTo>
                  <a:lnTo>
                    <a:pt x="1380443" y="282809"/>
                  </a:lnTo>
                  <a:lnTo>
                    <a:pt x="1380528" y="281184"/>
                  </a:lnTo>
                  <a:cubicBezTo>
                    <a:pt x="1381877" y="279005"/>
                    <a:pt x="1383686" y="277234"/>
                    <a:pt x="1385727" y="276417"/>
                  </a:cubicBezTo>
                  <a:close/>
                  <a:moveTo>
                    <a:pt x="1391811" y="261861"/>
                  </a:moveTo>
                  <a:lnTo>
                    <a:pt x="1391811" y="261862"/>
                  </a:lnTo>
                  <a:lnTo>
                    <a:pt x="1391816" y="261861"/>
                  </a:lnTo>
                  <a:cubicBezTo>
                    <a:pt x="1391816" y="268590"/>
                    <a:pt x="1386559" y="269711"/>
                    <a:pt x="1381302" y="270833"/>
                  </a:cubicBezTo>
                  <a:lnTo>
                    <a:pt x="1381303" y="270831"/>
                  </a:lnTo>
                  <a:lnTo>
                    <a:pt x="1381297" y="270833"/>
                  </a:lnTo>
                  <a:cubicBezTo>
                    <a:pt x="1379194" y="262983"/>
                    <a:pt x="1386554" y="260740"/>
                    <a:pt x="1391811" y="261861"/>
                  </a:cubicBezTo>
                  <a:close/>
                  <a:moveTo>
                    <a:pt x="1373523" y="185039"/>
                  </a:moveTo>
                  <a:cubicBezTo>
                    <a:pt x="1375280" y="187968"/>
                    <a:pt x="1377331" y="191190"/>
                    <a:pt x="1377917" y="194119"/>
                  </a:cubicBezTo>
                  <a:lnTo>
                    <a:pt x="1377915" y="194120"/>
                  </a:lnTo>
                  <a:lnTo>
                    <a:pt x="1377917" y="194123"/>
                  </a:lnTo>
                  <a:cubicBezTo>
                    <a:pt x="1378502" y="197051"/>
                    <a:pt x="1377624" y="199688"/>
                    <a:pt x="1373523" y="201445"/>
                  </a:cubicBezTo>
                  <a:cubicBezTo>
                    <a:pt x="1371766" y="199102"/>
                    <a:pt x="1369715" y="195880"/>
                    <a:pt x="1369129" y="192805"/>
                  </a:cubicBezTo>
                  <a:lnTo>
                    <a:pt x="1369131" y="192803"/>
                  </a:lnTo>
                  <a:lnTo>
                    <a:pt x="1369129" y="192801"/>
                  </a:lnTo>
                  <a:cubicBezTo>
                    <a:pt x="1368544" y="189725"/>
                    <a:pt x="1369423" y="186796"/>
                    <a:pt x="1373523" y="185039"/>
                  </a:cubicBezTo>
                  <a:close/>
                  <a:moveTo>
                    <a:pt x="1372892" y="181042"/>
                  </a:moveTo>
                  <a:lnTo>
                    <a:pt x="1372890" y="181045"/>
                  </a:lnTo>
                  <a:lnTo>
                    <a:pt x="1372892" y="181045"/>
                  </a:lnTo>
                  <a:cubicBezTo>
                    <a:pt x="1371630" y="183148"/>
                    <a:pt x="1370369" y="184200"/>
                    <a:pt x="1369107" y="186303"/>
                  </a:cubicBezTo>
                  <a:cubicBezTo>
                    <a:pt x="1367214" y="183674"/>
                    <a:pt x="1366584" y="182097"/>
                    <a:pt x="1367215" y="181308"/>
                  </a:cubicBezTo>
                  <a:lnTo>
                    <a:pt x="1367216" y="181308"/>
                  </a:lnTo>
                  <a:lnTo>
                    <a:pt x="1367215" y="181305"/>
                  </a:lnTo>
                  <a:cubicBezTo>
                    <a:pt x="1367845" y="180517"/>
                    <a:pt x="1369738" y="180517"/>
                    <a:pt x="1372892" y="181042"/>
                  </a:cubicBezTo>
                  <a:close/>
                  <a:moveTo>
                    <a:pt x="792375" y="658"/>
                  </a:moveTo>
                  <a:cubicBezTo>
                    <a:pt x="798923" y="-1097"/>
                    <a:pt x="805472" y="658"/>
                    <a:pt x="808746" y="5923"/>
                  </a:cubicBezTo>
                  <a:cubicBezTo>
                    <a:pt x="818569" y="19964"/>
                    <a:pt x="807109" y="28740"/>
                    <a:pt x="803835" y="41025"/>
                  </a:cubicBezTo>
                  <a:cubicBezTo>
                    <a:pt x="803835" y="48046"/>
                    <a:pt x="818569" y="44536"/>
                    <a:pt x="828392" y="51556"/>
                  </a:cubicBezTo>
                  <a:cubicBezTo>
                    <a:pt x="830029" y="53311"/>
                    <a:pt x="825118" y="58576"/>
                    <a:pt x="826755" y="62087"/>
                  </a:cubicBezTo>
                  <a:cubicBezTo>
                    <a:pt x="830029" y="67352"/>
                    <a:pt x="833303" y="72617"/>
                    <a:pt x="836578" y="77882"/>
                  </a:cubicBezTo>
                  <a:cubicBezTo>
                    <a:pt x="839852" y="83148"/>
                    <a:pt x="821843" y="98944"/>
                    <a:pt x="820206" y="102454"/>
                  </a:cubicBezTo>
                  <a:cubicBezTo>
                    <a:pt x="820206" y="107719"/>
                    <a:pt x="820206" y="112985"/>
                    <a:pt x="818569" y="118250"/>
                  </a:cubicBezTo>
                  <a:cubicBezTo>
                    <a:pt x="815295" y="127025"/>
                    <a:pt x="810383" y="134046"/>
                    <a:pt x="808746" y="142821"/>
                  </a:cubicBezTo>
                  <a:cubicBezTo>
                    <a:pt x="807109" y="156862"/>
                    <a:pt x="808746" y="170903"/>
                    <a:pt x="818569" y="179678"/>
                  </a:cubicBezTo>
                  <a:cubicBezTo>
                    <a:pt x="826755" y="186699"/>
                    <a:pt x="818569" y="206005"/>
                    <a:pt x="828392" y="206005"/>
                  </a:cubicBezTo>
                  <a:cubicBezTo>
                    <a:pt x="826755" y="207760"/>
                    <a:pt x="826755" y="209515"/>
                    <a:pt x="825118" y="211271"/>
                  </a:cubicBezTo>
                  <a:cubicBezTo>
                    <a:pt x="836578" y="211271"/>
                    <a:pt x="846401" y="223556"/>
                    <a:pt x="851312" y="230577"/>
                  </a:cubicBezTo>
                  <a:cubicBezTo>
                    <a:pt x="854586" y="237597"/>
                    <a:pt x="862772" y="232332"/>
                    <a:pt x="866046" y="237597"/>
                  </a:cubicBezTo>
                  <a:cubicBezTo>
                    <a:pt x="870958" y="242862"/>
                    <a:pt x="877506" y="241107"/>
                    <a:pt x="880780" y="242862"/>
                  </a:cubicBezTo>
                  <a:cubicBezTo>
                    <a:pt x="885692" y="242862"/>
                    <a:pt x="888966" y="234087"/>
                    <a:pt x="893878" y="230577"/>
                  </a:cubicBezTo>
                  <a:cubicBezTo>
                    <a:pt x="910249" y="218291"/>
                    <a:pt x="921709" y="218291"/>
                    <a:pt x="933169" y="213026"/>
                  </a:cubicBezTo>
                  <a:cubicBezTo>
                    <a:pt x="941355" y="211271"/>
                    <a:pt x="944629" y="214781"/>
                    <a:pt x="951177" y="207760"/>
                  </a:cubicBezTo>
                  <a:cubicBezTo>
                    <a:pt x="959363" y="198985"/>
                    <a:pt x="967549" y="193720"/>
                    <a:pt x="982283" y="198985"/>
                  </a:cubicBezTo>
                  <a:cubicBezTo>
                    <a:pt x="993743" y="202495"/>
                    <a:pt x="1000292" y="195475"/>
                    <a:pt x="1011751" y="198985"/>
                  </a:cubicBezTo>
                  <a:cubicBezTo>
                    <a:pt x="1019937" y="200740"/>
                    <a:pt x="1042857" y="211271"/>
                    <a:pt x="1046131" y="198985"/>
                  </a:cubicBezTo>
                  <a:cubicBezTo>
                    <a:pt x="1047769" y="186699"/>
                    <a:pt x="1033034" y="186699"/>
                    <a:pt x="1037946" y="176168"/>
                  </a:cubicBezTo>
                  <a:cubicBezTo>
                    <a:pt x="1049406" y="156862"/>
                    <a:pt x="1051043" y="172658"/>
                    <a:pt x="1064140" y="169148"/>
                  </a:cubicBezTo>
                  <a:cubicBezTo>
                    <a:pt x="1072326" y="167393"/>
                    <a:pt x="1077237" y="165638"/>
                    <a:pt x="1085423" y="163883"/>
                  </a:cubicBezTo>
                  <a:cubicBezTo>
                    <a:pt x="1100157" y="158617"/>
                    <a:pt x="1100157" y="162127"/>
                    <a:pt x="1111617" y="170903"/>
                  </a:cubicBezTo>
                  <a:cubicBezTo>
                    <a:pt x="1113254" y="172658"/>
                    <a:pt x="1111617" y="165638"/>
                    <a:pt x="1114891" y="169148"/>
                  </a:cubicBezTo>
                  <a:cubicBezTo>
                    <a:pt x="1118165" y="174413"/>
                    <a:pt x="1123077" y="176168"/>
                    <a:pt x="1127988" y="179678"/>
                  </a:cubicBezTo>
                  <a:cubicBezTo>
                    <a:pt x="1134537" y="184944"/>
                    <a:pt x="1141085" y="184944"/>
                    <a:pt x="1147634" y="188454"/>
                  </a:cubicBezTo>
                  <a:cubicBezTo>
                    <a:pt x="1150908" y="190209"/>
                    <a:pt x="1154183" y="181434"/>
                    <a:pt x="1168917" y="176168"/>
                  </a:cubicBezTo>
                  <a:cubicBezTo>
                    <a:pt x="1173828" y="174413"/>
                    <a:pt x="1177103" y="177923"/>
                    <a:pt x="1182014" y="177923"/>
                  </a:cubicBezTo>
                  <a:cubicBezTo>
                    <a:pt x="1186925" y="179678"/>
                    <a:pt x="1204934" y="174413"/>
                    <a:pt x="1201660" y="183189"/>
                  </a:cubicBezTo>
                  <a:cubicBezTo>
                    <a:pt x="1208208" y="181434"/>
                    <a:pt x="1216394" y="186699"/>
                    <a:pt x="1221305" y="183189"/>
                  </a:cubicBezTo>
                  <a:cubicBezTo>
                    <a:pt x="1226217" y="177923"/>
                    <a:pt x="1232765" y="176168"/>
                    <a:pt x="1237677" y="169148"/>
                  </a:cubicBezTo>
                  <a:cubicBezTo>
                    <a:pt x="1244225" y="160372"/>
                    <a:pt x="1257322" y="130536"/>
                    <a:pt x="1263871" y="120005"/>
                  </a:cubicBezTo>
                  <a:cubicBezTo>
                    <a:pt x="1285154" y="91923"/>
                    <a:pt x="1304799" y="67352"/>
                    <a:pt x="1294977" y="48046"/>
                  </a:cubicBezTo>
                  <a:cubicBezTo>
                    <a:pt x="1296614" y="51556"/>
                    <a:pt x="1308073" y="72617"/>
                    <a:pt x="1309711" y="76127"/>
                  </a:cubicBezTo>
                  <a:cubicBezTo>
                    <a:pt x="1308073" y="69107"/>
                    <a:pt x="1301525" y="62087"/>
                    <a:pt x="1308073" y="55066"/>
                  </a:cubicBezTo>
                  <a:cubicBezTo>
                    <a:pt x="1324445" y="65597"/>
                    <a:pt x="1327719" y="79638"/>
                    <a:pt x="1324445" y="97189"/>
                  </a:cubicBezTo>
                  <a:cubicBezTo>
                    <a:pt x="1326082" y="91923"/>
                    <a:pt x="1326082" y="86658"/>
                    <a:pt x="1330993" y="83148"/>
                  </a:cubicBezTo>
                  <a:cubicBezTo>
                    <a:pt x="1330993" y="104209"/>
                    <a:pt x="1332631" y="127025"/>
                    <a:pt x="1342453" y="148087"/>
                  </a:cubicBezTo>
                  <a:cubicBezTo>
                    <a:pt x="1345728" y="156862"/>
                    <a:pt x="1358825" y="181434"/>
                    <a:pt x="1349002" y="190209"/>
                  </a:cubicBezTo>
                  <a:cubicBezTo>
                    <a:pt x="1357188" y="186699"/>
                    <a:pt x="1358825" y="195475"/>
                    <a:pt x="1360462" y="198985"/>
                  </a:cubicBezTo>
                  <a:cubicBezTo>
                    <a:pt x="1365373" y="209515"/>
                    <a:pt x="1376833" y="206005"/>
                    <a:pt x="1386656" y="207760"/>
                  </a:cubicBezTo>
                  <a:cubicBezTo>
                    <a:pt x="1404665" y="216536"/>
                    <a:pt x="1401391" y="235842"/>
                    <a:pt x="1385019" y="242862"/>
                  </a:cubicBezTo>
                  <a:cubicBezTo>
                    <a:pt x="1389931" y="242862"/>
                    <a:pt x="1394842" y="242862"/>
                    <a:pt x="1398116" y="246373"/>
                  </a:cubicBezTo>
                  <a:cubicBezTo>
                    <a:pt x="1389931" y="253393"/>
                    <a:pt x="1376833" y="258658"/>
                    <a:pt x="1373559" y="269189"/>
                  </a:cubicBezTo>
                  <a:cubicBezTo>
                    <a:pt x="1371922" y="274454"/>
                    <a:pt x="1367011" y="276209"/>
                    <a:pt x="1363736" y="279720"/>
                  </a:cubicBezTo>
                  <a:cubicBezTo>
                    <a:pt x="1358825" y="286740"/>
                    <a:pt x="1357188" y="293760"/>
                    <a:pt x="1350639" y="299026"/>
                  </a:cubicBezTo>
                  <a:cubicBezTo>
                    <a:pt x="1344091" y="306046"/>
                    <a:pt x="1334268" y="313066"/>
                    <a:pt x="1326082" y="320087"/>
                  </a:cubicBezTo>
                  <a:cubicBezTo>
                    <a:pt x="1316259" y="327107"/>
                    <a:pt x="1309711" y="339393"/>
                    <a:pt x="1301525" y="349924"/>
                  </a:cubicBezTo>
                  <a:cubicBezTo>
                    <a:pt x="1293339" y="358699"/>
                    <a:pt x="1290065" y="365720"/>
                    <a:pt x="1291702" y="376250"/>
                  </a:cubicBezTo>
                  <a:cubicBezTo>
                    <a:pt x="1291702" y="383271"/>
                    <a:pt x="1278605" y="385026"/>
                    <a:pt x="1278605" y="393801"/>
                  </a:cubicBezTo>
                  <a:cubicBezTo>
                    <a:pt x="1276968" y="406087"/>
                    <a:pt x="1268782" y="399067"/>
                    <a:pt x="1260597" y="399067"/>
                  </a:cubicBezTo>
                  <a:cubicBezTo>
                    <a:pt x="1255685" y="399067"/>
                    <a:pt x="1236039" y="407842"/>
                    <a:pt x="1232765" y="413107"/>
                  </a:cubicBezTo>
                  <a:cubicBezTo>
                    <a:pt x="1239314" y="411352"/>
                    <a:pt x="1268782" y="406087"/>
                    <a:pt x="1260597" y="418373"/>
                  </a:cubicBezTo>
                  <a:cubicBezTo>
                    <a:pt x="1263052" y="415740"/>
                    <a:pt x="1266736" y="414424"/>
                    <a:pt x="1270624" y="413327"/>
                  </a:cubicBezTo>
                  <a:lnTo>
                    <a:pt x="1278642" y="410670"/>
                  </a:lnTo>
                  <a:lnTo>
                    <a:pt x="1276333" y="415926"/>
                  </a:lnTo>
                  <a:lnTo>
                    <a:pt x="1276338" y="415923"/>
                  </a:lnTo>
                  <a:lnTo>
                    <a:pt x="1276337" y="415926"/>
                  </a:lnTo>
                  <a:cubicBezTo>
                    <a:pt x="1280493" y="411600"/>
                    <a:pt x="1286727" y="412682"/>
                    <a:pt x="1290883" y="408356"/>
                  </a:cubicBezTo>
                  <a:lnTo>
                    <a:pt x="1285890" y="407447"/>
                  </a:lnTo>
                  <a:lnTo>
                    <a:pt x="1291733" y="404315"/>
                  </a:lnTo>
                  <a:lnTo>
                    <a:pt x="1291647" y="405834"/>
                  </a:lnTo>
                  <a:lnTo>
                    <a:pt x="1291651" y="405831"/>
                  </a:lnTo>
                  <a:lnTo>
                    <a:pt x="1291651" y="405834"/>
                  </a:lnTo>
                  <a:cubicBezTo>
                    <a:pt x="1295217" y="405010"/>
                    <a:pt x="1299948" y="402332"/>
                    <a:pt x="1304920" y="398537"/>
                  </a:cubicBezTo>
                  <a:lnTo>
                    <a:pt x="1308597" y="395039"/>
                  </a:lnTo>
                  <a:lnTo>
                    <a:pt x="1321027" y="387601"/>
                  </a:lnTo>
                  <a:lnTo>
                    <a:pt x="1319904" y="390694"/>
                  </a:lnTo>
                  <a:lnTo>
                    <a:pt x="1319909" y="390689"/>
                  </a:lnTo>
                  <a:lnTo>
                    <a:pt x="1319907" y="390694"/>
                  </a:lnTo>
                  <a:cubicBezTo>
                    <a:pt x="1323377" y="389001"/>
                    <a:pt x="1326846" y="385332"/>
                    <a:pt x="1328726" y="381240"/>
                  </a:cubicBezTo>
                  <a:lnTo>
                    <a:pt x="1328666" y="380243"/>
                  </a:lnTo>
                  <a:lnTo>
                    <a:pt x="1337542" y="370985"/>
                  </a:lnTo>
                  <a:lnTo>
                    <a:pt x="1338350" y="371904"/>
                  </a:lnTo>
                  <a:lnTo>
                    <a:pt x="1329993" y="381863"/>
                  </a:lnTo>
                  <a:lnTo>
                    <a:pt x="1330002" y="381857"/>
                  </a:lnTo>
                  <a:lnTo>
                    <a:pt x="1329997" y="381863"/>
                  </a:lnTo>
                  <a:cubicBezTo>
                    <a:pt x="1334073" y="381285"/>
                    <a:pt x="1336402" y="378972"/>
                    <a:pt x="1338440" y="376225"/>
                  </a:cubicBezTo>
                  <a:lnTo>
                    <a:pt x="1340220" y="374034"/>
                  </a:lnTo>
                  <a:lnTo>
                    <a:pt x="1344142" y="378499"/>
                  </a:lnTo>
                  <a:cubicBezTo>
                    <a:pt x="1347058" y="387878"/>
                    <a:pt x="1341226" y="401699"/>
                    <a:pt x="1347365" y="409597"/>
                  </a:cubicBezTo>
                  <a:cubicBezTo>
                    <a:pt x="1352276" y="413107"/>
                    <a:pt x="1349002" y="425393"/>
                    <a:pt x="1353913" y="427148"/>
                  </a:cubicBezTo>
                  <a:cubicBezTo>
                    <a:pt x="1360462" y="427148"/>
                    <a:pt x="1368648" y="425393"/>
                    <a:pt x="1365373" y="432413"/>
                  </a:cubicBezTo>
                  <a:cubicBezTo>
                    <a:pt x="1378471" y="435924"/>
                    <a:pt x="1399753" y="414862"/>
                    <a:pt x="1401391" y="437679"/>
                  </a:cubicBezTo>
                  <a:cubicBezTo>
                    <a:pt x="1401391" y="430658"/>
                    <a:pt x="1407939" y="430658"/>
                    <a:pt x="1414487" y="428903"/>
                  </a:cubicBezTo>
                  <a:cubicBezTo>
                    <a:pt x="1417762" y="428903"/>
                    <a:pt x="1419399" y="427148"/>
                    <a:pt x="1421036" y="425393"/>
                  </a:cubicBezTo>
                  <a:cubicBezTo>
                    <a:pt x="1422673" y="420128"/>
                    <a:pt x="1429222" y="421883"/>
                    <a:pt x="1434133" y="420128"/>
                  </a:cubicBezTo>
                  <a:cubicBezTo>
                    <a:pt x="1427585" y="439434"/>
                    <a:pt x="1422673" y="451720"/>
                    <a:pt x="1422673" y="471026"/>
                  </a:cubicBezTo>
                  <a:cubicBezTo>
                    <a:pt x="1432496" y="460495"/>
                    <a:pt x="1425947" y="435924"/>
                    <a:pt x="1442319" y="428903"/>
                  </a:cubicBezTo>
                  <a:lnTo>
                    <a:pt x="1451008" y="424861"/>
                  </a:lnTo>
                  <a:lnTo>
                    <a:pt x="1451521" y="426041"/>
                  </a:lnTo>
                  <a:lnTo>
                    <a:pt x="1451525" y="426025"/>
                  </a:lnTo>
                  <a:lnTo>
                    <a:pt x="1451909" y="424442"/>
                  </a:lnTo>
                  <a:lnTo>
                    <a:pt x="1453165" y="423857"/>
                  </a:lnTo>
                  <a:cubicBezTo>
                    <a:pt x="1455825" y="421883"/>
                    <a:pt x="1457871" y="419250"/>
                    <a:pt x="1460327" y="414862"/>
                  </a:cubicBezTo>
                  <a:cubicBezTo>
                    <a:pt x="1471787" y="399067"/>
                    <a:pt x="1473425" y="409597"/>
                    <a:pt x="1484885" y="416618"/>
                  </a:cubicBezTo>
                  <a:cubicBezTo>
                    <a:pt x="1483247" y="413107"/>
                    <a:pt x="1483247" y="409597"/>
                    <a:pt x="1481610" y="407842"/>
                  </a:cubicBezTo>
                  <a:cubicBezTo>
                    <a:pt x="1486522" y="406087"/>
                    <a:pt x="1493070" y="406087"/>
                    <a:pt x="1497982" y="404332"/>
                  </a:cubicBezTo>
                  <a:cubicBezTo>
                    <a:pt x="1493070" y="402577"/>
                    <a:pt x="1486522" y="404332"/>
                    <a:pt x="1479973" y="404332"/>
                  </a:cubicBezTo>
                  <a:cubicBezTo>
                    <a:pt x="1478336" y="397311"/>
                    <a:pt x="1484885" y="397311"/>
                    <a:pt x="1489796" y="393801"/>
                  </a:cubicBezTo>
                  <a:cubicBezTo>
                    <a:pt x="1496345" y="388536"/>
                    <a:pt x="1488159" y="374495"/>
                    <a:pt x="1496345" y="367475"/>
                  </a:cubicBezTo>
                  <a:cubicBezTo>
                    <a:pt x="1506167" y="358699"/>
                    <a:pt x="1504530" y="365720"/>
                    <a:pt x="1511079" y="363964"/>
                  </a:cubicBezTo>
                  <a:cubicBezTo>
                    <a:pt x="1515990" y="362209"/>
                    <a:pt x="1525813" y="351679"/>
                    <a:pt x="1525813" y="362209"/>
                  </a:cubicBezTo>
                  <a:cubicBezTo>
                    <a:pt x="1535636" y="353434"/>
                    <a:pt x="1535636" y="365720"/>
                    <a:pt x="1543821" y="362209"/>
                  </a:cubicBezTo>
                  <a:cubicBezTo>
                    <a:pt x="1540547" y="358699"/>
                    <a:pt x="1540547" y="355189"/>
                    <a:pt x="1542184" y="351679"/>
                  </a:cubicBezTo>
                  <a:cubicBezTo>
                    <a:pt x="1547096" y="351679"/>
                    <a:pt x="1560193" y="355189"/>
                    <a:pt x="1556919" y="362209"/>
                  </a:cubicBezTo>
                  <a:cubicBezTo>
                    <a:pt x="1558556" y="362209"/>
                    <a:pt x="1560193" y="360454"/>
                    <a:pt x="1561830" y="360454"/>
                  </a:cubicBezTo>
                  <a:cubicBezTo>
                    <a:pt x="1563467" y="362209"/>
                    <a:pt x="1563467" y="363964"/>
                    <a:pt x="1565104" y="365720"/>
                  </a:cubicBezTo>
                  <a:cubicBezTo>
                    <a:pt x="1570016" y="362209"/>
                    <a:pt x="1570016" y="362209"/>
                    <a:pt x="1570016" y="367475"/>
                  </a:cubicBezTo>
                  <a:cubicBezTo>
                    <a:pt x="1574927" y="367475"/>
                    <a:pt x="1578201" y="363964"/>
                    <a:pt x="1578201" y="358699"/>
                  </a:cubicBezTo>
                  <a:cubicBezTo>
                    <a:pt x="1574927" y="365720"/>
                    <a:pt x="1584750" y="367475"/>
                    <a:pt x="1583113" y="372740"/>
                  </a:cubicBezTo>
                  <a:cubicBezTo>
                    <a:pt x="1583113" y="369230"/>
                    <a:pt x="1586387" y="365720"/>
                    <a:pt x="1591299" y="367475"/>
                  </a:cubicBezTo>
                  <a:cubicBezTo>
                    <a:pt x="1591299" y="372740"/>
                    <a:pt x="1588024" y="376250"/>
                    <a:pt x="1583113" y="376250"/>
                  </a:cubicBezTo>
                  <a:cubicBezTo>
                    <a:pt x="1591299" y="372740"/>
                    <a:pt x="1597847" y="383271"/>
                    <a:pt x="1606033" y="376250"/>
                  </a:cubicBezTo>
                  <a:cubicBezTo>
                    <a:pt x="1604396" y="385026"/>
                    <a:pt x="1612581" y="379760"/>
                    <a:pt x="1614218" y="374495"/>
                  </a:cubicBezTo>
                  <a:cubicBezTo>
                    <a:pt x="1610944" y="386781"/>
                    <a:pt x="1622404" y="381515"/>
                    <a:pt x="1620767" y="388536"/>
                  </a:cubicBezTo>
                  <a:cubicBezTo>
                    <a:pt x="1624041" y="388536"/>
                    <a:pt x="1625678" y="386781"/>
                    <a:pt x="1627315" y="383271"/>
                  </a:cubicBezTo>
                  <a:cubicBezTo>
                    <a:pt x="1627315" y="390291"/>
                    <a:pt x="1635501" y="388536"/>
                    <a:pt x="1637138" y="393801"/>
                  </a:cubicBezTo>
                  <a:cubicBezTo>
                    <a:pt x="1638775" y="392046"/>
                    <a:pt x="1640413" y="390291"/>
                    <a:pt x="1642050" y="388536"/>
                  </a:cubicBezTo>
                  <a:cubicBezTo>
                    <a:pt x="1643687" y="392046"/>
                    <a:pt x="1643687" y="395556"/>
                    <a:pt x="1646961" y="399067"/>
                  </a:cubicBezTo>
                  <a:cubicBezTo>
                    <a:pt x="1648598" y="397311"/>
                    <a:pt x="1650235" y="395556"/>
                    <a:pt x="1651873" y="393801"/>
                  </a:cubicBezTo>
                  <a:cubicBezTo>
                    <a:pt x="1653510" y="399067"/>
                    <a:pt x="1655147" y="402577"/>
                    <a:pt x="1660058" y="397311"/>
                  </a:cubicBezTo>
                  <a:cubicBezTo>
                    <a:pt x="1656784" y="399067"/>
                    <a:pt x="1655147" y="404332"/>
                    <a:pt x="1658421" y="407842"/>
                  </a:cubicBezTo>
                  <a:cubicBezTo>
                    <a:pt x="1660058" y="404332"/>
                    <a:pt x="1663333" y="400822"/>
                    <a:pt x="1666607" y="400822"/>
                  </a:cubicBezTo>
                  <a:cubicBezTo>
                    <a:pt x="1661695" y="406087"/>
                    <a:pt x="1663333" y="416618"/>
                    <a:pt x="1669881" y="420128"/>
                  </a:cubicBezTo>
                  <a:cubicBezTo>
                    <a:pt x="1671518" y="416618"/>
                    <a:pt x="1668244" y="409597"/>
                    <a:pt x="1674793" y="407842"/>
                  </a:cubicBezTo>
                  <a:cubicBezTo>
                    <a:pt x="1686253" y="402577"/>
                    <a:pt x="1681341" y="411352"/>
                    <a:pt x="1686253" y="411352"/>
                  </a:cubicBezTo>
                  <a:cubicBezTo>
                    <a:pt x="1686253" y="407842"/>
                    <a:pt x="1689527" y="404332"/>
                    <a:pt x="1692801" y="402577"/>
                  </a:cubicBezTo>
                  <a:cubicBezTo>
                    <a:pt x="1691164" y="406087"/>
                    <a:pt x="1691164" y="409597"/>
                    <a:pt x="1691164" y="413107"/>
                  </a:cubicBezTo>
                  <a:cubicBezTo>
                    <a:pt x="1704261" y="406087"/>
                    <a:pt x="1689527" y="427148"/>
                    <a:pt x="1702624" y="420128"/>
                  </a:cubicBezTo>
                  <a:cubicBezTo>
                    <a:pt x="1700987" y="421883"/>
                    <a:pt x="1699350" y="423638"/>
                    <a:pt x="1697713" y="425393"/>
                  </a:cubicBezTo>
                  <a:cubicBezTo>
                    <a:pt x="1700987" y="427148"/>
                    <a:pt x="1705898" y="425393"/>
                    <a:pt x="1707535" y="421883"/>
                  </a:cubicBezTo>
                  <a:cubicBezTo>
                    <a:pt x="1704261" y="428903"/>
                    <a:pt x="1717358" y="425393"/>
                    <a:pt x="1712447" y="434169"/>
                  </a:cubicBezTo>
                  <a:cubicBezTo>
                    <a:pt x="1707535" y="442944"/>
                    <a:pt x="1709173" y="449964"/>
                    <a:pt x="1696075" y="453475"/>
                  </a:cubicBezTo>
                  <a:cubicBezTo>
                    <a:pt x="1700987" y="451720"/>
                    <a:pt x="1704261" y="453475"/>
                    <a:pt x="1705898" y="458740"/>
                  </a:cubicBezTo>
                  <a:cubicBezTo>
                    <a:pt x="1705898" y="451720"/>
                    <a:pt x="1714084" y="441189"/>
                    <a:pt x="1720632" y="449964"/>
                  </a:cubicBezTo>
                  <a:cubicBezTo>
                    <a:pt x="1727181" y="458740"/>
                    <a:pt x="1715721" y="462250"/>
                    <a:pt x="1710810" y="469271"/>
                  </a:cubicBezTo>
                  <a:cubicBezTo>
                    <a:pt x="1707535" y="474536"/>
                    <a:pt x="1702624" y="492087"/>
                    <a:pt x="1704261" y="497352"/>
                  </a:cubicBezTo>
                  <a:cubicBezTo>
                    <a:pt x="1707535" y="504373"/>
                    <a:pt x="1696075" y="509638"/>
                    <a:pt x="1700987" y="514903"/>
                  </a:cubicBezTo>
                  <a:cubicBezTo>
                    <a:pt x="1700987" y="506128"/>
                    <a:pt x="1714084" y="502618"/>
                    <a:pt x="1718995" y="495597"/>
                  </a:cubicBezTo>
                  <a:cubicBezTo>
                    <a:pt x="1722270" y="486822"/>
                    <a:pt x="1718995" y="474536"/>
                    <a:pt x="1723907" y="469271"/>
                  </a:cubicBezTo>
                  <a:cubicBezTo>
                    <a:pt x="1727181" y="465760"/>
                    <a:pt x="1738641" y="458740"/>
                    <a:pt x="1741915" y="464005"/>
                  </a:cubicBezTo>
                  <a:cubicBezTo>
                    <a:pt x="1746827" y="472781"/>
                    <a:pt x="1728818" y="478046"/>
                    <a:pt x="1727181" y="485067"/>
                  </a:cubicBezTo>
                  <a:cubicBezTo>
                    <a:pt x="1733729" y="481556"/>
                    <a:pt x="1735367" y="483311"/>
                    <a:pt x="1733729" y="488577"/>
                  </a:cubicBezTo>
                  <a:cubicBezTo>
                    <a:pt x="1740278" y="485067"/>
                    <a:pt x="1748464" y="462250"/>
                    <a:pt x="1751738" y="474536"/>
                  </a:cubicBezTo>
                  <a:cubicBezTo>
                    <a:pt x="1751738" y="467516"/>
                    <a:pt x="1769747" y="462250"/>
                    <a:pt x="1776295" y="465760"/>
                  </a:cubicBezTo>
                  <a:cubicBezTo>
                    <a:pt x="1774658" y="449964"/>
                    <a:pt x="1812312" y="467516"/>
                    <a:pt x="1817224" y="471026"/>
                  </a:cubicBezTo>
                  <a:cubicBezTo>
                    <a:pt x="1822135" y="472781"/>
                    <a:pt x="1846692" y="481556"/>
                    <a:pt x="1848329" y="486822"/>
                  </a:cubicBezTo>
                  <a:cubicBezTo>
                    <a:pt x="1853241" y="483311"/>
                    <a:pt x="1867975" y="492087"/>
                    <a:pt x="1864701" y="481556"/>
                  </a:cubicBezTo>
                  <a:cubicBezTo>
                    <a:pt x="1872886" y="483311"/>
                    <a:pt x="1877798" y="486822"/>
                    <a:pt x="1884346" y="490332"/>
                  </a:cubicBezTo>
                  <a:cubicBezTo>
                    <a:pt x="1890895" y="493842"/>
                    <a:pt x="1899081" y="492087"/>
                    <a:pt x="1905629" y="499107"/>
                  </a:cubicBezTo>
                  <a:cubicBezTo>
                    <a:pt x="1905629" y="488577"/>
                    <a:pt x="1912178" y="490332"/>
                    <a:pt x="1920363" y="488577"/>
                  </a:cubicBezTo>
                  <a:cubicBezTo>
                    <a:pt x="1936735" y="488577"/>
                    <a:pt x="1951469" y="483311"/>
                    <a:pt x="1967840" y="486822"/>
                  </a:cubicBezTo>
                  <a:cubicBezTo>
                    <a:pt x="1998946" y="492087"/>
                    <a:pt x="2028415" y="516658"/>
                    <a:pt x="2051334" y="532454"/>
                  </a:cubicBezTo>
                  <a:cubicBezTo>
                    <a:pt x="2059520" y="539475"/>
                    <a:pt x="2069343" y="539475"/>
                    <a:pt x="2075891" y="546495"/>
                  </a:cubicBezTo>
                  <a:cubicBezTo>
                    <a:pt x="2082440" y="553516"/>
                    <a:pt x="2087351" y="560536"/>
                    <a:pt x="2092263" y="567556"/>
                  </a:cubicBezTo>
                  <a:cubicBezTo>
                    <a:pt x="2100449" y="576332"/>
                    <a:pt x="2108634" y="579842"/>
                    <a:pt x="2115183" y="586863"/>
                  </a:cubicBezTo>
                  <a:cubicBezTo>
                    <a:pt x="2121731" y="595638"/>
                    <a:pt x="2133191" y="597393"/>
                    <a:pt x="2141377" y="606169"/>
                  </a:cubicBezTo>
                  <a:cubicBezTo>
                    <a:pt x="2147925" y="614944"/>
                    <a:pt x="2159385" y="611434"/>
                    <a:pt x="2167571" y="618454"/>
                  </a:cubicBezTo>
                  <a:cubicBezTo>
                    <a:pt x="2177394" y="627230"/>
                    <a:pt x="2193765" y="623720"/>
                    <a:pt x="2206863" y="621965"/>
                  </a:cubicBezTo>
                  <a:cubicBezTo>
                    <a:pt x="2233057" y="618454"/>
                    <a:pt x="2254339" y="628985"/>
                    <a:pt x="2262525" y="653556"/>
                  </a:cubicBezTo>
                  <a:cubicBezTo>
                    <a:pt x="2264162" y="662332"/>
                    <a:pt x="2269074" y="671107"/>
                    <a:pt x="2269074" y="681638"/>
                  </a:cubicBezTo>
                  <a:cubicBezTo>
                    <a:pt x="2269074" y="685148"/>
                    <a:pt x="2267437" y="690414"/>
                    <a:pt x="2269074" y="690414"/>
                  </a:cubicBezTo>
                  <a:cubicBezTo>
                    <a:pt x="2272348" y="692169"/>
                    <a:pt x="2273985" y="695679"/>
                    <a:pt x="2275622" y="699189"/>
                  </a:cubicBezTo>
                  <a:cubicBezTo>
                    <a:pt x="2280534" y="709720"/>
                    <a:pt x="2288719" y="734291"/>
                    <a:pt x="2282171" y="744822"/>
                  </a:cubicBezTo>
                  <a:cubicBezTo>
                    <a:pt x="2283808" y="743067"/>
                    <a:pt x="2285445" y="739556"/>
                    <a:pt x="2287082" y="737801"/>
                  </a:cubicBezTo>
                  <a:cubicBezTo>
                    <a:pt x="2285445" y="748332"/>
                    <a:pt x="2295268" y="762373"/>
                    <a:pt x="2282171" y="771148"/>
                  </a:cubicBezTo>
                  <a:cubicBezTo>
                    <a:pt x="2283808" y="771148"/>
                    <a:pt x="2287082" y="771148"/>
                    <a:pt x="2288719" y="772903"/>
                  </a:cubicBezTo>
                  <a:cubicBezTo>
                    <a:pt x="2283808" y="781679"/>
                    <a:pt x="2291994" y="793965"/>
                    <a:pt x="2285445" y="800985"/>
                  </a:cubicBezTo>
                  <a:cubicBezTo>
                    <a:pt x="2278897" y="809761"/>
                    <a:pt x="2283808" y="822046"/>
                    <a:pt x="2278897" y="832577"/>
                  </a:cubicBezTo>
                  <a:cubicBezTo>
                    <a:pt x="2272348" y="843107"/>
                    <a:pt x="2270711" y="855393"/>
                    <a:pt x="2264162" y="865924"/>
                  </a:cubicBezTo>
                  <a:cubicBezTo>
                    <a:pt x="2259251" y="878210"/>
                    <a:pt x="2246154" y="885230"/>
                    <a:pt x="2239605" y="897516"/>
                  </a:cubicBezTo>
                  <a:cubicBezTo>
                    <a:pt x="2237968" y="897516"/>
                    <a:pt x="2236331" y="895761"/>
                    <a:pt x="2234694" y="894005"/>
                  </a:cubicBezTo>
                  <a:cubicBezTo>
                    <a:pt x="2234694" y="899271"/>
                    <a:pt x="2233057" y="904536"/>
                    <a:pt x="2228145" y="897516"/>
                  </a:cubicBezTo>
                  <a:cubicBezTo>
                    <a:pt x="2229783" y="901026"/>
                    <a:pt x="2231419" y="901026"/>
                    <a:pt x="2234694" y="902781"/>
                  </a:cubicBezTo>
                  <a:cubicBezTo>
                    <a:pt x="2226508" y="916822"/>
                    <a:pt x="2215048" y="934373"/>
                    <a:pt x="2201951" y="946659"/>
                  </a:cubicBezTo>
                  <a:cubicBezTo>
                    <a:pt x="2195403" y="950169"/>
                    <a:pt x="2188854" y="951924"/>
                    <a:pt x="2183943" y="957189"/>
                  </a:cubicBezTo>
                  <a:cubicBezTo>
                    <a:pt x="2177394" y="960699"/>
                    <a:pt x="2172483" y="967720"/>
                    <a:pt x="2165934" y="971230"/>
                  </a:cubicBezTo>
                  <a:cubicBezTo>
                    <a:pt x="2167571" y="965965"/>
                    <a:pt x="2164297" y="964210"/>
                    <a:pt x="2159385" y="962454"/>
                  </a:cubicBezTo>
                  <a:cubicBezTo>
                    <a:pt x="2159385" y="967720"/>
                    <a:pt x="2165934" y="969475"/>
                    <a:pt x="2164297" y="972985"/>
                  </a:cubicBezTo>
                  <a:cubicBezTo>
                    <a:pt x="2164297" y="978250"/>
                    <a:pt x="2157749" y="985271"/>
                    <a:pt x="2152837" y="978250"/>
                  </a:cubicBezTo>
                  <a:cubicBezTo>
                    <a:pt x="2154474" y="981761"/>
                    <a:pt x="2162660" y="985271"/>
                    <a:pt x="2157749" y="992291"/>
                  </a:cubicBezTo>
                  <a:cubicBezTo>
                    <a:pt x="2156111" y="994046"/>
                    <a:pt x="2144651" y="1004577"/>
                    <a:pt x="2149563" y="994046"/>
                  </a:cubicBezTo>
                  <a:cubicBezTo>
                    <a:pt x="2146289" y="999312"/>
                    <a:pt x="2146289" y="1004577"/>
                    <a:pt x="2141377" y="1009842"/>
                  </a:cubicBezTo>
                  <a:cubicBezTo>
                    <a:pt x="2143014" y="1008087"/>
                    <a:pt x="2146289" y="1008087"/>
                    <a:pt x="2147925" y="1006332"/>
                  </a:cubicBezTo>
                  <a:cubicBezTo>
                    <a:pt x="2136465" y="1022128"/>
                    <a:pt x="2116820" y="1101108"/>
                    <a:pt x="2085714" y="1097597"/>
                  </a:cubicBezTo>
                  <a:cubicBezTo>
                    <a:pt x="2090626" y="1085312"/>
                    <a:pt x="2077529" y="1083557"/>
                    <a:pt x="2074254" y="1073026"/>
                  </a:cubicBezTo>
                  <a:cubicBezTo>
                    <a:pt x="2073436" y="1075659"/>
                    <a:pt x="2071389" y="1080924"/>
                    <a:pt x="2068934" y="1083995"/>
                  </a:cubicBezTo>
                  <a:lnTo>
                    <a:pt x="2065179" y="1086273"/>
                  </a:lnTo>
                  <a:lnTo>
                    <a:pt x="2061157" y="1081801"/>
                  </a:lnTo>
                  <a:cubicBezTo>
                    <a:pt x="2062385" y="1084873"/>
                    <a:pt x="2063715" y="1086189"/>
                    <a:pt x="2065045" y="1086354"/>
                  </a:cubicBezTo>
                  <a:lnTo>
                    <a:pt x="2065179" y="1086273"/>
                  </a:lnTo>
                  <a:lnTo>
                    <a:pt x="2066682" y="1087944"/>
                  </a:lnTo>
                  <a:cubicBezTo>
                    <a:pt x="2068933" y="1089699"/>
                    <a:pt x="2070980" y="1091454"/>
                    <a:pt x="2070980" y="1094087"/>
                  </a:cubicBezTo>
                  <a:cubicBezTo>
                    <a:pt x="2070980" y="1104618"/>
                    <a:pt x="2057883" y="1109883"/>
                    <a:pt x="2061157" y="1120414"/>
                  </a:cubicBezTo>
                  <a:cubicBezTo>
                    <a:pt x="2052971" y="1115148"/>
                    <a:pt x="2054609" y="1129189"/>
                    <a:pt x="2054609" y="1134455"/>
                  </a:cubicBezTo>
                  <a:cubicBezTo>
                    <a:pt x="2054609" y="1132699"/>
                    <a:pt x="2056246" y="1129189"/>
                    <a:pt x="2057883" y="1127434"/>
                  </a:cubicBezTo>
                  <a:cubicBezTo>
                    <a:pt x="2059520" y="1134455"/>
                    <a:pt x="2059520" y="1139720"/>
                    <a:pt x="2059520" y="1146740"/>
                  </a:cubicBezTo>
                  <a:cubicBezTo>
                    <a:pt x="2057883" y="1146740"/>
                    <a:pt x="2056246" y="1144985"/>
                    <a:pt x="2052971" y="1143230"/>
                  </a:cubicBezTo>
                  <a:cubicBezTo>
                    <a:pt x="2057883" y="1146740"/>
                    <a:pt x="2062794" y="1159026"/>
                    <a:pt x="2061157" y="1164291"/>
                  </a:cubicBezTo>
                  <a:cubicBezTo>
                    <a:pt x="2062794" y="1160781"/>
                    <a:pt x="2064431" y="1157271"/>
                    <a:pt x="2066069" y="1153761"/>
                  </a:cubicBezTo>
                  <a:cubicBezTo>
                    <a:pt x="2066069" y="1174822"/>
                    <a:pt x="2059520" y="1192373"/>
                    <a:pt x="2062794" y="1215189"/>
                  </a:cubicBezTo>
                  <a:cubicBezTo>
                    <a:pt x="2064431" y="1232740"/>
                    <a:pt x="2074254" y="1252046"/>
                    <a:pt x="2074254" y="1269597"/>
                  </a:cubicBezTo>
                  <a:cubicBezTo>
                    <a:pt x="2075891" y="1302944"/>
                    <a:pt x="2054609" y="1332781"/>
                    <a:pt x="2064431" y="1366128"/>
                  </a:cubicBezTo>
                  <a:cubicBezTo>
                    <a:pt x="2069343" y="1385434"/>
                    <a:pt x="2056246" y="1387189"/>
                    <a:pt x="2048060" y="1401230"/>
                  </a:cubicBezTo>
                  <a:cubicBezTo>
                    <a:pt x="2038237" y="1417026"/>
                    <a:pt x="2036600" y="1436332"/>
                    <a:pt x="2038237" y="1455638"/>
                  </a:cubicBezTo>
                  <a:cubicBezTo>
                    <a:pt x="2039874" y="1467924"/>
                    <a:pt x="2049697" y="1494251"/>
                    <a:pt x="2031689" y="1501271"/>
                  </a:cubicBezTo>
                  <a:cubicBezTo>
                    <a:pt x="2016955" y="1506536"/>
                    <a:pt x="2028415" y="1534618"/>
                    <a:pt x="2010406" y="1538128"/>
                  </a:cubicBezTo>
                  <a:cubicBezTo>
                    <a:pt x="2023503" y="1548659"/>
                    <a:pt x="2000583" y="1560944"/>
                    <a:pt x="1994035" y="1567965"/>
                  </a:cubicBezTo>
                  <a:cubicBezTo>
                    <a:pt x="1987486" y="1573230"/>
                    <a:pt x="1989123" y="1578495"/>
                    <a:pt x="1985849" y="1585516"/>
                  </a:cubicBezTo>
                  <a:cubicBezTo>
                    <a:pt x="1982575" y="1596047"/>
                    <a:pt x="1977663" y="1606577"/>
                    <a:pt x="1979300" y="1618863"/>
                  </a:cubicBezTo>
                  <a:cubicBezTo>
                    <a:pt x="1980937" y="1625883"/>
                    <a:pt x="1985849" y="1634659"/>
                    <a:pt x="1979300" y="1639924"/>
                  </a:cubicBezTo>
                  <a:cubicBezTo>
                    <a:pt x="1971115" y="1650455"/>
                    <a:pt x="1958017" y="1648700"/>
                    <a:pt x="1948195" y="1655720"/>
                  </a:cubicBezTo>
                  <a:cubicBezTo>
                    <a:pt x="1940009" y="1659230"/>
                    <a:pt x="1933460" y="1666251"/>
                    <a:pt x="1930186" y="1673271"/>
                  </a:cubicBezTo>
                  <a:cubicBezTo>
                    <a:pt x="1928549" y="1678536"/>
                    <a:pt x="1930186" y="1682047"/>
                    <a:pt x="1931823" y="1687312"/>
                  </a:cubicBezTo>
                  <a:cubicBezTo>
                    <a:pt x="1933460" y="1690822"/>
                    <a:pt x="1926912" y="1692577"/>
                    <a:pt x="1930186" y="1697842"/>
                  </a:cubicBezTo>
                  <a:cubicBezTo>
                    <a:pt x="1922001" y="1690822"/>
                    <a:pt x="1900718" y="1694332"/>
                    <a:pt x="1890895" y="1696087"/>
                  </a:cubicBezTo>
                  <a:cubicBezTo>
                    <a:pt x="1885983" y="1697842"/>
                    <a:pt x="1876161" y="1699598"/>
                    <a:pt x="1871249" y="1697842"/>
                  </a:cubicBezTo>
                  <a:cubicBezTo>
                    <a:pt x="1863063" y="1692577"/>
                    <a:pt x="1869612" y="1685557"/>
                    <a:pt x="1867975" y="1680291"/>
                  </a:cubicBezTo>
                  <a:cubicBezTo>
                    <a:pt x="1849966" y="1682047"/>
                    <a:pt x="1864701" y="1689067"/>
                    <a:pt x="1863063" y="1696087"/>
                  </a:cubicBezTo>
                  <a:cubicBezTo>
                    <a:pt x="1859789" y="1704863"/>
                    <a:pt x="1825409" y="1701353"/>
                    <a:pt x="1817224" y="1704863"/>
                  </a:cubicBezTo>
                  <a:cubicBezTo>
                    <a:pt x="1822135" y="1699598"/>
                    <a:pt x="1831958" y="1703108"/>
                    <a:pt x="1838506" y="1699598"/>
                  </a:cubicBezTo>
                  <a:cubicBezTo>
                    <a:pt x="1831958" y="1694332"/>
                    <a:pt x="1823772" y="1690822"/>
                    <a:pt x="1813949" y="1696087"/>
                  </a:cubicBezTo>
                  <a:cubicBezTo>
                    <a:pt x="1805764" y="1701353"/>
                    <a:pt x="1802489" y="1697842"/>
                    <a:pt x="1794304" y="1697842"/>
                  </a:cubicBezTo>
                  <a:cubicBezTo>
                    <a:pt x="1787755" y="1697842"/>
                    <a:pt x="1777932" y="1699598"/>
                    <a:pt x="1776295" y="1706618"/>
                  </a:cubicBezTo>
                  <a:cubicBezTo>
                    <a:pt x="1774658" y="1711883"/>
                    <a:pt x="1784481" y="1713638"/>
                    <a:pt x="1787755" y="1717149"/>
                  </a:cubicBezTo>
                  <a:cubicBezTo>
                    <a:pt x="1779569" y="1724169"/>
                    <a:pt x="1768109" y="1717149"/>
                    <a:pt x="1761561" y="1724169"/>
                  </a:cubicBezTo>
                  <a:cubicBezTo>
                    <a:pt x="1756649" y="1731189"/>
                    <a:pt x="1750101" y="1731189"/>
                    <a:pt x="1743552" y="1736455"/>
                  </a:cubicBezTo>
                  <a:cubicBezTo>
                    <a:pt x="1737004" y="1739965"/>
                    <a:pt x="1743552" y="1745230"/>
                    <a:pt x="1738641" y="1748740"/>
                  </a:cubicBezTo>
                  <a:cubicBezTo>
                    <a:pt x="1730455" y="1754006"/>
                    <a:pt x="1715721" y="1739965"/>
                    <a:pt x="1704261" y="1748740"/>
                  </a:cubicBezTo>
                  <a:cubicBezTo>
                    <a:pt x="1702624" y="1750496"/>
                    <a:pt x="1694438" y="1762781"/>
                    <a:pt x="1691164" y="1761026"/>
                  </a:cubicBezTo>
                  <a:cubicBezTo>
                    <a:pt x="1689527" y="1757516"/>
                    <a:pt x="1691164" y="1752251"/>
                    <a:pt x="1684615" y="1754006"/>
                  </a:cubicBezTo>
                  <a:cubicBezTo>
                    <a:pt x="1687890" y="1762781"/>
                    <a:pt x="1674793" y="1764536"/>
                    <a:pt x="1668244" y="1768047"/>
                  </a:cubicBezTo>
                  <a:cubicBezTo>
                    <a:pt x="1658421" y="1773312"/>
                    <a:pt x="1655147" y="1782087"/>
                    <a:pt x="1648598" y="1789108"/>
                  </a:cubicBezTo>
                  <a:cubicBezTo>
                    <a:pt x="1640413" y="1796128"/>
                    <a:pt x="1628953" y="1797883"/>
                    <a:pt x="1620767" y="1804904"/>
                  </a:cubicBezTo>
                  <a:cubicBezTo>
                    <a:pt x="1612581" y="1810169"/>
                    <a:pt x="1609307" y="1818945"/>
                    <a:pt x="1601121" y="1824210"/>
                  </a:cubicBezTo>
                  <a:cubicBezTo>
                    <a:pt x="1602759" y="1824210"/>
                    <a:pt x="1604396" y="1825965"/>
                    <a:pt x="1606033" y="1827720"/>
                  </a:cubicBezTo>
                  <a:cubicBezTo>
                    <a:pt x="1601121" y="1832985"/>
                    <a:pt x="1594573" y="1840006"/>
                    <a:pt x="1591299" y="1847026"/>
                  </a:cubicBezTo>
                  <a:cubicBezTo>
                    <a:pt x="1589661" y="1843516"/>
                    <a:pt x="1591299" y="1840006"/>
                    <a:pt x="1594573" y="1836496"/>
                  </a:cubicBezTo>
                  <a:cubicBezTo>
                    <a:pt x="1588024" y="1840006"/>
                    <a:pt x="1581476" y="1838251"/>
                    <a:pt x="1576564" y="1834740"/>
                  </a:cubicBezTo>
                  <a:cubicBezTo>
                    <a:pt x="1579839" y="1845271"/>
                    <a:pt x="1573290" y="1852291"/>
                    <a:pt x="1561830" y="1843516"/>
                  </a:cubicBezTo>
                  <a:cubicBezTo>
                    <a:pt x="1561830" y="1848781"/>
                    <a:pt x="1578201" y="1855802"/>
                    <a:pt x="1583113" y="1855802"/>
                  </a:cubicBezTo>
                  <a:cubicBezTo>
                    <a:pt x="1579839" y="1859312"/>
                    <a:pt x="1578201" y="1862822"/>
                    <a:pt x="1576564" y="1868087"/>
                  </a:cubicBezTo>
                  <a:cubicBezTo>
                    <a:pt x="1576564" y="1871598"/>
                    <a:pt x="1566741" y="1869843"/>
                    <a:pt x="1565104" y="1873353"/>
                  </a:cubicBezTo>
                  <a:cubicBezTo>
                    <a:pt x="1568379" y="1871598"/>
                    <a:pt x="1571653" y="1873353"/>
                    <a:pt x="1576564" y="1873353"/>
                  </a:cubicBezTo>
                  <a:cubicBezTo>
                    <a:pt x="1574927" y="1878618"/>
                    <a:pt x="1576564" y="1882128"/>
                    <a:pt x="1574927" y="1887394"/>
                  </a:cubicBezTo>
                  <a:cubicBezTo>
                    <a:pt x="1573290" y="1892659"/>
                    <a:pt x="1566741" y="1894414"/>
                    <a:pt x="1565104" y="1887394"/>
                  </a:cubicBezTo>
                  <a:cubicBezTo>
                    <a:pt x="1566741" y="1890904"/>
                    <a:pt x="1566741" y="1897924"/>
                    <a:pt x="1571653" y="1899679"/>
                  </a:cubicBezTo>
                  <a:cubicBezTo>
                    <a:pt x="1578201" y="1901434"/>
                    <a:pt x="1573290" y="1913720"/>
                    <a:pt x="1574927" y="1918985"/>
                  </a:cubicBezTo>
                  <a:cubicBezTo>
                    <a:pt x="1578201" y="1926006"/>
                    <a:pt x="1588024" y="1938291"/>
                    <a:pt x="1583113" y="1947067"/>
                  </a:cubicBezTo>
                  <a:cubicBezTo>
                    <a:pt x="1591299" y="1945312"/>
                    <a:pt x="1591299" y="1954087"/>
                    <a:pt x="1584750" y="1955843"/>
                  </a:cubicBezTo>
                  <a:cubicBezTo>
                    <a:pt x="1591299" y="1961108"/>
                    <a:pt x="1586387" y="1982169"/>
                    <a:pt x="1591299" y="1990945"/>
                  </a:cubicBezTo>
                  <a:cubicBezTo>
                    <a:pt x="1596210" y="1999720"/>
                    <a:pt x="1588024" y="2019026"/>
                    <a:pt x="1586387" y="2027802"/>
                  </a:cubicBezTo>
                  <a:cubicBezTo>
                    <a:pt x="1584750" y="2026047"/>
                    <a:pt x="1581476" y="2024292"/>
                    <a:pt x="1579839" y="2020781"/>
                  </a:cubicBezTo>
                  <a:cubicBezTo>
                    <a:pt x="1581476" y="2026047"/>
                    <a:pt x="1581476" y="2031312"/>
                    <a:pt x="1588024" y="2031312"/>
                  </a:cubicBezTo>
                  <a:cubicBezTo>
                    <a:pt x="1581476" y="2040087"/>
                    <a:pt x="1571653" y="2045353"/>
                    <a:pt x="1563467" y="2050618"/>
                  </a:cubicBezTo>
                  <a:cubicBezTo>
                    <a:pt x="1555281" y="2057638"/>
                    <a:pt x="1548733" y="2066414"/>
                    <a:pt x="1543821" y="2075189"/>
                  </a:cubicBezTo>
                  <a:cubicBezTo>
                    <a:pt x="1530724" y="2096251"/>
                    <a:pt x="1527450" y="2119067"/>
                    <a:pt x="1520901" y="2143638"/>
                  </a:cubicBezTo>
                  <a:cubicBezTo>
                    <a:pt x="1514353" y="2164700"/>
                    <a:pt x="1502893" y="2184006"/>
                    <a:pt x="1488159" y="2203312"/>
                  </a:cubicBezTo>
                  <a:cubicBezTo>
                    <a:pt x="1475062" y="2220863"/>
                    <a:pt x="1455416" y="2233149"/>
                    <a:pt x="1440682" y="2248945"/>
                  </a:cubicBezTo>
                  <a:cubicBezTo>
                    <a:pt x="1443956" y="2243679"/>
                    <a:pt x="1439045" y="2234904"/>
                    <a:pt x="1437407" y="2229638"/>
                  </a:cubicBezTo>
                  <a:cubicBezTo>
                    <a:pt x="1445593" y="2231394"/>
                    <a:pt x="1448867" y="2231394"/>
                    <a:pt x="1457053" y="2227883"/>
                  </a:cubicBezTo>
                  <a:cubicBezTo>
                    <a:pt x="1461965" y="2222618"/>
                    <a:pt x="1466876" y="2213843"/>
                    <a:pt x="1471787" y="2210332"/>
                  </a:cubicBezTo>
                  <a:cubicBezTo>
                    <a:pt x="1479973" y="2206822"/>
                    <a:pt x="1481610" y="2203312"/>
                    <a:pt x="1481610" y="2194536"/>
                  </a:cubicBezTo>
                  <a:cubicBezTo>
                    <a:pt x="1481610" y="2189271"/>
                    <a:pt x="1483247" y="2180496"/>
                    <a:pt x="1489796" y="2187516"/>
                  </a:cubicBezTo>
                  <a:cubicBezTo>
                    <a:pt x="1486522" y="2180496"/>
                    <a:pt x="1491433" y="2176985"/>
                    <a:pt x="1496345" y="2171720"/>
                  </a:cubicBezTo>
                  <a:cubicBezTo>
                    <a:pt x="1501256" y="2166455"/>
                    <a:pt x="1501256" y="2161189"/>
                    <a:pt x="1501256" y="2155924"/>
                  </a:cubicBezTo>
                  <a:cubicBezTo>
                    <a:pt x="1499619" y="2152414"/>
                    <a:pt x="1494707" y="2138373"/>
                    <a:pt x="1504530" y="2147149"/>
                  </a:cubicBezTo>
                  <a:cubicBezTo>
                    <a:pt x="1506167" y="2143638"/>
                    <a:pt x="1502893" y="2131353"/>
                    <a:pt x="1497982" y="2133108"/>
                  </a:cubicBezTo>
                  <a:cubicBezTo>
                    <a:pt x="1496345" y="2133108"/>
                    <a:pt x="1483247" y="2141883"/>
                    <a:pt x="1483247" y="2145394"/>
                  </a:cubicBezTo>
                  <a:cubicBezTo>
                    <a:pt x="1478336" y="2140128"/>
                    <a:pt x="1476699" y="2136618"/>
                    <a:pt x="1471787" y="2134863"/>
                  </a:cubicBezTo>
                  <a:cubicBezTo>
                    <a:pt x="1465239" y="2133108"/>
                    <a:pt x="1466876" y="2124332"/>
                    <a:pt x="1460327" y="2122577"/>
                  </a:cubicBezTo>
                  <a:cubicBezTo>
                    <a:pt x="1460327" y="2134863"/>
                    <a:pt x="1466876" y="2134863"/>
                    <a:pt x="1473425" y="2145394"/>
                  </a:cubicBezTo>
                  <a:cubicBezTo>
                    <a:pt x="1460327" y="2147149"/>
                    <a:pt x="1470150" y="2161189"/>
                    <a:pt x="1468513" y="2168210"/>
                  </a:cubicBezTo>
                  <a:cubicBezTo>
                    <a:pt x="1468513" y="2164700"/>
                    <a:pt x="1466876" y="2161189"/>
                    <a:pt x="1463602" y="2157679"/>
                  </a:cubicBezTo>
                  <a:cubicBezTo>
                    <a:pt x="1461965" y="2162945"/>
                    <a:pt x="1466876" y="2168210"/>
                    <a:pt x="1463602" y="2173475"/>
                  </a:cubicBezTo>
                  <a:cubicBezTo>
                    <a:pt x="1463602" y="2175230"/>
                    <a:pt x="1458690" y="2175230"/>
                    <a:pt x="1460327" y="2176985"/>
                  </a:cubicBezTo>
                  <a:cubicBezTo>
                    <a:pt x="1461965" y="2189271"/>
                    <a:pt x="1450505" y="2194536"/>
                    <a:pt x="1442319" y="2199802"/>
                  </a:cubicBezTo>
                  <a:cubicBezTo>
                    <a:pt x="1435770" y="2203312"/>
                    <a:pt x="1437407" y="2210332"/>
                    <a:pt x="1435770" y="2217353"/>
                  </a:cubicBezTo>
                  <a:cubicBezTo>
                    <a:pt x="1434133" y="2222618"/>
                    <a:pt x="1421036" y="2234904"/>
                    <a:pt x="1434133" y="2234904"/>
                  </a:cubicBezTo>
                  <a:cubicBezTo>
                    <a:pt x="1427585" y="2240169"/>
                    <a:pt x="1432496" y="2248945"/>
                    <a:pt x="1439045" y="2243679"/>
                  </a:cubicBezTo>
                  <a:cubicBezTo>
                    <a:pt x="1440682" y="2248945"/>
                    <a:pt x="1434133" y="2255965"/>
                    <a:pt x="1432496" y="2261230"/>
                  </a:cubicBezTo>
                  <a:cubicBezTo>
                    <a:pt x="1427585" y="2270006"/>
                    <a:pt x="1427585" y="2280536"/>
                    <a:pt x="1425947" y="2289312"/>
                  </a:cubicBezTo>
                  <a:cubicBezTo>
                    <a:pt x="1422673" y="2308618"/>
                    <a:pt x="1411213" y="2319149"/>
                    <a:pt x="1399753" y="2334945"/>
                  </a:cubicBezTo>
                  <a:cubicBezTo>
                    <a:pt x="1396479" y="2340210"/>
                    <a:pt x="1389931" y="2343720"/>
                    <a:pt x="1386656" y="2343720"/>
                  </a:cubicBezTo>
                  <a:cubicBezTo>
                    <a:pt x="1383382" y="2341965"/>
                    <a:pt x="1378471" y="2333190"/>
                    <a:pt x="1376833" y="2329679"/>
                  </a:cubicBezTo>
                  <a:cubicBezTo>
                    <a:pt x="1371922" y="2322659"/>
                    <a:pt x="1373559" y="2317394"/>
                    <a:pt x="1373559" y="2310373"/>
                  </a:cubicBezTo>
                  <a:cubicBezTo>
                    <a:pt x="1373559" y="2303353"/>
                    <a:pt x="1381745" y="2296332"/>
                    <a:pt x="1385019" y="2289312"/>
                  </a:cubicBezTo>
                  <a:cubicBezTo>
                    <a:pt x="1391568" y="2280536"/>
                    <a:pt x="1378471" y="2275271"/>
                    <a:pt x="1370285" y="2271761"/>
                  </a:cubicBezTo>
                  <a:cubicBezTo>
                    <a:pt x="1362099" y="2268251"/>
                    <a:pt x="1357188" y="2261230"/>
                    <a:pt x="1352276" y="2254210"/>
                  </a:cubicBezTo>
                  <a:cubicBezTo>
                    <a:pt x="1339179" y="2236659"/>
                    <a:pt x="1322808" y="2238414"/>
                    <a:pt x="1309711" y="2226128"/>
                  </a:cubicBezTo>
                  <a:cubicBezTo>
                    <a:pt x="1299888" y="2217353"/>
                    <a:pt x="1288428" y="2212087"/>
                    <a:pt x="1276968" y="2205067"/>
                  </a:cubicBezTo>
                  <a:cubicBezTo>
                    <a:pt x="1272057" y="2203312"/>
                    <a:pt x="1270419" y="2199802"/>
                    <a:pt x="1265508" y="2198047"/>
                  </a:cubicBezTo>
                  <a:cubicBezTo>
                    <a:pt x="1254048" y="2205067"/>
                    <a:pt x="1237677" y="2180496"/>
                    <a:pt x="1224579" y="2171720"/>
                  </a:cubicBezTo>
                  <a:cubicBezTo>
                    <a:pt x="1232765" y="2180496"/>
                    <a:pt x="1204934" y="2194536"/>
                    <a:pt x="1204934" y="2176985"/>
                  </a:cubicBezTo>
                  <a:cubicBezTo>
                    <a:pt x="1206571" y="2161189"/>
                    <a:pt x="1186925" y="2152414"/>
                    <a:pt x="1175465" y="2145394"/>
                  </a:cubicBezTo>
                  <a:cubicBezTo>
                    <a:pt x="1167280" y="2138373"/>
                    <a:pt x="1150908" y="2119067"/>
                    <a:pt x="1137811" y="2127843"/>
                  </a:cubicBezTo>
                  <a:cubicBezTo>
                    <a:pt x="1132900" y="2129598"/>
                    <a:pt x="1132900" y="2134863"/>
                    <a:pt x="1126351" y="2136618"/>
                  </a:cubicBezTo>
                  <a:cubicBezTo>
                    <a:pt x="1119803" y="2138373"/>
                    <a:pt x="1111617" y="2138373"/>
                    <a:pt x="1106705" y="2131353"/>
                  </a:cubicBezTo>
                  <a:cubicBezTo>
                    <a:pt x="1118165" y="2126087"/>
                    <a:pt x="1114891" y="2110291"/>
                    <a:pt x="1127988" y="2105026"/>
                  </a:cubicBezTo>
                  <a:cubicBezTo>
                    <a:pt x="1141085" y="2099761"/>
                    <a:pt x="1144360" y="2085720"/>
                    <a:pt x="1149271" y="2073434"/>
                  </a:cubicBezTo>
                  <a:cubicBezTo>
                    <a:pt x="1155820" y="2061149"/>
                    <a:pt x="1165643" y="2050618"/>
                    <a:pt x="1172191" y="2038332"/>
                  </a:cubicBezTo>
                  <a:cubicBezTo>
                    <a:pt x="1175465" y="2031312"/>
                    <a:pt x="1185288" y="2015516"/>
                    <a:pt x="1193474" y="2024292"/>
                  </a:cubicBezTo>
                  <a:cubicBezTo>
                    <a:pt x="1196748" y="2020781"/>
                    <a:pt x="1193474" y="2017271"/>
                    <a:pt x="1190200" y="2015516"/>
                  </a:cubicBezTo>
                  <a:cubicBezTo>
                    <a:pt x="1196748" y="2006740"/>
                    <a:pt x="1204934" y="1996210"/>
                    <a:pt x="1214757" y="1990945"/>
                  </a:cubicBezTo>
                  <a:cubicBezTo>
                    <a:pt x="1224579" y="1985679"/>
                    <a:pt x="1227854" y="1982169"/>
                    <a:pt x="1234402" y="1975149"/>
                  </a:cubicBezTo>
                  <a:cubicBezTo>
                    <a:pt x="1240951" y="1968128"/>
                    <a:pt x="1250774" y="1966373"/>
                    <a:pt x="1260597" y="1962863"/>
                  </a:cubicBezTo>
                  <a:cubicBezTo>
                    <a:pt x="1267145" y="1959353"/>
                    <a:pt x="1278605" y="1947067"/>
                    <a:pt x="1286791" y="1950577"/>
                  </a:cubicBezTo>
                  <a:cubicBezTo>
                    <a:pt x="1288428" y="1938291"/>
                    <a:pt x="1288428" y="1927761"/>
                    <a:pt x="1288428" y="1915475"/>
                  </a:cubicBezTo>
                  <a:cubicBezTo>
                    <a:pt x="1288428" y="1899679"/>
                    <a:pt x="1286791" y="1892659"/>
                    <a:pt x="1280242" y="1878618"/>
                  </a:cubicBezTo>
                  <a:cubicBezTo>
                    <a:pt x="1276968" y="1868087"/>
                    <a:pt x="1273694" y="1857557"/>
                    <a:pt x="1262234" y="1854047"/>
                  </a:cubicBezTo>
                  <a:cubicBezTo>
                    <a:pt x="1255685" y="1850536"/>
                    <a:pt x="1242588" y="1850536"/>
                    <a:pt x="1240951" y="1859312"/>
                  </a:cubicBezTo>
                  <a:cubicBezTo>
                    <a:pt x="1237677" y="1857557"/>
                    <a:pt x="1232765" y="1859312"/>
                    <a:pt x="1229491" y="1855802"/>
                  </a:cubicBezTo>
                  <a:cubicBezTo>
                    <a:pt x="1226217" y="1855802"/>
                    <a:pt x="1227854" y="1848781"/>
                    <a:pt x="1227854" y="1843516"/>
                  </a:cubicBezTo>
                  <a:cubicBezTo>
                    <a:pt x="1226217" y="1831230"/>
                    <a:pt x="1231128" y="1824210"/>
                    <a:pt x="1232765" y="1811924"/>
                  </a:cubicBezTo>
                  <a:cubicBezTo>
                    <a:pt x="1232765" y="1803149"/>
                    <a:pt x="1231128" y="1790863"/>
                    <a:pt x="1236039" y="1783842"/>
                  </a:cubicBezTo>
                  <a:cubicBezTo>
                    <a:pt x="1239314" y="1775067"/>
                    <a:pt x="1227854" y="1769802"/>
                    <a:pt x="1237677" y="1762781"/>
                  </a:cubicBezTo>
                  <a:cubicBezTo>
                    <a:pt x="1231128" y="1757516"/>
                    <a:pt x="1226217" y="1750496"/>
                    <a:pt x="1216394" y="1750496"/>
                  </a:cubicBezTo>
                  <a:cubicBezTo>
                    <a:pt x="1208208" y="1748740"/>
                    <a:pt x="1200022" y="1755761"/>
                    <a:pt x="1193474" y="1759271"/>
                  </a:cubicBezTo>
                  <a:cubicBezTo>
                    <a:pt x="1168917" y="1766291"/>
                    <a:pt x="1164005" y="1745230"/>
                    <a:pt x="1160731" y="1729434"/>
                  </a:cubicBezTo>
                  <a:cubicBezTo>
                    <a:pt x="1157457" y="1720659"/>
                    <a:pt x="1150908" y="1710128"/>
                    <a:pt x="1147634" y="1701353"/>
                  </a:cubicBezTo>
                  <a:cubicBezTo>
                    <a:pt x="1141085" y="1678536"/>
                    <a:pt x="1134537" y="1671516"/>
                    <a:pt x="1126351" y="1659230"/>
                  </a:cubicBezTo>
                  <a:cubicBezTo>
                    <a:pt x="1116528" y="1657475"/>
                    <a:pt x="1108343" y="1655720"/>
                    <a:pt x="1100157" y="1650455"/>
                  </a:cubicBezTo>
                  <a:cubicBezTo>
                    <a:pt x="1091971" y="1643434"/>
                    <a:pt x="1091971" y="1648700"/>
                    <a:pt x="1083786" y="1659230"/>
                  </a:cubicBezTo>
                  <a:cubicBezTo>
                    <a:pt x="1069051" y="1682047"/>
                    <a:pt x="1070689" y="1659230"/>
                    <a:pt x="1064140" y="1657475"/>
                  </a:cubicBezTo>
                  <a:cubicBezTo>
                    <a:pt x="1054317" y="1657475"/>
                    <a:pt x="1041220" y="1657475"/>
                    <a:pt x="1031397" y="1652210"/>
                  </a:cubicBezTo>
                  <a:cubicBezTo>
                    <a:pt x="1026486" y="1650455"/>
                    <a:pt x="1006840" y="1648700"/>
                    <a:pt x="1005203" y="1641679"/>
                  </a:cubicBezTo>
                  <a:cubicBezTo>
                    <a:pt x="1003566" y="1636414"/>
                    <a:pt x="1008477" y="1631149"/>
                    <a:pt x="1010114" y="1625883"/>
                  </a:cubicBezTo>
                  <a:cubicBezTo>
                    <a:pt x="1011751" y="1620618"/>
                    <a:pt x="1005203" y="1611842"/>
                    <a:pt x="1008477" y="1606577"/>
                  </a:cubicBezTo>
                  <a:cubicBezTo>
                    <a:pt x="1011751" y="1597802"/>
                    <a:pt x="1006840" y="1589026"/>
                    <a:pt x="1010114" y="1578495"/>
                  </a:cubicBezTo>
                  <a:cubicBezTo>
                    <a:pt x="1011751" y="1571475"/>
                    <a:pt x="997017" y="1569720"/>
                    <a:pt x="1005203" y="1560944"/>
                  </a:cubicBezTo>
                  <a:cubicBezTo>
                    <a:pt x="995380" y="1557434"/>
                    <a:pt x="992106" y="1545149"/>
                    <a:pt x="987194" y="1534618"/>
                  </a:cubicBezTo>
                  <a:cubicBezTo>
                    <a:pt x="977372" y="1522332"/>
                    <a:pt x="1011751" y="1522332"/>
                    <a:pt x="997017" y="1511802"/>
                  </a:cubicBezTo>
                  <a:cubicBezTo>
                    <a:pt x="980646" y="1499516"/>
                    <a:pt x="987194" y="1490740"/>
                    <a:pt x="995380" y="1473189"/>
                  </a:cubicBezTo>
                  <a:cubicBezTo>
                    <a:pt x="997017" y="1469679"/>
                    <a:pt x="1003566" y="1459149"/>
                    <a:pt x="1001929" y="1455638"/>
                  </a:cubicBezTo>
                  <a:cubicBezTo>
                    <a:pt x="997017" y="1448618"/>
                    <a:pt x="1001929" y="1443353"/>
                    <a:pt x="1003566" y="1434577"/>
                  </a:cubicBezTo>
                  <a:cubicBezTo>
                    <a:pt x="1011751" y="1411761"/>
                    <a:pt x="1006840" y="1408251"/>
                    <a:pt x="998654" y="1392455"/>
                  </a:cubicBezTo>
                  <a:cubicBezTo>
                    <a:pt x="990469" y="1381924"/>
                    <a:pt x="990469" y="1366128"/>
                    <a:pt x="983920" y="1367883"/>
                  </a:cubicBezTo>
                  <a:cubicBezTo>
                    <a:pt x="972460" y="1373148"/>
                    <a:pt x="956089" y="1359108"/>
                    <a:pt x="951177" y="1346822"/>
                  </a:cubicBezTo>
                  <a:cubicBezTo>
                    <a:pt x="947903" y="1339802"/>
                    <a:pt x="944629" y="1329271"/>
                    <a:pt x="944629" y="1320495"/>
                  </a:cubicBezTo>
                  <a:cubicBezTo>
                    <a:pt x="944629" y="1311720"/>
                    <a:pt x="951177" y="1304699"/>
                    <a:pt x="951177" y="1295924"/>
                  </a:cubicBezTo>
                  <a:cubicBezTo>
                    <a:pt x="933169" y="1301189"/>
                    <a:pt x="913523" y="1299434"/>
                    <a:pt x="893878" y="1297679"/>
                  </a:cubicBezTo>
                  <a:cubicBezTo>
                    <a:pt x="882418" y="1295924"/>
                    <a:pt x="854586" y="1299434"/>
                    <a:pt x="846401" y="1290659"/>
                  </a:cubicBezTo>
                  <a:cubicBezTo>
                    <a:pt x="838215" y="1283638"/>
                    <a:pt x="839852" y="1266087"/>
                    <a:pt x="838215" y="1257312"/>
                  </a:cubicBezTo>
                  <a:cubicBezTo>
                    <a:pt x="834941" y="1243271"/>
                    <a:pt x="818569" y="1236250"/>
                    <a:pt x="818569" y="1223965"/>
                  </a:cubicBezTo>
                  <a:cubicBezTo>
                    <a:pt x="823481" y="1223965"/>
                    <a:pt x="826755" y="1223965"/>
                    <a:pt x="831666" y="1223965"/>
                  </a:cubicBezTo>
                  <a:cubicBezTo>
                    <a:pt x="828392" y="1209924"/>
                    <a:pt x="823481" y="1188863"/>
                    <a:pt x="818569" y="1178332"/>
                  </a:cubicBezTo>
                  <a:cubicBezTo>
                    <a:pt x="815295" y="1173067"/>
                    <a:pt x="815295" y="1171312"/>
                    <a:pt x="815295" y="1166046"/>
                  </a:cubicBezTo>
                  <a:cubicBezTo>
                    <a:pt x="816932" y="1159026"/>
                    <a:pt x="816932" y="1152006"/>
                    <a:pt x="810383" y="1148495"/>
                  </a:cubicBezTo>
                  <a:cubicBezTo>
                    <a:pt x="792375" y="1136210"/>
                    <a:pt x="776004" y="1127434"/>
                    <a:pt x="766181" y="1129189"/>
                  </a:cubicBezTo>
                  <a:cubicBezTo>
                    <a:pt x="736712" y="1132699"/>
                    <a:pt x="743261" y="1129189"/>
                    <a:pt x="735075" y="1129189"/>
                  </a:cubicBezTo>
                  <a:cubicBezTo>
                    <a:pt x="726889" y="1129189"/>
                    <a:pt x="717067" y="1115148"/>
                    <a:pt x="713792" y="1109883"/>
                  </a:cubicBezTo>
                  <a:cubicBezTo>
                    <a:pt x="708881" y="1104618"/>
                    <a:pt x="707244" y="1108128"/>
                    <a:pt x="702332" y="1106373"/>
                  </a:cubicBezTo>
                  <a:cubicBezTo>
                    <a:pt x="697421" y="1106373"/>
                    <a:pt x="685961" y="1099352"/>
                    <a:pt x="682687" y="1097597"/>
                  </a:cubicBezTo>
                  <a:cubicBezTo>
                    <a:pt x="679412" y="1097597"/>
                    <a:pt x="676138" y="1097597"/>
                    <a:pt x="671227" y="1095842"/>
                  </a:cubicBezTo>
                  <a:cubicBezTo>
                    <a:pt x="663041" y="1092332"/>
                    <a:pt x="663041" y="1085312"/>
                    <a:pt x="658130" y="1080046"/>
                  </a:cubicBezTo>
                  <a:cubicBezTo>
                    <a:pt x="653218" y="1074781"/>
                    <a:pt x="653218" y="1076536"/>
                    <a:pt x="646670" y="1078291"/>
                  </a:cubicBezTo>
                  <a:cubicBezTo>
                    <a:pt x="638484" y="1081801"/>
                    <a:pt x="633573" y="1073026"/>
                    <a:pt x="628661" y="1071271"/>
                  </a:cubicBezTo>
                  <a:cubicBezTo>
                    <a:pt x="615564" y="1062495"/>
                    <a:pt x="610653" y="1071271"/>
                    <a:pt x="597555" y="1069516"/>
                  </a:cubicBezTo>
                  <a:cubicBezTo>
                    <a:pt x="581184" y="1066006"/>
                    <a:pt x="579547" y="1064250"/>
                    <a:pt x="571361" y="1053720"/>
                  </a:cubicBezTo>
                  <a:cubicBezTo>
                    <a:pt x="566450" y="1048455"/>
                    <a:pt x="551716" y="1039679"/>
                    <a:pt x="545167" y="1039679"/>
                  </a:cubicBezTo>
                  <a:cubicBezTo>
                    <a:pt x="538619" y="1037924"/>
                    <a:pt x="540256" y="1029148"/>
                    <a:pt x="536981" y="1025638"/>
                  </a:cubicBezTo>
                  <a:cubicBezTo>
                    <a:pt x="533707" y="1022128"/>
                    <a:pt x="527159" y="1023883"/>
                    <a:pt x="527159" y="1018618"/>
                  </a:cubicBezTo>
                  <a:cubicBezTo>
                    <a:pt x="527159" y="1008087"/>
                    <a:pt x="515699" y="999312"/>
                    <a:pt x="514061" y="988781"/>
                  </a:cubicBezTo>
                  <a:cubicBezTo>
                    <a:pt x="514061" y="983516"/>
                    <a:pt x="518973" y="980005"/>
                    <a:pt x="518973" y="972985"/>
                  </a:cubicBezTo>
                  <a:cubicBezTo>
                    <a:pt x="520610" y="969475"/>
                    <a:pt x="512424" y="967720"/>
                    <a:pt x="510787" y="962454"/>
                  </a:cubicBezTo>
                  <a:cubicBezTo>
                    <a:pt x="510787" y="957189"/>
                    <a:pt x="509150" y="951924"/>
                    <a:pt x="509150" y="948414"/>
                  </a:cubicBezTo>
                  <a:cubicBezTo>
                    <a:pt x="509150" y="941393"/>
                    <a:pt x="512424" y="937883"/>
                    <a:pt x="514061" y="932618"/>
                  </a:cubicBezTo>
                  <a:cubicBezTo>
                    <a:pt x="515699" y="922087"/>
                    <a:pt x="517336" y="904536"/>
                    <a:pt x="505876" y="899271"/>
                  </a:cubicBezTo>
                  <a:cubicBezTo>
                    <a:pt x="504239" y="901026"/>
                    <a:pt x="500964" y="906291"/>
                    <a:pt x="497690" y="906291"/>
                  </a:cubicBezTo>
                  <a:cubicBezTo>
                    <a:pt x="486230" y="904536"/>
                    <a:pt x="478044" y="904536"/>
                    <a:pt x="468222" y="906291"/>
                  </a:cubicBezTo>
                  <a:cubicBezTo>
                    <a:pt x="456762" y="908046"/>
                    <a:pt x="437116" y="909801"/>
                    <a:pt x="428930" y="918577"/>
                  </a:cubicBezTo>
                  <a:cubicBezTo>
                    <a:pt x="415833" y="930863"/>
                    <a:pt x="414196" y="939638"/>
                    <a:pt x="396187" y="939638"/>
                  </a:cubicBezTo>
                  <a:cubicBezTo>
                    <a:pt x="392913" y="941393"/>
                    <a:pt x="381453" y="948414"/>
                    <a:pt x="381453" y="953679"/>
                  </a:cubicBezTo>
                  <a:cubicBezTo>
                    <a:pt x="379816" y="960699"/>
                    <a:pt x="369993" y="957189"/>
                    <a:pt x="365082" y="957189"/>
                  </a:cubicBezTo>
                  <a:cubicBezTo>
                    <a:pt x="356896" y="957189"/>
                    <a:pt x="351985" y="962454"/>
                    <a:pt x="350348" y="967720"/>
                  </a:cubicBezTo>
                  <a:cubicBezTo>
                    <a:pt x="348710" y="976495"/>
                    <a:pt x="340525" y="980005"/>
                    <a:pt x="332339" y="983516"/>
                  </a:cubicBezTo>
                  <a:cubicBezTo>
                    <a:pt x="329065" y="983516"/>
                    <a:pt x="315968" y="990536"/>
                    <a:pt x="319242" y="980005"/>
                  </a:cubicBezTo>
                  <a:cubicBezTo>
                    <a:pt x="319242" y="978250"/>
                    <a:pt x="311056" y="976495"/>
                    <a:pt x="304508" y="976495"/>
                  </a:cubicBezTo>
                  <a:cubicBezTo>
                    <a:pt x="286499" y="976495"/>
                    <a:pt x="263579" y="972985"/>
                    <a:pt x="250482" y="974740"/>
                  </a:cubicBezTo>
                  <a:cubicBezTo>
                    <a:pt x="242296" y="974740"/>
                    <a:pt x="234111" y="983516"/>
                    <a:pt x="224288" y="980005"/>
                  </a:cubicBezTo>
                  <a:cubicBezTo>
                    <a:pt x="219377" y="980005"/>
                    <a:pt x="214465" y="971230"/>
                    <a:pt x="207917" y="976495"/>
                  </a:cubicBezTo>
                  <a:cubicBezTo>
                    <a:pt x="206279" y="957189"/>
                    <a:pt x="204642" y="937883"/>
                    <a:pt x="204642" y="920332"/>
                  </a:cubicBezTo>
                  <a:cubicBezTo>
                    <a:pt x="204642" y="911556"/>
                    <a:pt x="204642" y="909801"/>
                    <a:pt x="207917" y="901026"/>
                  </a:cubicBezTo>
                  <a:cubicBezTo>
                    <a:pt x="207917" y="899271"/>
                    <a:pt x="207917" y="897516"/>
                    <a:pt x="206279" y="895761"/>
                  </a:cubicBezTo>
                  <a:cubicBezTo>
                    <a:pt x="203005" y="890495"/>
                    <a:pt x="207917" y="888740"/>
                    <a:pt x="209554" y="883475"/>
                  </a:cubicBezTo>
                  <a:cubicBezTo>
                    <a:pt x="196457" y="885230"/>
                    <a:pt x="183359" y="904536"/>
                    <a:pt x="171900" y="913312"/>
                  </a:cubicBezTo>
                  <a:cubicBezTo>
                    <a:pt x="157165" y="923842"/>
                    <a:pt x="130971" y="918577"/>
                    <a:pt x="112963" y="916822"/>
                  </a:cubicBezTo>
                  <a:cubicBezTo>
                    <a:pt x="116237" y="908046"/>
                    <a:pt x="108051" y="895761"/>
                    <a:pt x="101503" y="890495"/>
                  </a:cubicBezTo>
                  <a:cubicBezTo>
                    <a:pt x="88405" y="879965"/>
                    <a:pt x="67123" y="886985"/>
                    <a:pt x="52388" y="879965"/>
                  </a:cubicBezTo>
                  <a:cubicBezTo>
                    <a:pt x="68760" y="860659"/>
                    <a:pt x="63848" y="855393"/>
                    <a:pt x="45840" y="839597"/>
                  </a:cubicBezTo>
                  <a:cubicBezTo>
                    <a:pt x="42566" y="836087"/>
                    <a:pt x="42566" y="832577"/>
                    <a:pt x="40928" y="829067"/>
                  </a:cubicBezTo>
                  <a:cubicBezTo>
                    <a:pt x="39291" y="823801"/>
                    <a:pt x="32743" y="822046"/>
                    <a:pt x="29468" y="818536"/>
                  </a:cubicBezTo>
                  <a:cubicBezTo>
                    <a:pt x="22920" y="809761"/>
                    <a:pt x="24557" y="799230"/>
                    <a:pt x="13097" y="792210"/>
                  </a:cubicBezTo>
                  <a:cubicBezTo>
                    <a:pt x="24557" y="786944"/>
                    <a:pt x="3274" y="774658"/>
                    <a:pt x="0" y="769393"/>
                  </a:cubicBezTo>
                  <a:cubicBezTo>
                    <a:pt x="3274" y="762373"/>
                    <a:pt x="1637" y="758863"/>
                    <a:pt x="11460" y="757107"/>
                  </a:cubicBezTo>
                  <a:cubicBezTo>
                    <a:pt x="19646" y="755352"/>
                    <a:pt x="9823" y="746577"/>
                    <a:pt x="11460" y="736046"/>
                  </a:cubicBezTo>
                  <a:cubicBezTo>
                    <a:pt x="16371" y="718495"/>
                    <a:pt x="29468" y="716740"/>
                    <a:pt x="42566" y="709720"/>
                  </a:cubicBezTo>
                  <a:cubicBezTo>
                    <a:pt x="50751" y="704454"/>
                    <a:pt x="44203" y="693924"/>
                    <a:pt x="42566" y="685148"/>
                  </a:cubicBezTo>
                  <a:cubicBezTo>
                    <a:pt x="40928" y="678128"/>
                    <a:pt x="45840" y="671107"/>
                    <a:pt x="49114" y="664087"/>
                  </a:cubicBezTo>
                  <a:cubicBezTo>
                    <a:pt x="58937" y="653556"/>
                    <a:pt x="49114" y="636005"/>
                    <a:pt x="58937" y="625475"/>
                  </a:cubicBezTo>
                  <a:cubicBezTo>
                    <a:pt x="63848" y="618454"/>
                    <a:pt x="73671" y="618454"/>
                    <a:pt x="80220" y="613189"/>
                  </a:cubicBezTo>
                  <a:cubicBezTo>
                    <a:pt x="85131" y="609679"/>
                    <a:pt x="85131" y="604414"/>
                    <a:pt x="93317" y="600903"/>
                  </a:cubicBezTo>
                  <a:cubicBezTo>
                    <a:pt x="101503" y="599148"/>
                    <a:pt x="106414" y="590373"/>
                    <a:pt x="116237" y="586863"/>
                  </a:cubicBezTo>
                  <a:cubicBezTo>
                    <a:pt x="124423" y="583352"/>
                    <a:pt x="137520" y="585107"/>
                    <a:pt x="145705" y="583352"/>
                  </a:cubicBezTo>
                  <a:cubicBezTo>
                    <a:pt x="157165" y="579842"/>
                    <a:pt x="165351" y="581597"/>
                    <a:pt x="173537" y="572822"/>
                  </a:cubicBezTo>
                  <a:cubicBezTo>
                    <a:pt x="175174" y="572822"/>
                    <a:pt x="176811" y="567556"/>
                    <a:pt x="188271" y="565801"/>
                  </a:cubicBezTo>
                  <a:cubicBezTo>
                    <a:pt x="193182" y="564046"/>
                    <a:pt x="193182" y="565801"/>
                    <a:pt x="199731" y="567556"/>
                  </a:cubicBezTo>
                  <a:cubicBezTo>
                    <a:pt x="204642" y="567556"/>
                    <a:pt x="209554" y="572822"/>
                    <a:pt x="212828" y="578087"/>
                  </a:cubicBezTo>
                  <a:cubicBezTo>
                    <a:pt x="214465" y="576332"/>
                    <a:pt x="216102" y="574577"/>
                    <a:pt x="217739" y="572822"/>
                  </a:cubicBezTo>
                  <a:cubicBezTo>
                    <a:pt x="225925" y="583352"/>
                    <a:pt x="229199" y="560536"/>
                    <a:pt x="230837" y="555271"/>
                  </a:cubicBezTo>
                  <a:cubicBezTo>
                    <a:pt x="234111" y="535965"/>
                    <a:pt x="237385" y="518413"/>
                    <a:pt x="239022" y="497352"/>
                  </a:cubicBezTo>
                  <a:cubicBezTo>
                    <a:pt x="242296" y="471026"/>
                    <a:pt x="245571" y="444699"/>
                    <a:pt x="250482" y="420128"/>
                  </a:cubicBezTo>
                  <a:cubicBezTo>
                    <a:pt x="253756" y="407842"/>
                    <a:pt x="258668" y="399067"/>
                    <a:pt x="255394" y="386781"/>
                  </a:cubicBezTo>
                  <a:cubicBezTo>
                    <a:pt x="252119" y="376250"/>
                    <a:pt x="243934" y="370985"/>
                    <a:pt x="243934" y="358699"/>
                  </a:cubicBezTo>
                  <a:cubicBezTo>
                    <a:pt x="243934" y="346413"/>
                    <a:pt x="237385" y="344658"/>
                    <a:pt x="227562" y="335883"/>
                  </a:cubicBezTo>
                  <a:cubicBezTo>
                    <a:pt x="216102" y="327107"/>
                    <a:pt x="216102" y="316577"/>
                    <a:pt x="216102" y="306046"/>
                  </a:cubicBezTo>
                  <a:cubicBezTo>
                    <a:pt x="216102" y="299026"/>
                    <a:pt x="214465" y="290250"/>
                    <a:pt x="217739" y="283230"/>
                  </a:cubicBezTo>
                  <a:cubicBezTo>
                    <a:pt x="229199" y="272699"/>
                    <a:pt x="248845" y="267434"/>
                    <a:pt x="258668" y="276209"/>
                  </a:cubicBezTo>
                  <a:cubicBezTo>
                    <a:pt x="266854" y="279720"/>
                    <a:pt x="270128" y="277964"/>
                    <a:pt x="270128" y="267434"/>
                  </a:cubicBezTo>
                  <a:cubicBezTo>
                    <a:pt x="268491" y="253393"/>
                    <a:pt x="243934" y="244617"/>
                    <a:pt x="229199" y="253393"/>
                  </a:cubicBezTo>
                  <a:cubicBezTo>
                    <a:pt x="229199" y="241107"/>
                    <a:pt x="222651" y="223556"/>
                    <a:pt x="227562" y="214781"/>
                  </a:cubicBezTo>
                  <a:cubicBezTo>
                    <a:pt x="234111" y="206005"/>
                    <a:pt x="253756" y="213026"/>
                    <a:pt x="260305" y="213026"/>
                  </a:cubicBezTo>
                  <a:cubicBezTo>
                    <a:pt x="276676" y="213026"/>
                    <a:pt x="293048" y="213026"/>
                    <a:pt x="309419" y="213026"/>
                  </a:cubicBezTo>
                  <a:cubicBezTo>
                    <a:pt x="312693" y="213026"/>
                    <a:pt x="322516" y="213026"/>
                    <a:pt x="322516" y="209515"/>
                  </a:cubicBezTo>
                  <a:cubicBezTo>
                    <a:pt x="324153" y="207760"/>
                    <a:pt x="322516" y="200740"/>
                    <a:pt x="325791" y="198985"/>
                  </a:cubicBezTo>
                  <a:cubicBezTo>
                    <a:pt x="337251" y="191964"/>
                    <a:pt x="333976" y="214781"/>
                    <a:pt x="343799" y="209515"/>
                  </a:cubicBezTo>
                  <a:cubicBezTo>
                    <a:pt x="351985" y="206005"/>
                    <a:pt x="356896" y="197230"/>
                    <a:pt x="363445" y="191964"/>
                  </a:cubicBezTo>
                  <a:cubicBezTo>
                    <a:pt x="376542" y="183189"/>
                    <a:pt x="383090" y="197230"/>
                    <a:pt x="386365" y="202495"/>
                  </a:cubicBezTo>
                  <a:cubicBezTo>
                    <a:pt x="392913" y="216536"/>
                    <a:pt x="392913" y="223556"/>
                    <a:pt x="391276" y="235842"/>
                  </a:cubicBezTo>
                  <a:cubicBezTo>
                    <a:pt x="391276" y="239352"/>
                    <a:pt x="388002" y="246373"/>
                    <a:pt x="394550" y="244617"/>
                  </a:cubicBezTo>
                  <a:cubicBezTo>
                    <a:pt x="402736" y="242862"/>
                    <a:pt x="401099" y="239352"/>
                    <a:pt x="407647" y="244617"/>
                  </a:cubicBezTo>
                  <a:cubicBezTo>
                    <a:pt x="415833" y="253393"/>
                    <a:pt x="422382" y="262169"/>
                    <a:pt x="432205" y="267434"/>
                  </a:cubicBezTo>
                  <a:cubicBezTo>
                    <a:pt x="446939" y="272699"/>
                    <a:pt x="456762" y="263924"/>
                    <a:pt x="468222" y="258658"/>
                  </a:cubicBezTo>
                  <a:cubicBezTo>
                    <a:pt x="491141" y="248128"/>
                    <a:pt x="478044" y="272699"/>
                    <a:pt x="481319" y="277964"/>
                  </a:cubicBezTo>
                  <a:cubicBezTo>
                    <a:pt x="487867" y="276209"/>
                    <a:pt x="496053" y="263924"/>
                    <a:pt x="499327" y="258658"/>
                  </a:cubicBezTo>
                  <a:cubicBezTo>
                    <a:pt x="505876" y="251638"/>
                    <a:pt x="507513" y="246373"/>
                    <a:pt x="517336" y="242862"/>
                  </a:cubicBezTo>
                  <a:cubicBezTo>
                    <a:pt x="525521" y="241107"/>
                    <a:pt x="530433" y="239352"/>
                    <a:pt x="536981" y="234087"/>
                  </a:cubicBezTo>
                  <a:cubicBezTo>
                    <a:pt x="540256" y="230577"/>
                    <a:pt x="551716" y="223556"/>
                    <a:pt x="551716" y="234087"/>
                  </a:cubicBezTo>
                  <a:cubicBezTo>
                    <a:pt x="558264" y="223556"/>
                    <a:pt x="566450" y="220046"/>
                    <a:pt x="569724" y="207760"/>
                  </a:cubicBezTo>
                  <a:cubicBezTo>
                    <a:pt x="571361" y="198985"/>
                    <a:pt x="574636" y="198985"/>
                    <a:pt x="584458" y="197230"/>
                  </a:cubicBezTo>
                  <a:cubicBezTo>
                    <a:pt x="587733" y="195475"/>
                    <a:pt x="602467" y="188454"/>
                    <a:pt x="604104" y="186699"/>
                  </a:cubicBezTo>
                  <a:cubicBezTo>
                    <a:pt x="615564" y="170903"/>
                    <a:pt x="607378" y="169148"/>
                    <a:pt x="594281" y="170903"/>
                  </a:cubicBezTo>
                  <a:cubicBezTo>
                    <a:pt x="587733" y="170903"/>
                    <a:pt x="577910" y="170903"/>
                    <a:pt x="572998" y="167393"/>
                  </a:cubicBezTo>
                  <a:cubicBezTo>
                    <a:pt x="569724" y="165638"/>
                    <a:pt x="572998" y="155107"/>
                    <a:pt x="572998" y="151597"/>
                  </a:cubicBezTo>
                  <a:cubicBezTo>
                    <a:pt x="566450" y="137556"/>
                    <a:pt x="561538" y="132291"/>
                    <a:pt x="561538" y="109474"/>
                  </a:cubicBezTo>
                  <a:cubicBezTo>
                    <a:pt x="561538" y="98944"/>
                    <a:pt x="553353" y="93678"/>
                    <a:pt x="545167" y="84903"/>
                  </a:cubicBezTo>
                  <a:cubicBezTo>
                    <a:pt x="540256" y="81393"/>
                    <a:pt x="525521" y="65597"/>
                    <a:pt x="532070" y="58576"/>
                  </a:cubicBezTo>
                  <a:cubicBezTo>
                    <a:pt x="536981" y="60331"/>
                    <a:pt x="540256" y="67352"/>
                    <a:pt x="545167" y="67352"/>
                  </a:cubicBezTo>
                  <a:cubicBezTo>
                    <a:pt x="553353" y="67352"/>
                    <a:pt x="568087" y="63842"/>
                    <a:pt x="569724" y="72617"/>
                  </a:cubicBezTo>
                  <a:cubicBezTo>
                    <a:pt x="571361" y="79638"/>
                    <a:pt x="574636" y="81393"/>
                    <a:pt x="582821" y="81393"/>
                  </a:cubicBezTo>
                  <a:cubicBezTo>
                    <a:pt x="597555" y="79638"/>
                    <a:pt x="605741" y="84903"/>
                    <a:pt x="607378" y="81393"/>
                  </a:cubicBezTo>
                  <a:cubicBezTo>
                    <a:pt x="618838" y="63842"/>
                    <a:pt x="627024" y="104209"/>
                    <a:pt x="643395" y="100699"/>
                  </a:cubicBezTo>
                  <a:cubicBezTo>
                    <a:pt x="653218" y="98944"/>
                    <a:pt x="643395" y="83148"/>
                    <a:pt x="648307" y="74372"/>
                  </a:cubicBezTo>
                  <a:cubicBezTo>
                    <a:pt x="651581" y="70862"/>
                    <a:pt x="659767" y="72617"/>
                    <a:pt x="664678" y="67352"/>
                  </a:cubicBezTo>
                  <a:cubicBezTo>
                    <a:pt x="671227" y="60331"/>
                    <a:pt x="677775" y="70862"/>
                    <a:pt x="684324" y="69107"/>
                  </a:cubicBezTo>
                  <a:cubicBezTo>
                    <a:pt x="694147" y="65597"/>
                    <a:pt x="718704" y="60331"/>
                    <a:pt x="723615" y="51556"/>
                  </a:cubicBezTo>
                  <a:cubicBezTo>
                    <a:pt x="723615" y="51556"/>
                    <a:pt x="735075" y="44536"/>
                    <a:pt x="736712" y="44536"/>
                  </a:cubicBezTo>
                  <a:cubicBezTo>
                    <a:pt x="743261" y="44536"/>
                    <a:pt x="751447" y="48046"/>
                    <a:pt x="754721" y="41025"/>
                  </a:cubicBezTo>
                  <a:cubicBezTo>
                    <a:pt x="761269" y="30495"/>
                    <a:pt x="785826" y="23474"/>
                    <a:pt x="769455" y="2413"/>
                  </a:cubicBezTo>
                  <a:cubicBezTo>
                    <a:pt x="777641" y="658"/>
                    <a:pt x="784189" y="2413"/>
                    <a:pt x="792375" y="658"/>
                  </a:cubicBezTo>
                  <a:close/>
                </a:path>
              </a:pathLst>
            </a:custGeom>
            <a:solidFill>
              <a:schemeClr val="accent1"/>
            </a:solidFill>
            <a:ln w="3175"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schemeClr val="accent1"/>
                </a:solidFill>
              </a:endParaRPr>
            </a:p>
          </p:txBody>
        </p:sp>
        <p:sp>
          <p:nvSpPr>
            <p:cNvPr id="138" name="Peru"/>
            <p:cNvSpPr>
              <a:spLocks/>
            </p:cNvSpPr>
            <p:nvPr/>
          </p:nvSpPr>
          <p:spPr bwMode="auto">
            <a:xfrm>
              <a:off x="19229449" y="3081066"/>
              <a:ext cx="2035595" cy="2834461"/>
            </a:xfrm>
            <a:custGeom>
              <a:avLst/>
              <a:gdLst>
                <a:gd name="T0" fmla="*/ 25 w 474"/>
                <a:gd name="T1" fmla="*/ 123 h 628"/>
                <a:gd name="T2" fmla="*/ 32 w 474"/>
                <a:gd name="T3" fmla="*/ 137 h 628"/>
                <a:gd name="T4" fmla="*/ 51 w 474"/>
                <a:gd name="T5" fmla="*/ 151 h 628"/>
                <a:gd name="T6" fmla="*/ 86 w 474"/>
                <a:gd name="T7" fmla="*/ 163 h 628"/>
                <a:gd name="T8" fmla="*/ 104 w 474"/>
                <a:gd name="T9" fmla="*/ 122 h 628"/>
                <a:gd name="T10" fmla="*/ 116 w 474"/>
                <a:gd name="T11" fmla="*/ 108 h 628"/>
                <a:gd name="T12" fmla="*/ 209 w 474"/>
                <a:gd name="T13" fmla="*/ 30 h 628"/>
                <a:gd name="T14" fmla="*/ 201 w 474"/>
                <a:gd name="T15" fmla="*/ 3 h 628"/>
                <a:gd name="T16" fmla="*/ 236 w 474"/>
                <a:gd name="T17" fmla="*/ 11 h 628"/>
                <a:gd name="T18" fmla="*/ 262 w 474"/>
                <a:gd name="T19" fmla="*/ 39 h 628"/>
                <a:gd name="T20" fmla="*/ 294 w 474"/>
                <a:gd name="T21" fmla="*/ 80 h 628"/>
                <a:gd name="T22" fmla="*/ 322 w 474"/>
                <a:gd name="T23" fmla="*/ 84 h 628"/>
                <a:gd name="T24" fmla="*/ 374 w 474"/>
                <a:gd name="T25" fmla="*/ 75 h 628"/>
                <a:gd name="T26" fmla="*/ 396 w 474"/>
                <a:gd name="T27" fmla="*/ 102 h 628"/>
                <a:gd name="T28" fmla="*/ 404 w 474"/>
                <a:gd name="T29" fmla="*/ 140 h 628"/>
                <a:gd name="T30" fmla="*/ 398 w 474"/>
                <a:gd name="T31" fmla="*/ 148 h 628"/>
                <a:gd name="T32" fmla="*/ 326 w 474"/>
                <a:gd name="T33" fmla="*/ 161 h 628"/>
                <a:gd name="T34" fmla="*/ 299 w 474"/>
                <a:gd name="T35" fmla="*/ 197 h 628"/>
                <a:gd name="T36" fmla="*/ 279 w 474"/>
                <a:gd name="T37" fmla="*/ 232 h 628"/>
                <a:gd name="T38" fmla="*/ 271 w 474"/>
                <a:gd name="T39" fmla="*/ 253 h 628"/>
                <a:gd name="T40" fmla="*/ 290 w 474"/>
                <a:gd name="T41" fmla="*/ 288 h 628"/>
                <a:gd name="T42" fmla="*/ 300 w 474"/>
                <a:gd name="T43" fmla="*/ 320 h 628"/>
                <a:gd name="T44" fmla="*/ 373 w 474"/>
                <a:gd name="T45" fmla="*/ 339 h 628"/>
                <a:gd name="T46" fmla="*/ 393 w 474"/>
                <a:gd name="T47" fmla="*/ 341 h 628"/>
                <a:gd name="T48" fmla="*/ 424 w 474"/>
                <a:gd name="T49" fmla="*/ 373 h 628"/>
                <a:gd name="T50" fmla="*/ 465 w 474"/>
                <a:gd name="T51" fmla="*/ 420 h 628"/>
                <a:gd name="T52" fmla="*/ 462 w 474"/>
                <a:gd name="T53" fmla="*/ 471 h 628"/>
                <a:gd name="T54" fmla="*/ 455 w 474"/>
                <a:gd name="T55" fmla="*/ 506 h 628"/>
                <a:gd name="T56" fmla="*/ 436 w 474"/>
                <a:gd name="T57" fmla="*/ 525 h 628"/>
                <a:gd name="T58" fmla="*/ 441 w 474"/>
                <a:gd name="T59" fmla="*/ 544 h 628"/>
                <a:gd name="T60" fmla="*/ 467 w 474"/>
                <a:gd name="T61" fmla="*/ 553 h 628"/>
                <a:gd name="T62" fmla="*/ 471 w 474"/>
                <a:gd name="T63" fmla="*/ 570 h 628"/>
                <a:gd name="T64" fmla="*/ 457 w 474"/>
                <a:gd name="T65" fmla="*/ 594 h 628"/>
                <a:gd name="T66" fmla="*/ 449 w 474"/>
                <a:gd name="T67" fmla="*/ 620 h 628"/>
                <a:gd name="T68" fmla="*/ 402 w 474"/>
                <a:gd name="T69" fmla="*/ 610 h 628"/>
                <a:gd name="T70" fmla="*/ 323 w 474"/>
                <a:gd name="T71" fmla="*/ 561 h 628"/>
                <a:gd name="T72" fmla="*/ 256 w 474"/>
                <a:gd name="T73" fmla="*/ 529 h 628"/>
                <a:gd name="T74" fmla="*/ 206 w 474"/>
                <a:gd name="T75" fmla="*/ 485 h 628"/>
                <a:gd name="T76" fmla="*/ 204 w 474"/>
                <a:gd name="T77" fmla="*/ 473 h 628"/>
                <a:gd name="T78" fmla="*/ 167 w 474"/>
                <a:gd name="T79" fmla="*/ 410 h 628"/>
                <a:gd name="T80" fmla="*/ 147 w 474"/>
                <a:gd name="T81" fmla="*/ 385 h 628"/>
                <a:gd name="T82" fmla="*/ 130 w 474"/>
                <a:gd name="T83" fmla="*/ 353 h 628"/>
                <a:gd name="T84" fmla="*/ 70 w 474"/>
                <a:gd name="T85" fmla="*/ 254 h 628"/>
                <a:gd name="T86" fmla="*/ 13 w 474"/>
                <a:gd name="T87" fmla="*/ 199 h 628"/>
                <a:gd name="T88" fmla="*/ 10 w 474"/>
                <a:gd name="T89" fmla="*/ 17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4" h="628">
                  <a:moveTo>
                    <a:pt x="1" y="153"/>
                  </a:moveTo>
                  <a:cubicBezTo>
                    <a:pt x="5" y="145"/>
                    <a:pt x="8" y="139"/>
                    <a:pt x="15" y="132"/>
                  </a:cubicBezTo>
                  <a:cubicBezTo>
                    <a:pt x="19" y="129"/>
                    <a:pt x="21" y="125"/>
                    <a:pt x="25" y="123"/>
                  </a:cubicBezTo>
                  <a:cubicBezTo>
                    <a:pt x="28" y="121"/>
                    <a:pt x="34" y="118"/>
                    <a:pt x="34" y="115"/>
                  </a:cubicBezTo>
                  <a:cubicBezTo>
                    <a:pt x="39" y="116"/>
                    <a:pt x="44" y="132"/>
                    <a:pt x="40" y="134"/>
                  </a:cubicBezTo>
                  <a:cubicBezTo>
                    <a:pt x="37" y="135"/>
                    <a:pt x="34" y="134"/>
                    <a:pt x="32" y="137"/>
                  </a:cubicBezTo>
                  <a:cubicBezTo>
                    <a:pt x="29" y="140"/>
                    <a:pt x="30" y="144"/>
                    <a:pt x="34" y="144"/>
                  </a:cubicBezTo>
                  <a:cubicBezTo>
                    <a:pt x="31" y="149"/>
                    <a:pt x="32" y="154"/>
                    <a:pt x="38" y="149"/>
                  </a:cubicBezTo>
                  <a:cubicBezTo>
                    <a:pt x="43" y="144"/>
                    <a:pt x="46" y="147"/>
                    <a:pt x="51" y="151"/>
                  </a:cubicBezTo>
                  <a:cubicBezTo>
                    <a:pt x="56" y="154"/>
                    <a:pt x="61" y="149"/>
                    <a:pt x="64" y="154"/>
                  </a:cubicBezTo>
                  <a:cubicBezTo>
                    <a:pt x="68" y="159"/>
                    <a:pt x="68" y="167"/>
                    <a:pt x="76" y="168"/>
                  </a:cubicBezTo>
                  <a:cubicBezTo>
                    <a:pt x="84" y="170"/>
                    <a:pt x="84" y="169"/>
                    <a:pt x="86" y="163"/>
                  </a:cubicBezTo>
                  <a:cubicBezTo>
                    <a:pt x="100" y="118"/>
                    <a:pt x="111" y="103"/>
                    <a:pt x="95" y="151"/>
                  </a:cubicBezTo>
                  <a:cubicBezTo>
                    <a:pt x="93" y="158"/>
                    <a:pt x="97" y="138"/>
                    <a:pt x="101" y="132"/>
                  </a:cubicBezTo>
                  <a:cubicBezTo>
                    <a:pt x="103" y="128"/>
                    <a:pt x="104" y="126"/>
                    <a:pt x="104" y="122"/>
                  </a:cubicBezTo>
                  <a:cubicBezTo>
                    <a:pt x="104" y="120"/>
                    <a:pt x="109" y="112"/>
                    <a:pt x="110" y="119"/>
                  </a:cubicBezTo>
                  <a:cubicBezTo>
                    <a:pt x="111" y="117"/>
                    <a:pt x="112" y="116"/>
                    <a:pt x="111" y="114"/>
                  </a:cubicBezTo>
                  <a:cubicBezTo>
                    <a:pt x="111" y="112"/>
                    <a:pt x="115" y="110"/>
                    <a:pt x="116" y="108"/>
                  </a:cubicBezTo>
                  <a:cubicBezTo>
                    <a:pt x="119" y="104"/>
                    <a:pt x="124" y="101"/>
                    <a:pt x="129" y="99"/>
                  </a:cubicBezTo>
                  <a:cubicBezTo>
                    <a:pt x="141" y="94"/>
                    <a:pt x="155" y="93"/>
                    <a:pt x="166" y="86"/>
                  </a:cubicBezTo>
                  <a:cubicBezTo>
                    <a:pt x="188" y="73"/>
                    <a:pt x="204" y="53"/>
                    <a:pt x="209" y="30"/>
                  </a:cubicBezTo>
                  <a:cubicBezTo>
                    <a:pt x="211" y="32"/>
                    <a:pt x="213" y="33"/>
                    <a:pt x="216" y="32"/>
                  </a:cubicBezTo>
                  <a:cubicBezTo>
                    <a:pt x="213" y="26"/>
                    <a:pt x="216" y="20"/>
                    <a:pt x="211" y="14"/>
                  </a:cubicBezTo>
                  <a:cubicBezTo>
                    <a:pt x="210" y="12"/>
                    <a:pt x="200" y="5"/>
                    <a:pt x="201" y="3"/>
                  </a:cubicBezTo>
                  <a:cubicBezTo>
                    <a:pt x="205" y="3"/>
                    <a:pt x="209" y="4"/>
                    <a:pt x="213" y="3"/>
                  </a:cubicBezTo>
                  <a:cubicBezTo>
                    <a:pt x="217" y="1"/>
                    <a:pt x="215" y="0"/>
                    <a:pt x="219" y="1"/>
                  </a:cubicBezTo>
                  <a:cubicBezTo>
                    <a:pt x="226" y="4"/>
                    <a:pt x="232" y="6"/>
                    <a:pt x="236" y="11"/>
                  </a:cubicBezTo>
                  <a:cubicBezTo>
                    <a:pt x="243" y="17"/>
                    <a:pt x="246" y="20"/>
                    <a:pt x="249" y="28"/>
                  </a:cubicBezTo>
                  <a:cubicBezTo>
                    <a:pt x="250" y="31"/>
                    <a:pt x="249" y="34"/>
                    <a:pt x="254" y="34"/>
                  </a:cubicBezTo>
                  <a:cubicBezTo>
                    <a:pt x="260" y="35"/>
                    <a:pt x="258" y="37"/>
                    <a:pt x="262" y="39"/>
                  </a:cubicBezTo>
                  <a:cubicBezTo>
                    <a:pt x="269" y="45"/>
                    <a:pt x="275" y="42"/>
                    <a:pt x="277" y="51"/>
                  </a:cubicBezTo>
                  <a:cubicBezTo>
                    <a:pt x="279" y="59"/>
                    <a:pt x="279" y="60"/>
                    <a:pt x="288" y="63"/>
                  </a:cubicBezTo>
                  <a:cubicBezTo>
                    <a:pt x="298" y="65"/>
                    <a:pt x="289" y="75"/>
                    <a:pt x="294" y="80"/>
                  </a:cubicBezTo>
                  <a:cubicBezTo>
                    <a:pt x="296" y="82"/>
                    <a:pt x="300" y="83"/>
                    <a:pt x="304" y="83"/>
                  </a:cubicBezTo>
                  <a:cubicBezTo>
                    <a:pt x="307" y="83"/>
                    <a:pt x="309" y="83"/>
                    <a:pt x="312" y="82"/>
                  </a:cubicBezTo>
                  <a:cubicBezTo>
                    <a:pt x="315" y="82"/>
                    <a:pt x="319" y="84"/>
                    <a:pt x="322" y="84"/>
                  </a:cubicBezTo>
                  <a:cubicBezTo>
                    <a:pt x="329" y="84"/>
                    <a:pt x="337" y="80"/>
                    <a:pt x="340" y="75"/>
                  </a:cubicBezTo>
                  <a:cubicBezTo>
                    <a:pt x="343" y="69"/>
                    <a:pt x="351" y="79"/>
                    <a:pt x="355" y="80"/>
                  </a:cubicBezTo>
                  <a:cubicBezTo>
                    <a:pt x="361" y="80"/>
                    <a:pt x="370" y="73"/>
                    <a:pt x="374" y="75"/>
                  </a:cubicBezTo>
                  <a:cubicBezTo>
                    <a:pt x="377" y="77"/>
                    <a:pt x="379" y="81"/>
                    <a:pt x="382" y="82"/>
                  </a:cubicBezTo>
                  <a:cubicBezTo>
                    <a:pt x="385" y="84"/>
                    <a:pt x="392" y="84"/>
                    <a:pt x="394" y="85"/>
                  </a:cubicBezTo>
                  <a:cubicBezTo>
                    <a:pt x="401" y="92"/>
                    <a:pt x="401" y="94"/>
                    <a:pt x="396" y="102"/>
                  </a:cubicBezTo>
                  <a:cubicBezTo>
                    <a:pt x="391" y="108"/>
                    <a:pt x="382" y="119"/>
                    <a:pt x="381" y="126"/>
                  </a:cubicBezTo>
                  <a:cubicBezTo>
                    <a:pt x="379" y="134"/>
                    <a:pt x="391" y="128"/>
                    <a:pt x="395" y="131"/>
                  </a:cubicBezTo>
                  <a:cubicBezTo>
                    <a:pt x="399" y="134"/>
                    <a:pt x="402" y="137"/>
                    <a:pt x="404" y="140"/>
                  </a:cubicBezTo>
                  <a:cubicBezTo>
                    <a:pt x="405" y="142"/>
                    <a:pt x="407" y="143"/>
                    <a:pt x="406" y="144"/>
                  </a:cubicBezTo>
                  <a:cubicBezTo>
                    <a:pt x="406" y="147"/>
                    <a:pt x="403" y="148"/>
                    <a:pt x="401" y="145"/>
                  </a:cubicBezTo>
                  <a:cubicBezTo>
                    <a:pt x="400" y="146"/>
                    <a:pt x="399" y="147"/>
                    <a:pt x="398" y="148"/>
                  </a:cubicBezTo>
                  <a:cubicBezTo>
                    <a:pt x="393" y="141"/>
                    <a:pt x="381" y="138"/>
                    <a:pt x="375" y="145"/>
                  </a:cubicBezTo>
                  <a:cubicBezTo>
                    <a:pt x="367" y="153"/>
                    <a:pt x="351" y="151"/>
                    <a:pt x="340" y="153"/>
                  </a:cubicBezTo>
                  <a:cubicBezTo>
                    <a:pt x="334" y="154"/>
                    <a:pt x="331" y="160"/>
                    <a:pt x="326" y="161"/>
                  </a:cubicBezTo>
                  <a:cubicBezTo>
                    <a:pt x="320" y="163"/>
                    <a:pt x="322" y="165"/>
                    <a:pt x="318" y="168"/>
                  </a:cubicBezTo>
                  <a:cubicBezTo>
                    <a:pt x="308" y="175"/>
                    <a:pt x="302" y="173"/>
                    <a:pt x="302" y="185"/>
                  </a:cubicBezTo>
                  <a:cubicBezTo>
                    <a:pt x="302" y="189"/>
                    <a:pt x="302" y="193"/>
                    <a:pt x="299" y="197"/>
                  </a:cubicBezTo>
                  <a:cubicBezTo>
                    <a:pt x="296" y="200"/>
                    <a:pt x="293" y="204"/>
                    <a:pt x="294" y="208"/>
                  </a:cubicBezTo>
                  <a:cubicBezTo>
                    <a:pt x="295" y="213"/>
                    <a:pt x="300" y="220"/>
                    <a:pt x="294" y="223"/>
                  </a:cubicBezTo>
                  <a:cubicBezTo>
                    <a:pt x="288" y="226"/>
                    <a:pt x="284" y="228"/>
                    <a:pt x="279" y="232"/>
                  </a:cubicBezTo>
                  <a:cubicBezTo>
                    <a:pt x="276" y="235"/>
                    <a:pt x="274" y="239"/>
                    <a:pt x="275" y="243"/>
                  </a:cubicBezTo>
                  <a:cubicBezTo>
                    <a:pt x="276" y="245"/>
                    <a:pt x="277" y="247"/>
                    <a:pt x="278" y="249"/>
                  </a:cubicBezTo>
                  <a:cubicBezTo>
                    <a:pt x="275" y="250"/>
                    <a:pt x="273" y="251"/>
                    <a:pt x="271" y="253"/>
                  </a:cubicBezTo>
                  <a:cubicBezTo>
                    <a:pt x="263" y="260"/>
                    <a:pt x="285" y="266"/>
                    <a:pt x="276" y="270"/>
                  </a:cubicBezTo>
                  <a:cubicBezTo>
                    <a:pt x="281" y="273"/>
                    <a:pt x="284" y="278"/>
                    <a:pt x="285" y="282"/>
                  </a:cubicBezTo>
                  <a:cubicBezTo>
                    <a:pt x="286" y="285"/>
                    <a:pt x="288" y="286"/>
                    <a:pt x="290" y="288"/>
                  </a:cubicBezTo>
                  <a:cubicBezTo>
                    <a:pt x="293" y="289"/>
                    <a:pt x="293" y="292"/>
                    <a:pt x="295" y="295"/>
                  </a:cubicBezTo>
                  <a:cubicBezTo>
                    <a:pt x="298" y="299"/>
                    <a:pt x="305" y="301"/>
                    <a:pt x="307" y="306"/>
                  </a:cubicBezTo>
                  <a:cubicBezTo>
                    <a:pt x="310" y="312"/>
                    <a:pt x="304" y="316"/>
                    <a:pt x="300" y="320"/>
                  </a:cubicBezTo>
                  <a:cubicBezTo>
                    <a:pt x="309" y="324"/>
                    <a:pt x="321" y="320"/>
                    <a:pt x="329" y="325"/>
                  </a:cubicBezTo>
                  <a:cubicBezTo>
                    <a:pt x="335" y="328"/>
                    <a:pt x="340" y="336"/>
                    <a:pt x="338" y="341"/>
                  </a:cubicBezTo>
                  <a:cubicBezTo>
                    <a:pt x="349" y="343"/>
                    <a:pt x="363" y="345"/>
                    <a:pt x="373" y="339"/>
                  </a:cubicBezTo>
                  <a:cubicBezTo>
                    <a:pt x="379" y="335"/>
                    <a:pt x="387" y="322"/>
                    <a:pt x="396" y="322"/>
                  </a:cubicBezTo>
                  <a:cubicBezTo>
                    <a:pt x="395" y="325"/>
                    <a:pt x="392" y="326"/>
                    <a:pt x="394" y="329"/>
                  </a:cubicBezTo>
                  <a:cubicBezTo>
                    <a:pt x="397" y="333"/>
                    <a:pt x="392" y="337"/>
                    <a:pt x="393" y="341"/>
                  </a:cubicBezTo>
                  <a:cubicBezTo>
                    <a:pt x="393" y="352"/>
                    <a:pt x="394" y="364"/>
                    <a:pt x="396" y="375"/>
                  </a:cubicBezTo>
                  <a:cubicBezTo>
                    <a:pt x="400" y="372"/>
                    <a:pt x="403" y="378"/>
                    <a:pt x="407" y="378"/>
                  </a:cubicBezTo>
                  <a:cubicBezTo>
                    <a:pt x="414" y="377"/>
                    <a:pt x="418" y="373"/>
                    <a:pt x="424" y="373"/>
                  </a:cubicBezTo>
                  <a:cubicBezTo>
                    <a:pt x="430" y="373"/>
                    <a:pt x="435" y="373"/>
                    <a:pt x="437" y="378"/>
                  </a:cubicBezTo>
                  <a:cubicBezTo>
                    <a:pt x="439" y="385"/>
                    <a:pt x="446" y="392"/>
                    <a:pt x="451" y="399"/>
                  </a:cubicBezTo>
                  <a:cubicBezTo>
                    <a:pt x="455" y="406"/>
                    <a:pt x="460" y="413"/>
                    <a:pt x="465" y="420"/>
                  </a:cubicBezTo>
                  <a:cubicBezTo>
                    <a:pt x="469" y="426"/>
                    <a:pt x="473" y="430"/>
                    <a:pt x="466" y="435"/>
                  </a:cubicBezTo>
                  <a:cubicBezTo>
                    <a:pt x="460" y="438"/>
                    <a:pt x="459" y="445"/>
                    <a:pt x="461" y="451"/>
                  </a:cubicBezTo>
                  <a:cubicBezTo>
                    <a:pt x="463" y="456"/>
                    <a:pt x="462" y="462"/>
                    <a:pt x="462" y="471"/>
                  </a:cubicBezTo>
                  <a:cubicBezTo>
                    <a:pt x="462" y="474"/>
                    <a:pt x="467" y="479"/>
                    <a:pt x="468" y="483"/>
                  </a:cubicBezTo>
                  <a:cubicBezTo>
                    <a:pt x="463" y="493"/>
                    <a:pt x="463" y="493"/>
                    <a:pt x="463" y="493"/>
                  </a:cubicBezTo>
                  <a:cubicBezTo>
                    <a:pt x="459" y="496"/>
                    <a:pt x="457" y="501"/>
                    <a:pt x="455" y="506"/>
                  </a:cubicBezTo>
                  <a:cubicBezTo>
                    <a:pt x="452" y="514"/>
                    <a:pt x="461" y="514"/>
                    <a:pt x="461" y="521"/>
                  </a:cubicBezTo>
                  <a:cubicBezTo>
                    <a:pt x="461" y="525"/>
                    <a:pt x="457" y="527"/>
                    <a:pt x="456" y="531"/>
                  </a:cubicBezTo>
                  <a:cubicBezTo>
                    <a:pt x="451" y="528"/>
                    <a:pt x="439" y="517"/>
                    <a:pt x="436" y="525"/>
                  </a:cubicBezTo>
                  <a:cubicBezTo>
                    <a:pt x="435" y="531"/>
                    <a:pt x="438" y="529"/>
                    <a:pt x="439" y="536"/>
                  </a:cubicBezTo>
                  <a:cubicBezTo>
                    <a:pt x="439" y="537"/>
                    <a:pt x="433" y="531"/>
                    <a:pt x="435" y="533"/>
                  </a:cubicBezTo>
                  <a:cubicBezTo>
                    <a:pt x="435" y="534"/>
                    <a:pt x="428" y="540"/>
                    <a:pt x="441" y="544"/>
                  </a:cubicBezTo>
                  <a:cubicBezTo>
                    <a:pt x="442" y="539"/>
                    <a:pt x="450" y="547"/>
                    <a:pt x="454" y="547"/>
                  </a:cubicBezTo>
                  <a:cubicBezTo>
                    <a:pt x="456" y="546"/>
                    <a:pt x="455" y="549"/>
                    <a:pt x="454" y="553"/>
                  </a:cubicBezTo>
                  <a:cubicBezTo>
                    <a:pt x="458" y="554"/>
                    <a:pt x="466" y="556"/>
                    <a:pt x="467" y="553"/>
                  </a:cubicBezTo>
                  <a:cubicBezTo>
                    <a:pt x="467" y="553"/>
                    <a:pt x="471" y="554"/>
                    <a:pt x="472" y="554"/>
                  </a:cubicBezTo>
                  <a:cubicBezTo>
                    <a:pt x="469" y="567"/>
                    <a:pt x="471" y="564"/>
                    <a:pt x="473" y="566"/>
                  </a:cubicBezTo>
                  <a:cubicBezTo>
                    <a:pt x="471" y="568"/>
                    <a:pt x="474" y="568"/>
                    <a:pt x="471" y="570"/>
                  </a:cubicBezTo>
                  <a:cubicBezTo>
                    <a:pt x="468" y="574"/>
                    <a:pt x="464" y="580"/>
                    <a:pt x="460" y="584"/>
                  </a:cubicBezTo>
                  <a:cubicBezTo>
                    <a:pt x="458" y="586"/>
                    <a:pt x="455" y="587"/>
                    <a:pt x="454" y="589"/>
                  </a:cubicBezTo>
                  <a:cubicBezTo>
                    <a:pt x="451" y="592"/>
                    <a:pt x="457" y="591"/>
                    <a:pt x="457" y="594"/>
                  </a:cubicBezTo>
                  <a:cubicBezTo>
                    <a:pt x="458" y="598"/>
                    <a:pt x="460" y="597"/>
                    <a:pt x="459" y="599"/>
                  </a:cubicBezTo>
                  <a:cubicBezTo>
                    <a:pt x="432" y="628"/>
                    <a:pt x="450" y="603"/>
                    <a:pt x="449" y="605"/>
                  </a:cubicBezTo>
                  <a:cubicBezTo>
                    <a:pt x="446" y="610"/>
                    <a:pt x="453" y="615"/>
                    <a:pt x="449" y="620"/>
                  </a:cubicBezTo>
                  <a:cubicBezTo>
                    <a:pt x="446" y="625"/>
                    <a:pt x="440" y="626"/>
                    <a:pt x="434" y="626"/>
                  </a:cubicBezTo>
                  <a:cubicBezTo>
                    <a:pt x="427" y="626"/>
                    <a:pt x="423" y="622"/>
                    <a:pt x="418" y="619"/>
                  </a:cubicBezTo>
                  <a:cubicBezTo>
                    <a:pt x="413" y="615"/>
                    <a:pt x="407" y="613"/>
                    <a:pt x="402" y="610"/>
                  </a:cubicBezTo>
                  <a:cubicBezTo>
                    <a:pt x="392" y="604"/>
                    <a:pt x="393" y="593"/>
                    <a:pt x="381" y="589"/>
                  </a:cubicBezTo>
                  <a:cubicBezTo>
                    <a:pt x="367" y="584"/>
                    <a:pt x="358" y="573"/>
                    <a:pt x="343" y="570"/>
                  </a:cubicBezTo>
                  <a:cubicBezTo>
                    <a:pt x="336" y="568"/>
                    <a:pt x="329" y="564"/>
                    <a:pt x="323" y="561"/>
                  </a:cubicBezTo>
                  <a:cubicBezTo>
                    <a:pt x="316" y="557"/>
                    <a:pt x="308" y="556"/>
                    <a:pt x="301" y="553"/>
                  </a:cubicBezTo>
                  <a:cubicBezTo>
                    <a:pt x="294" y="549"/>
                    <a:pt x="288" y="544"/>
                    <a:pt x="281" y="541"/>
                  </a:cubicBezTo>
                  <a:cubicBezTo>
                    <a:pt x="272" y="537"/>
                    <a:pt x="264" y="533"/>
                    <a:pt x="256" y="529"/>
                  </a:cubicBezTo>
                  <a:cubicBezTo>
                    <a:pt x="249" y="526"/>
                    <a:pt x="245" y="519"/>
                    <a:pt x="240" y="514"/>
                  </a:cubicBezTo>
                  <a:cubicBezTo>
                    <a:pt x="233" y="508"/>
                    <a:pt x="223" y="505"/>
                    <a:pt x="218" y="497"/>
                  </a:cubicBezTo>
                  <a:cubicBezTo>
                    <a:pt x="215" y="493"/>
                    <a:pt x="211" y="487"/>
                    <a:pt x="206" y="485"/>
                  </a:cubicBezTo>
                  <a:cubicBezTo>
                    <a:pt x="202" y="482"/>
                    <a:pt x="208" y="474"/>
                    <a:pt x="200" y="475"/>
                  </a:cubicBezTo>
                  <a:cubicBezTo>
                    <a:pt x="200" y="474"/>
                    <a:pt x="200" y="473"/>
                    <a:pt x="201" y="472"/>
                  </a:cubicBezTo>
                  <a:cubicBezTo>
                    <a:pt x="202" y="472"/>
                    <a:pt x="203" y="473"/>
                    <a:pt x="204" y="473"/>
                  </a:cubicBezTo>
                  <a:cubicBezTo>
                    <a:pt x="207" y="461"/>
                    <a:pt x="201" y="454"/>
                    <a:pt x="193" y="444"/>
                  </a:cubicBezTo>
                  <a:cubicBezTo>
                    <a:pt x="187" y="434"/>
                    <a:pt x="182" y="424"/>
                    <a:pt x="172" y="417"/>
                  </a:cubicBezTo>
                  <a:cubicBezTo>
                    <a:pt x="170" y="414"/>
                    <a:pt x="167" y="413"/>
                    <a:pt x="167" y="410"/>
                  </a:cubicBezTo>
                  <a:cubicBezTo>
                    <a:pt x="168" y="406"/>
                    <a:pt x="166" y="402"/>
                    <a:pt x="164" y="399"/>
                  </a:cubicBezTo>
                  <a:cubicBezTo>
                    <a:pt x="162" y="396"/>
                    <a:pt x="159" y="393"/>
                    <a:pt x="156" y="391"/>
                  </a:cubicBezTo>
                  <a:cubicBezTo>
                    <a:pt x="153" y="389"/>
                    <a:pt x="148" y="388"/>
                    <a:pt x="147" y="385"/>
                  </a:cubicBezTo>
                  <a:cubicBezTo>
                    <a:pt x="146" y="383"/>
                    <a:pt x="147" y="382"/>
                    <a:pt x="147" y="380"/>
                  </a:cubicBezTo>
                  <a:cubicBezTo>
                    <a:pt x="147" y="377"/>
                    <a:pt x="144" y="373"/>
                    <a:pt x="142" y="370"/>
                  </a:cubicBezTo>
                  <a:cubicBezTo>
                    <a:pt x="139" y="364"/>
                    <a:pt x="134" y="359"/>
                    <a:pt x="130" y="353"/>
                  </a:cubicBezTo>
                  <a:cubicBezTo>
                    <a:pt x="126" y="348"/>
                    <a:pt x="124" y="342"/>
                    <a:pt x="122" y="336"/>
                  </a:cubicBezTo>
                  <a:cubicBezTo>
                    <a:pt x="115" y="323"/>
                    <a:pt x="106" y="313"/>
                    <a:pt x="101" y="300"/>
                  </a:cubicBezTo>
                  <a:cubicBezTo>
                    <a:pt x="95" y="282"/>
                    <a:pt x="78" y="271"/>
                    <a:pt x="70" y="254"/>
                  </a:cubicBezTo>
                  <a:cubicBezTo>
                    <a:pt x="60" y="234"/>
                    <a:pt x="42" y="220"/>
                    <a:pt x="19" y="212"/>
                  </a:cubicBezTo>
                  <a:cubicBezTo>
                    <a:pt x="17" y="211"/>
                    <a:pt x="9" y="210"/>
                    <a:pt x="9" y="207"/>
                  </a:cubicBezTo>
                  <a:cubicBezTo>
                    <a:pt x="8" y="204"/>
                    <a:pt x="8" y="199"/>
                    <a:pt x="13" y="199"/>
                  </a:cubicBezTo>
                  <a:cubicBezTo>
                    <a:pt x="23" y="200"/>
                    <a:pt x="19" y="192"/>
                    <a:pt x="16" y="188"/>
                  </a:cubicBezTo>
                  <a:cubicBezTo>
                    <a:pt x="12" y="182"/>
                    <a:pt x="7" y="180"/>
                    <a:pt x="7" y="173"/>
                  </a:cubicBezTo>
                  <a:cubicBezTo>
                    <a:pt x="8" y="172"/>
                    <a:pt x="9" y="171"/>
                    <a:pt x="10" y="170"/>
                  </a:cubicBezTo>
                  <a:cubicBezTo>
                    <a:pt x="9" y="169"/>
                    <a:pt x="5" y="166"/>
                    <a:pt x="5" y="165"/>
                  </a:cubicBezTo>
                  <a:cubicBezTo>
                    <a:pt x="0" y="160"/>
                    <a:pt x="3" y="158"/>
                    <a:pt x="1" y="153"/>
                  </a:cubicBezTo>
                </a:path>
              </a:pathLst>
            </a:custGeom>
            <a:solidFill>
              <a:schemeClr val="accent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schemeClr val="accent1"/>
                </a:solidFill>
              </a:endParaRPr>
            </a:p>
          </p:txBody>
        </p:sp>
      </p:grpSp>
      <p:grpSp>
        <p:nvGrpSpPr>
          <p:cNvPr id="179" name="Group 178"/>
          <p:cNvGrpSpPr/>
          <p:nvPr/>
        </p:nvGrpSpPr>
        <p:grpSpPr>
          <a:xfrm>
            <a:off x="21470817" y="11769041"/>
            <a:ext cx="3043128" cy="2675911"/>
            <a:chOff x="3271299" y="3891133"/>
            <a:chExt cx="2655310" cy="2675911"/>
          </a:xfrm>
        </p:grpSpPr>
        <p:sp>
          <p:nvSpPr>
            <p:cNvPr id="180" name="Freeform 7"/>
            <p:cNvSpPr>
              <a:spLocks noEditPoints="1"/>
            </p:cNvSpPr>
            <p:nvPr/>
          </p:nvSpPr>
          <p:spPr bwMode="auto">
            <a:xfrm>
              <a:off x="3977627" y="3891133"/>
              <a:ext cx="1225296" cy="1225296"/>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1"/>
            </a:solidFill>
            <a:ln>
              <a:noFill/>
            </a:ln>
          </p:spPr>
          <p:txBody>
            <a:bodyPr vert="horz" wrap="square" lIns="182843" tIns="91422" rIns="182843" bIns="91422" numCol="1" anchor="t" anchorCtr="0" compatLnSpc="1">
              <a:prstTxWarp prst="textNoShape">
                <a:avLst/>
              </a:prstTxWarp>
            </a:bodyPr>
            <a:lstStyle/>
            <a:p>
              <a:endParaRPr lang="id-ID" dirty="0">
                <a:latin typeface="Calibri Light"/>
              </a:endParaRPr>
            </a:p>
          </p:txBody>
        </p:sp>
        <p:sp>
          <p:nvSpPr>
            <p:cNvPr id="184" name="TextBox 183"/>
            <p:cNvSpPr txBox="1"/>
            <p:nvPr/>
          </p:nvSpPr>
          <p:spPr>
            <a:xfrm>
              <a:off x="3271299" y="5089753"/>
              <a:ext cx="2655310" cy="1477291"/>
            </a:xfrm>
            <a:prstGeom prst="rect">
              <a:avLst/>
            </a:prstGeom>
            <a:noFill/>
          </p:spPr>
          <p:txBody>
            <a:bodyPr wrap="square" lIns="182843" tIns="91422" rIns="182843" bIns="91422" rtlCol="0">
              <a:spAutoFit/>
            </a:bodyPr>
            <a:lstStyle/>
            <a:p>
              <a:pPr algn="ctr"/>
              <a:r>
                <a:rPr lang="es-US" sz="4200" b="1" dirty="0" smtClean="0">
                  <a:latin typeface="Lato Regular"/>
                  <a:cs typeface="Lato Regular"/>
                </a:rPr>
                <a:t>Colombia</a:t>
              </a:r>
              <a:endParaRPr lang="en-US" sz="4200" b="1" dirty="0">
                <a:latin typeface="Lato Regular"/>
                <a:cs typeface="Lato Regular"/>
              </a:endParaRPr>
            </a:p>
          </p:txBody>
        </p:sp>
        <p:sp>
          <p:nvSpPr>
            <p:cNvPr id="182" name="TextBox 181"/>
            <p:cNvSpPr txBox="1"/>
            <p:nvPr/>
          </p:nvSpPr>
          <p:spPr>
            <a:xfrm>
              <a:off x="4076862" y="4085139"/>
              <a:ext cx="1039812" cy="830960"/>
            </a:xfrm>
            <a:prstGeom prst="rect">
              <a:avLst/>
            </a:prstGeom>
            <a:noFill/>
          </p:spPr>
          <p:txBody>
            <a:bodyPr wrap="square" lIns="182843" tIns="91422" rIns="182843" bIns="91422" rtlCol="0">
              <a:spAutoFit/>
            </a:bodyPr>
            <a:lstStyle/>
            <a:p>
              <a:pPr algn="ctr"/>
              <a:r>
                <a:rPr lang="id-ID" sz="4200" b="1" dirty="0" smtClean="0">
                  <a:solidFill>
                    <a:schemeClr val="accent1"/>
                  </a:solidFill>
                  <a:latin typeface="Lato Regular"/>
                  <a:cs typeface="Lato Regular"/>
                </a:rPr>
                <a:t>1</a:t>
              </a:r>
              <a:endParaRPr lang="en-US" sz="4200" b="1" dirty="0">
                <a:solidFill>
                  <a:schemeClr val="accent1"/>
                </a:solidFill>
                <a:latin typeface="Lato Regular"/>
                <a:cs typeface="Lato Regular"/>
              </a:endParaRPr>
            </a:p>
          </p:txBody>
        </p:sp>
      </p:grpSp>
      <p:grpSp>
        <p:nvGrpSpPr>
          <p:cNvPr id="185" name="Group 184"/>
          <p:cNvGrpSpPr/>
          <p:nvPr/>
        </p:nvGrpSpPr>
        <p:grpSpPr>
          <a:xfrm>
            <a:off x="19296962" y="8149586"/>
            <a:ext cx="3492699" cy="2030402"/>
            <a:chOff x="10895438" y="3890311"/>
            <a:chExt cx="3492699" cy="2030402"/>
          </a:xfrm>
        </p:grpSpPr>
        <p:sp>
          <p:nvSpPr>
            <p:cNvPr id="186" name="Freeform 6"/>
            <p:cNvSpPr>
              <a:spLocks noEditPoints="1"/>
            </p:cNvSpPr>
            <p:nvPr/>
          </p:nvSpPr>
          <p:spPr bwMode="auto">
            <a:xfrm>
              <a:off x="11586693" y="3890311"/>
              <a:ext cx="1225296" cy="1225296"/>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3"/>
            </a:solidFill>
            <a:ln>
              <a:noFill/>
            </a:ln>
          </p:spPr>
          <p:txBody>
            <a:bodyPr vert="horz" wrap="square" lIns="182843" tIns="91422" rIns="182843" bIns="91422" numCol="1" anchor="t" anchorCtr="0" compatLnSpc="1">
              <a:prstTxWarp prst="textNoShape">
                <a:avLst/>
              </a:prstTxWarp>
            </a:bodyPr>
            <a:lstStyle/>
            <a:p>
              <a:endParaRPr lang="id-ID" dirty="0">
                <a:latin typeface="Calibri Light"/>
              </a:endParaRPr>
            </a:p>
          </p:txBody>
        </p:sp>
        <p:sp>
          <p:nvSpPr>
            <p:cNvPr id="190" name="TextBox 189"/>
            <p:cNvSpPr txBox="1"/>
            <p:nvPr/>
          </p:nvSpPr>
          <p:spPr>
            <a:xfrm>
              <a:off x="10895438" y="5089753"/>
              <a:ext cx="3492699" cy="830960"/>
            </a:xfrm>
            <a:prstGeom prst="rect">
              <a:avLst/>
            </a:prstGeom>
            <a:noFill/>
          </p:spPr>
          <p:txBody>
            <a:bodyPr wrap="square" lIns="182843" tIns="91422" rIns="182843" bIns="91422" rtlCol="0">
              <a:spAutoFit/>
            </a:bodyPr>
            <a:lstStyle/>
            <a:p>
              <a:pPr algn="ctr"/>
              <a:r>
                <a:rPr lang="es-US" sz="4200" b="1" dirty="0" smtClean="0">
                  <a:latin typeface="Lato Regular"/>
                  <a:cs typeface="Lato Regular"/>
                </a:rPr>
                <a:t>El Salvador</a:t>
              </a:r>
              <a:endParaRPr lang="en-US" sz="4200" b="1" dirty="0">
                <a:latin typeface="Lato Regular"/>
                <a:cs typeface="Lato Regular"/>
              </a:endParaRPr>
            </a:p>
          </p:txBody>
        </p:sp>
        <p:sp>
          <p:nvSpPr>
            <p:cNvPr id="188" name="TextBox 187"/>
            <p:cNvSpPr txBox="1"/>
            <p:nvPr/>
          </p:nvSpPr>
          <p:spPr>
            <a:xfrm>
              <a:off x="11660880" y="4085139"/>
              <a:ext cx="1039812" cy="830960"/>
            </a:xfrm>
            <a:prstGeom prst="rect">
              <a:avLst/>
            </a:prstGeom>
            <a:noFill/>
          </p:spPr>
          <p:txBody>
            <a:bodyPr wrap="square" lIns="182843" tIns="91422" rIns="182843" bIns="91422" rtlCol="0">
              <a:spAutoFit/>
            </a:bodyPr>
            <a:lstStyle/>
            <a:p>
              <a:pPr algn="ctr"/>
              <a:r>
                <a:rPr lang="id-ID" sz="4200" b="1" dirty="0" smtClean="0">
                  <a:solidFill>
                    <a:schemeClr val="accent3"/>
                  </a:solidFill>
                  <a:latin typeface="Lato Regular"/>
                  <a:cs typeface="Lato Regular"/>
                </a:rPr>
                <a:t>3</a:t>
              </a:r>
              <a:endParaRPr lang="en-US" sz="4200" b="1" dirty="0">
                <a:solidFill>
                  <a:schemeClr val="accent3"/>
                </a:solidFill>
                <a:latin typeface="Lato Regular"/>
                <a:cs typeface="Lato Regular"/>
              </a:endParaRPr>
            </a:p>
          </p:txBody>
        </p:sp>
      </p:grpSp>
      <p:grpSp>
        <p:nvGrpSpPr>
          <p:cNvPr id="191" name="Group 190"/>
          <p:cNvGrpSpPr/>
          <p:nvPr/>
        </p:nvGrpSpPr>
        <p:grpSpPr>
          <a:xfrm>
            <a:off x="13641899" y="7009481"/>
            <a:ext cx="3240297" cy="2029580"/>
            <a:chOff x="14414719" y="3909336"/>
            <a:chExt cx="3240297" cy="2029580"/>
          </a:xfrm>
        </p:grpSpPr>
        <p:sp>
          <p:nvSpPr>
            <p:cNvPr id="192" name="Freeform 7"/>
            <p:cNvSpPr>
              <a:spLocks noEditPoints="1"/>
            </p:cNvSpPr>
            <p:nvPr/>
          </p:nvSpPr>
          <p:spPr bwMode="auto">
            <a:xfrm>
              <a:off x="15408102" y="3909336"/>
              <a:ext cx="1225296" cy="1225296"/>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4"/>
            </a:solidFill>
            <a:ln>
              <a:noFill/>
            </a:ln>
          </p:spPr>
          <p:txBody>
            <a:bodyPr vert="horz" wrap="square" lIns="182843" tIns="91422" rIns="182843" bIns="91422" numCol="1" anchor="t" anchorCtr="0" compatLnSpc="1">
              <a:prstTxWarp prst="textNoShape">
                <a:avLst/>
              </a:prstTxWarp>
            </a:bodyPr>
            <a:lstStyle/>
            <a:p>
              <a:endParaRPr lang="id-ID" dirty="0">
                <a:latin typeface="Calibri Light"/>
              </a:endParaRPr>
            </a:p>
          </p:txBody>
        </p:sp>
        <p:sp>
          <p:nvSpPr>
            <p:cNvPr id="196" name="TextBox 195"/>
            <p:cNvSpPr txBox="1"/>
            <p:nvPr/>
          </p:nvSpPr>
          <p:spPr>
            <a:xfrm>
              <a:off x="14414719" y="5107956"/>
              <a:ext cx="3240297" cy="830960"/>
            </a:xfrm>
            <a:prstGeom prst="rect">
              <a:avLst/>
            </a:prstGeom>
            <a:noFill/>
          </p:spPr>
          <p:txBody>
            <a:bodyPr wrap="square" lIns="182843" tIns="91422" rIns="182843" bIns="91422" rtlCol="0">
              <a:spAutoFit/>
            </a:bodyPr>
            <a:lstStyle/>
            <a:p>
              <a:pPr algn="ctr"/>
              <a:r>
                <a:rPr lang="es-US" sz="4200" b="1" dirty="0" err="1" smtClean="0">
                  <a:latin typeface="Lato Regular"/>
                  <a:cs typeface="Lato Regular"/>
                </a:rPr>
                <a:t>Brazil</a:t>
              </a:r>
              <a:endParaRPr lang="en-US" sz="4200" b="1" dirty="0">
                <a:latin typeface="Lato Regular"/>
                <a:cs typeface="Lato Regular"/>
              </a:endParaRPr>
            </a:p>
          </p:txBody>
        </p:sp>
        <p:sp>
          <p:nvSpPr>
            <p:cNvPr id="194" name="TextBox 193"/>
            <p:cNvSpPr txBox="1"/>
            <p:nvPr/>
          </p:nvSpPr>
          <p:spPr>
            <a:xfrm>
              <a:off x="15493268" y="4085139"/>
              <a:ext cx="1039812" cy="830960"/>
            </a:xfrm>
            <a:prstGeom prst="rect">
              <a:avLst/>
            </a:prstGeom>
            <a:noFill/>
          </p:spPr>
          <p:txBody>
            <a:bodyPr wrap="square" lIns="182843" tIns="91422" rIns="182843" bIns="91422" rtlCol="0">
              <a:spAutoFit/>
            </a:bodyPr>
            <a:lstStyle/>
            <a:p>
              <a:pPr algn="ctr"/>
              <a:r>
                <a:rPr lang="id-ID" sz="4200" b="1" dirty="0" smtClean="0">
                  <a:solidFill>
                    <a:schemeClr val="accent4"/>
                  </a:solidFill>
                  <a:latin typeface="Lato Regular"/>
                  <a:cs typeface="Lato Regular"/>
                </a:rPr>
                <a:t>4</a:t>
              </a:r>
              <a:endParaRPr lang="en-US" sz="4200" b="1" dirty="0">
                <a:solidFill>
                  <a:schemeClr val="accent4"/>
                </a:solidFill>
                <a:latin typeface="Lato Regular"/>
                <a:cs typeface="Lato Regular"/>
              </a:endParaRPr>
            </a:p>
          </p:txBody>
        </p:sp>
      </p:grpSp>
      <p:grpSp>
        <p:nvGrpSpPr>
          <p:cNvPr id="197" name="Group 196"/>
          <p:cNvGrpSpPr/>
          <p:nvPr/>
        </p:nvGrpSpPr>
        <p:grpSpPr>
          <a:xfrm>
            <a:off x="19879339" y="3501253"/>
            <a:ext cx="4186968" cy="2029580"/>
            <a:chOff x="17744136" y="3909336"/>
            <a:chExt cx="4186968" cy="2029580"/>
          </a:xfrm>
        </p:grpSpPr>
        <p:sp>
          <p:nvSpPr>
            <p:cNvPr id="198" name="Freeform 9"/>
            <p:cNvSpPr>
              <a:spLocks noEditPoints="1"/>
            </p:cNvSpPr>
            <p:nvPr/>
          </p:nvSpPr>
          <p:spPr bwMode="auto">
            <a:xfrm>
              <a:off x="19175909" y="3909336"/>
              <a:ext cx="1225296" cy="1225296"/>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5"/>
            </a:solidFill>
            <a:ln>
              <a:noFill/>
            </a:ln>
          </p:spPr>
          <p:txBody>
            <a:bodyPr vert="horz" wrap="square" lIns="182843" tIns="91422" rIns="182843" bIns="91422" numCol="1" anchor="t" anchorCtr="0" compatLnSpc="1">
              <a:prstTxWarp prst="textNoShape">
                <a:avLst/>
              </a:prstTxWarp>
            </a:bodyPr>
            <a:lstStyle/>
            <a:p>
              <a:endParaRPr lang="id-ID" dirty="0">
                <a:latin typeface="Calibri Light"/>
              </a:endParaRPr>
            </a:p>
          </p:txBody>
        </p:sp>
        <p:sp>
          <p:nvSpPr>
            <p:cNvPr id="202" name="TextBox 201"/>
            <p:cNvSpPr txBox="1"/>
            <p:nvPr/>
          </p:nvSpPr>
          <p:spPr>
            <a:xfrm>
              <a:off x="17744136" y="5107956"/>
              <a:ext cx="4186968" cy="830960"/>
            </a:xfrm>
            <a:prstGeom prst="rect">
              <a:avLst/>
            </a:prstGeom>
            <a:noFill/>
          </p:spPr>
          <p:txBody>
            <a:bodyPr wrap="square" lIns="182843" tIns="91422" rIns="182843" bIns="91422" rtlCol="0">
              <a:spAutoFit/>
            </a:bodyPr>
            <a:lstStyle/>
            <a:p>
              <a:pPr algn="ctr"/>
              <a:r>
                <a:rPr lang="es-US" sz="4200" b="1" dirty="0" err="1" smtClean="0">
                  <a:latin typeface="Lato Regular"/>
                  <a:cs typeface="Lato Regular"/>
                </a:rPr>
                <a:t>Peru</a:t>
              </a:r>
              <a:endParaRPr lang="en-US" sz="4200" b="1" dirty="0">
                <a:latin typeface="Lato Regular"/>
                <a:cs typeface="Lato Regular"/>
              </a:endParaRPr>
            </a:p>
          </p:txBody>
        </p:sp>
        <p:sp>
          <p:nvSpPr>
            <p:cNvPr id="200" name="TextBox 199"/>
            <p:cNvSpPr txBox="1"/>
            <p:nvPr/>
          </p:nvSpPr>
          <p:spPr>
            <a:xfrm>
              <a:off x="19273994" y="4085139"/>
              <a:ext cx="1039812" cy="830960"/>
            </a:xfrm>
            <a:prstGeom prst="rect">
              <a:avLst/>
            </a:prstGeom>
            <a:noFill/>
          </p:spPr>
          <p:txBody>
            <a:bodyPr wrap="square" lIns="182843" tIns="91422" rIns="182843" bIns="91422" rtlCol="0">
              <a:spAutoFit/>
            </a:bodyPr>
            <a:lstStyle/>
            <a:p>
              <a:pPr algn="ctr"/>
              <a:r>
                <a:rPr lang="id-ID" sz="4200" b="1" dirty="0" smtClean="0">
                  <a:solidFill>
                    <a:schemeClr val="accent5"/>
                  </a:solidFill>
                  <a:latin typeface="Lato Regular"/>
                  <a:cs typeface="Lato Regular"/>
                </a:rPr>
                <a:t>5</a:t>
              </a:r>
              <a:endParaRPr lang="en-US" sz="4200" b="1" dirty="0">
                <a:solidFill>
                  <a:schemeClr val="accent5"/>
                </a:solidFill>
                <a:latin typeface="Lato Regular"/>
                <a:cs typeface="Lato Regular"/>
              </a:endParaRPr>
            </a:p>
          </p:txBody>
        </p:sp>
      </p:grpSp>
      <p:cxnSp>
        <p:nvCxnSpPr>
          <p:cNvPr id="203" name="Straight Arrow Connector 202"/>
          <p:cNvCxnSpPr/>
          <p:nvPr/>
        </p:nvCxnSpPr>
        <p:spPr>
          <a:xfrm flipH="1">
            <a:off x="17561910" y="11324420"/>
            <a:ext cx="2751896" cy="1"/>
          </a:xfrm>
          <a:prstGeom prst="straightConnector1">
            <a:avLst/>
          </a:prstGeom>
          <a:ln w="38100" cmpd="sng">
            <a:solidFill>
              <a:schemeClr val="bg1">
                <a:lumMod val="50000"/>
              </a:schemeClr>
            </a:solidFill>
            <a:prstDash val="dot"/>
            <a:tailEnd type="arrow"/>
          </a:ln>
        </p:spPr>
        <p:style>
          <a:lnRef idx="2">
            <a:schemeClr val="accent1"/>
          </a:lnRef>
          <a:fillRef idx="0">
            <a:schemeClr val="accent1"/>
          </a:fillRef>
          <a:effectRef idx="1">
            <a:schemeClr val="accent1"/>
          </a:effectRef>
          <a:fontRef idx="minor">
            <a:schemeClr val="tx1"/>
          </a:fontRef>
        </p:style>
      </p:cxnSp>
      <p:cxnSp>
        <p:nvCxnSpPr>
          <p:cNvPr id="204" name="Straight Arrow Connector 203"/>
          <p:cNvCxnSpPr/>
          <p:nvPr/>
        </p:nvCxnSpPr>
        <p:spPr>
          <a:xfrm flipV="1">
            <a:off x="17218501" y="7983415"/>
            <a:ext cx="2843903" cy="2538039"/>
          </a:xfrm>
          <a:prstGeom prst="straightConnector1">
            <a:avLst/>
          </a:prstGeom>
          <a:ln w="38100" cmpd="sng">
            <a:solidFill>
              <a:schemeClr val="bg1">
                <a:lumMod val="50000"/>
              </a:schemeClr>
            </a:solidFill>
            <a:prstDash val="dot"/>
            <a:tailEnd type="arrow"/>
          </a:ln>
        </p:spPr>
        <p:style>
          <a:lnRef idx="2">
            <a:schemeClr val="accent1"/>
          </a:lnRef>
          <a:fillRef idx="0">
            <a:schemeClr val="accent1"/>
          </a:fillRef>
          <a:effectRef idx="1">
            <a:schemeClr val="accent1"/>
          </a:effectRef>
          <a:fontRef idx="minor">
            <a:schemeClr val="tx1"/>
          </a:fontRef>
        </p:style>
      </p:cxnSp>
      <p:cxnSp>
        <p:nvCxnSpPr>
          <p:cNvPr id="205" name="Straight Arrow Connector 204"/>
          <p:cNvCxnSpPr/>
          <p:nvPr/>
        </p:nvCxnSpPr>
        <p:spPr>
          <a:xfrm flipH="1" flipV="1">
            <a:off x="18403881" y="6969817"/>
            <a:ext cx="1584337" cy="543250"/>
          </a:xfrm>
          <a:prstGeom prst="straightConnector1">
            <a:avLst/>
          </a:prstGeom>
          <a:ln w="38100" cmpd="sng">
            <a:solidFill>
              <a:schemeClr val="bg1">
                <a:lumMod val="50000"/>
              </a:schemeClr>
            </a:solidFill>
            <a:prstDash val="dot"/>
            <a:tailEnd type="arrow"/>
          </a:ln>
        </p:spPr>
        <p:style>
          <a:lnRef idx="2">
            <a:schemeClr val="accent1"/>
          </a:lnRef>
          <a:fillRef idx="0">
            <a:schemeClr val="accent1"/>
          </a:fillRef>
          <a:effectRef idx="1">
            <a:schemeClr val="accent1"/>
          </a:effectRef>
          <a:fontRef idx="minor">
            <a:schemeClr val="tx1"/>
          </a:fontRef>
        </p:style>
      </p:cxnSp>
      <p:cxnSp>
        <p:nvCxnSpPr>
          <p:cNvPr id="206" name="Straight Arrow Connector 205"/>
          <p:cNvCxnSpPr/>
          <p:nvPr/>
        </p:nvCxnSpPr>
        <p:spPr>
          <a:xfrm flipV="1">
            <a:off x="16456239" y="4098312"/>
            <a:ext cx="2739810" cy="980660"/>
          </a:xfrm>
          <a:prstGeom prst="straightConnector1">
            <a:avLst/>
          </a:prstGeom>
          <a:ln w="38100" cmpd="sng">
            <a:solidFill>
              <a:schemeClr val="bg1">
                <a:lumMod val="50000"/>
              </a:schemeClr>
            </a:solidFill>
            <a:prstDash val="dot"/>
            <a:tailEnd type="arrow"/>
          </a:ln>
        </p:spPr>
        <p:style>
          <a:lnRef idx="2">
            <a:schemeClr val="accent1"/>
          </a:lnRef>
          <a:fillRef idx="0">
            <a:schemeClr val="accent1"/>
          </a:fillRef>
          <a:effectRef idx="1">
            <a:schemeClr val="accent1"/>
          </a:effectRef>
          <a:fontRef idx="minor">
            <a:schemeClr val="tx1"/>
          </a:fontRef>
        </p:style>
      </p:cxnSp>
      <p:grpSp>
        <p:nvGrpSpPr>
          <p:cNvPr id="207" name="Group 206"/>
          <p:cNvGrpSpPr/>
          <p:nvPr/>
        </p:nvGrpSpPr>
        <p:grpSpPr>
          <a:xfrm>
            <a:off x="13536368" y="11769041"/>
            <a:ext cx="3437172" cy="2023691"/>
            <a:chOff x="6706414" y="3897022"/>
            <a:chExt cx="3437172" cy="2023691"/>
          </a:xfrm>
        </p:grpSpPr>
        <p:sp>
          <p:nvSpPr>
            <p:cNvPr id="212" name="TextBox 211"/>
            <p:cNvSpPr txBox="1"/>
            <p:nvPr/>
          </p:nvSpPr>
          <p:spPr>
            <a:xfrm>
              <a:off x="6706414" y="5089753"/>
              <a:ext cx="3437172" cy="830960"/>
            </a:xfrm>
            <a:prstGeom prst="rect">
              <a:avLst/>
            </a:prstGeom>
            <a:noFill/>
          </p:spPr>
          <p:txBody>
            <a:bodyPr wrap="square" lIns="182843" tIns="91422" rIns="182843" bIns="91422" rtlCol="0">
              <a:spAutoFit/>
            </a:bodyPr>
            <a:lstStyle/>
            <a:p>
              <a:pPr algn="ctr"/>
              <a:r>
                <a:rPr lang="es-US" sz="4200" b="1" dirty="0" err="1" smtClean="0">
                  <a:latin typeface="Lato Regular"/>
                  <a:cs typeface="Lato Regular"/>
                </a:rPr>
                <a:t>Mexico</a:t>
              </a:r>
              <a:endParaRPr lang="en-US" sz="4200" b="1" dirty="0">
                <a:latin typeface="Lato Regular"/>
                <a:cs typeface="Lato Regular"/>
              </a:endParaRPr>
            </a:p>
          </p:txBody>
        </p:sp>
        <p:sp>
          <p:nvSpPr>
            <p:cNvPr id="209" name="TextBox 208"/>
            <p:cNvSpPr txBox="1"/>
            <p:nvPr/>
          </p:nvSpPr>
          <p:spPr>
            <a:xfrm>
              <a:off x="7847693" y="4062859"/>
              <a:ext cx="1039812" cy="830960"/>
            </a:xfrm>
            <a:prstGeom prst="rect">
              <a:avLst/>
            </a:prstGeom>
            <a:noFill/>
          </p:spPr>
          <p:txBody>
            <a:bodyPr wrap="square" lIns="182843" tIns="91422" rIns="182843" bIns="91422" rtlCol="0">
              <a:spAutoFit/>
            </a:bodyPr>
            <a:lstStyle/>
            <a:p>
              <a:pPr algn="ctr"/>
              <a:r>
                <a:rPr lang="id-ID" sz="4200" b="1" dirty="0" smtClean="0">
                  <a:solidFill>
                    <a:schemeClr val="accent2"/>
                  </a:solidFill>
                  <a:latin typeface="Lato Regular"/>
                  <a:cs typeface="Lato Regular"/>
                </a:rPr>
                <a:t>2</a:t>
              </a:r>
              <a:endParaRPr lang="en-US" sz="4200" b="1" dirty="0">
                <a:solidFill>
                  <a:schemeClr val="accent2"/>
                </a:solidFill>
                <a:latin typeface="Lato Regular"/>
                <a:cs typeface="Lato Regular"/>
              </a:endParaRPr>
            </a:p>
          </p:txBody>
        </p:sp>
        <p:sp>
          <p:nvSpPr>
            <p:cNvPr id="210" name="Freeform 9"/>
            <p:cNvSpPr>
              <a:spLocks noEditPoints="1"/>
            </p:cNvSpPr>
            <p:nvPr/>
          </p:nvSpPr>
          <p:spPr bwMode="auto">
            <a:xfrm>
              <a:off x="7766071" y="3897022"/>
              <a:ext cx="1225167" cy="1225486"/>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2"/>
            </a:solidFill>
            <a:ln>
              <a:noFill/>
            </a:ln>
          </p:spPr>
          <p:txBody>
            <a:bodyPr vert="horz" wrap="square" lIns="182843" tIns="91422" rIns="182843" bIns="91422" numCol="1" anchor="t" anchorCtr="0" compatLnSpc="1">
              <a:prstTxWarp prst="textNoShape">
                <a:avLst/>
              </a:prstTxWarp>
            </a:bodyPr>
            <a:lstStyle/>
            <a:p>
              <a:endParaRPr lang="id-ID" dirty="0">
                <a:latin typeface="Calibri Light"/>
              </a:endParaRPr>
            </a:p>
          </p:txBody>
        </p:sp>
      </p:grpSp>
    </p:spTree>
    <p:extLst>
      <p:ext uri="{BB962C8B-B14F-4D97-AF65-F5344CB8AC3E}">
        <p14:creationId xmlns:p14="http://schemas.microsoft.com/office/powerpoint/2010/main" val="79215015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1000"/>
                                        <p:tgtEl>
                                          <p:spTgt spid="54"/>
                                        </p:tgtEl>
                                      </p:cBhvr>
                                    </p:animEffect>
                                    <p:anim calcmode="lin" valueType="num">
                                      <p:cBhvr>
                                        <p:cTn id="8" dur="1000" fill="hold"/>
                                        <p:tgtEl>
                                          <p:spTgt spid="54"/>
                                        </p:tgtEl>
                                        <p:attrNameLst>
                                          <p:attrName>ppt_x</p:attrName>
                                        </p:attrNameLst>
                                      </p:cBhvr>
                                      <p:tavLst>
                                        <p:tav tm="0">
                                          <p:val>
                                            <p:strVal val="#ppt_x"/>
                                          </p:val>
                                        </p:tav>
                                        <p:tav tm="100000">
                                          <p:val>
                                            <p:strVal val="#ppt_x"/>
                                          </p:val>
                                        </p:tav>
                                      </p:tavLst>
                                    </p:anim>
                                    <p:anim calcmode="lin" valueType="num">
                                      <p:cBhvr>
                                        <p:cTn id="9" dur="900" decel="100000" fill="hold"/>
                                        <p:tgtEl>
                                          <p:spTgt spid="5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fltVal val="0"/>
                                          </p:val>
                                        </p:tav>
                                        <p:tav tm="100000">
                                          <p:val>
                                            <p:strVal val="#ppt_w"/>
                                          </p:val>
                                        </p:tav>
                                      </p:tavLst>
                                    </p:anim>
                                    <p:anim calcmode="lin" valueType="num">
                                      <p:cBhvr>
                                        <p:cTn id="15" dur="1000" fill="hold"/>
                                        <p:tgtEl>
                                          <p:spTgt spid="10"/>
                                        </p:tgtEl>
                                        <p:attrNameLst>
                                          <p:attrName>ppt_h</p:attrName>
                                        </p:attrNameLst>
                                      </p:cBhvr>
                                      <p:tavLst>
                                        <p:tav tm="0">
                                          <p:val>
                                            <p:fltVal val="0"/>
                                          </p:val>
                                        </p:tav>
                                        <p:tav tm="100000">
                                          <p:val>
                                            <p:strVal val="#ppt_h"/>
                                          </p:val>
                                        </p:tav>
                                      </p:tavLst>
                                    </p:anim>
                                    <p:anim calcmode="lin" valueType="num">
                                      <p:cBhvr>
                                        <p:cTn id="16" dur="1000" fill="hold"/>
                                        <p:tgtEl>
                                          <p:spTgt spid="10"/>
                                        </p:tgtEl>
                                        <p:attrNameLst>
                                          <p:attrName>style.rotation</p:attrName>
                                        </p:attrNameLst>
                                      </p:cBhvr>
                                      <p:tavLst>
                                        <p:tav tm="0">
                                          <p:val>
                                            <p:fltVal val="90"/>
                                          </p:val>
                                        </p:tav>
                                        <p:tav tm="100000">
                                          <p:val>
                                            <p:fltVal val="0"/>
                                          </p:val>
                                        </p:tav>
                                      </p:tavLst>
                                    </p:anim>
                                    <p:animEffect transition="in" filter="fade">
                                      <p:cBhvr>
                                        <p:cTn id="17" dur="1000"/>
                                        <p:tgtEl>
                                          <p:spTgt spid="10"/>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wipe(down)">
                                      <p:cBhvr>
                                        <p:cTn id="21" dur="500"/>
                                        <p:tgtEl>
                                          <p:spTgt spid="34"/>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childTnLst>
                          </p:cTn>
                        </p:par>
                        <p:par>
                          <p:cTn id="30" fill="hold">
                            <p:stCondLst>
                              <p:cond delay="3500"/>
                            </p:stCondLst>
                            <p:childTnLst>
                              <p:par>
                                <p:cTn id="31" presetID="10" presetClass="entr" presetSubtype="0" fill="hold" grpId="0"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wipe(down)">
                                      <p:cBhvr>
                                        <p:cTn id="38" dur="500"/>
                                        <p:tgtEl>
                                          <p:spTgt spid="37"/>
                                        </p:tgtEl>
                                      </p:cBhvr>
                                    </p:animEffec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500"/>
                                        <p:tgtEl>
                                          <p:spTgt spid="53"/>
                                        </p:tgtEl>
                                      </p:cBhvr>
                                    </p:animEffect>
                                  </p:childTnLst>
                                </p:cTn>
                              </p:par>
                            </p:childTnLst>
                          </p:cTn>
                        </p:par>
                        <p:par>
                          <p:cTn id="43" fill="hold">
                            <p:stCondLst>
                              <p:cond delay="1000"/>
                            </p:stCondLst>
                            <p:childTnLst>
                              <p:par>
                                <p:cTn id="44" presetID="10" presetClass="entr" presetSubtype="0" fill="hold" grpId="0" nodeType="after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fade">
                                      <p:cBhvr>
                                        <p:cTn id="46" dur="500"/>
                                        <p:tgtEl>
                                          <p:spTgt spid="38"/>
                                        </p:tgtEl>
                                      </p:cBhvr>
                                    </p:animEffect>
                                  </p:childTnLst>
                                </p:cTn>
                              </p:par>
                            </p:childTnLst>
                          </p:cTn>
                        </p:par>
                        <p:par>
                          <p:cTn id="47" fill="hold">
                            <p:stCondLst>
                              <p:cond delay="1500"/>
                            </p:stCondLst>
                            <p:childTnLst>
                              <p:par>
                                <p:cTn id="48" presetID="10" presetClass="entr" presetSubtype="0" fill="hold" grpId="0"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fade">
                                      <p:cBhvr>
                                        <p:cTn id="50" dur="500"/>
                                        <p:tgtEl>
                                          <p:spTgt spid="3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wipe(down)">
                                      <p:cBhvr>
                                        <p:cTn id="55" dur="500"/>
                                        <p:tgtEl>
                                          <p:spTgt spid="40"/>
                                        </p:tgtEl>
                                      </p:cBhvr>
                                    </p:animEffect>
                                  </p:childTnLst>
                                </p:cTn>
                              </p:par>
                            </p:childTnLst>
                          </p:cTn>
                        </p:par>
                        <p:par>
                          <p:cTn id="56" fill="hold">
                            <p:stCondLst>
                              <p:cond delay="500"/>
                            </p:stCondLst>
                            <p:childTnLst>
                              <p:par>
                                <p:cTn id="57" presetID="10" presetClass="entr" presetSubtype="0" fill="hold" nodeType="afterEffect">
                                  <p:stCondLst>
                                    <p:cond delay="0"/>
                                  </p:stCondLst>
                                  <p:childTnLst>
                                    <p:set>
                                      <p:cBhvr>
                                        <p:cTn id="58" dur="1" fill="hold">
                                          <p:stCondLst>
                                            <p:cond delay="0"/>
                                          </p:stCondLst>
                                        </p:cTn>
                                        <p:tgtEl>
                                          <p:spTgt spid="65"/>
                                        </p:tgtEl>
                                        <p:attrNameLst>
                                          <p:attrName>style.visibility</p:attrName>
                                        </p:attrNameLst>
                                      </p:cBhvr>
                                      <p:to>
                                        <p:strVal val="visible"/>
                                      </p:to>
                                    </p:set>
                                    <p:animEffect transition="in" filter="fade">
                                      <p:cBhvr>
                                        <p:cTn id="59" dur="500"/>
                                        <p:tgtEl>
                                          <p:spTgt spid="65"/>
                                        </p:tgtEl>
                                      </p:cBhvr>
                                    </p:animEffect>
                                  </p:childTnLst>
                                </p:cTn>
                              </p:par>
                            </p:childTnLst>
                          </p:cTn>
                        </p:par>
                        <p:par>
                          <p:cTn id="60" fill="hold">
                            <p:stCondLst>
                              <p:cond delay="1000"/>
                            </p:stCondLst>
                            <p:childTnLst>
                              <p:par>
                                <p:cTn id="61" presetID="10" presetClass="entr" presetSubtype="0" fill="hold" grpId="0"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fade">
                                      <p:cBhvr>
                                        <p:cTn id="63" dur="500"/>
                                        <p:tgtEl>
                                          <p:spTgt spid="41"/>
                                        </p:tgtEl>
                                      </p:cBhvr>
                                    </p:animEffect>
                                  </p:childTnLst>
                                </p:cTn>
                              </p:par>
                            </p:childTnLst>
                          </p:cTn>
                        </p:par>
                        <p:par>
                          <p:cTn id="64" fill="hold">
                            <p:stCondLst>
                              <p:cond delay="1500"/>
                            </p:stCondLst>
                            <p:childTnLst>
                              <p:par>
                                <p:cTn id="65" presetID="10"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500"/>
                                        <p:tgtEl>
                                          <p:spTgt spid="4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79"/>
                                        </p:tgtEl>
                                        <p:attrNameLst>
                                          <p:attrName>style.visibility</p:attrName>
                                        </p:attrNameLst>
                                      </p:cBhvr>
                                      <p:to>
                                        <p:strVal val="visible"/>
                                      </p:to>
                                    </p:set>
                                    <p:animEffect transition="in" filter="fade">
                                      <p:cBhvr>
                                        <p:cTn id="72" dur="500"/>
                                        <p:tgtEl>
                                          <p:spTgt spid="179"/>
                                        </p:tgtEl>
                                      </p:cBhvr>
                                    </p:animEffect>
                                  </p:childTnLst>
                                </p:cTn>
                              </p:par>
                            </p:childTnLst>
                          </p:cTn>
                        </p:par>
                        <p:par>
                          <p:cTn id="73" fill="hold">
                            <p:stCondLst>
                              <p:cond delay="500"/>
                            </p:stCondLst>
                            <p:childTnLst>
                              <p:par>
                                <p:cTn id="74" presetID="22" presetClass="entr" presetSubtype="8" fill="hold" nodeType="afterEffect">
                                  <p:stCondLst>
                                    <p:cond delay="0"/>
                                  </p:stCondLst>
                                  <p:childTnLst>
                                    <p:set>
                                      <p:cBhvr>
                                        <p:cTn id="75" dur="1" fill="hold">
                                          <p:stCondLst>
                                            <p:cond delay="0"/>
                                          </p:stCondLst>
                                        </p:cTn>
                                        <p:tgtEl>
                                          <p:spTgt spid="203"/>
                                        </p:tgtEl>
                                        <p:attrNameLst>
                                          <p:attrName>style.visibility</p:attrName>
                                        </p:attrNameLst>
                                      </p:cBhvr>
                                      <p:to>
                                        <p:strVal val="visible"/>
                                      </p:to>
                                    </p:set>
                                    <p:animEffect transition="in" filter="wipe(left)">
                                      <p:cBhvr>
                                        <p:cTn id="76" dur="500"/>
                                        <p:tgtEl>
                                          <p:spTgt spid="203"/>
                                        </p:tgtEl>
                                      </p:cBhvr>
                                    </p:animEffect>
                                  </p:childTnLst>
                                </p:cTn>
                              </p:par>
                            </p:childTnLst>
                          </p:cTn>
                        </p:par>
                        <p:par>
                          <p:cTn id="77" fill="hold">
                            <p:stCondLst>
                              <p:cond delay="1000"/>
                            </p:stCondLst>
                            <p:childTnLst>
                              <p:par>
                                <p:cTn id="78" presetID="10" presetClass="entr" presetSubtype="0" fill="hold" nodeType="afterEffect">
                                  <p:stCondLst>
                                    <p:cond delay="0"/>
                                  </p:stCondLst>
                                  <p:childTnLst>
                                    <p:set>
                                      <p:cBhvr>
                                        <p:cTn id="79" dur="1" fill="hold">
                                          <p:stCondLst>
                                            <p:cond delay="0"/>
                                          </p:stCondLst>
                                        </p:cTn>
                                        <p:tgtEl>
                                          <p:spTgt spid="207"/>
                                        </p:tgtEl>
                                        <p:attrNameLst>
                                          <p:attrName>style.visibility</p:attrName>
                                        </p:attrNameLst>
                                      </p:cBhvr>
                                      <p:to>
                                        <p:strVal val="visible"/>
                                      </p:to>
                                    </p:set>
                                    <p:animEffect transition="in" filter="fade">
                                      <p:cBhvr>
                                        <p:cTn id="80" dur="500"/>
                                        <p:tgtEl>
                                          <p:spTgt spid="207"/>
                                        </p:tgtEl>
                                      </p:cBhvr>
                                    </p:animEffect>
                                  </p:childTnLst>
                                </p:cTn>
                              </p:par>
                            </p:childTnLst>
                          </p:cTn>
                        </p:par>
                        <p:par>
                          <p:cTn id="81" fill="hold">
                            <p:stCondLst>
                              <p:cond delay="1500"/>
                            </p:stCondLst>
                            <p:childTnLst>
                              <p:par>
                                <p:cTn id="82" presetID="22" presetClass="entr" presetSubtype="8" fill="hold" nodeType="afterEffect">
                                  <p:stCondLst>
                                    <p:cond delay="0"/>
                                  </p:stCondLst>
                                  <p:childTnLst>
                                    <p:set>
                                      <p:cBhvr>
                                        <p:cTn id="83" dur="1" fill="hold">
                                          <p:stCondLst>
                                            <p:cond delay="0"/>
                                          </p:stCondLst>
                                        </p:cTn>
                                        <p:tgtEl>
                                          <p:spTgt spid="204"/>
                                        </p:tgtEl>
                                        <p:attrNameLst>
                                          <p:attrName>style.visibility</p:attrName>
                                        </p:attrNameLst>
                                      </p:cBhvr>
                                      <p:to>
                                        <p:strVal val="visible"/>
                                      </p:to>
                                    </p:set>
                                    <p:animEffect transition="in" filter="wipe(left)">
                                      <p:cBhvr>
                                        <p:cTn id="84" dur="500"/>
                                        <p:tgtEl>
                                          <p:spTgt spid="204"/>
                                        </p:tgtEl>
                                      </p:cBhvr>
                                    </p:animEffect>
                                  </p:childTnLst>
                                </p:cTn>
                              </p:par>
                            </p:childTnLst>
                          </p:cTn>
                        </p:par>
                        <p:par>
                          <p:cTn id="85" fill="hold">
                            <p:stCondLst>
                              <p:cond delay="2000"/>
                            </p:stCondLst>
                            <p:childTnLst>
                              <p:par>
                                <p:cTn id="86" presetID="10" presetClass="entr" presetSubtype="0" fill="hold" nodeType="afterEffect">
                                  <p:stCondLst>
                                    <p:cond delay="0"/>
                                  </p:stCondLst>
                                  <p:childTnLst>
                                    <p:set>
                                      <p:cBhvr>
                                        <p:cTn id="87" dur="1" fill="hold">
                                          <p:stCondLst>
                                            <p:cond delay="0"/>
                                          </p:stCondLst>
                                        </p:cTn>
                                        <p:tgtEl>
                                          <p:spTgt spid="185"/>
                                        </p:tgtEl>
                                        <p:attrNameLst>
                                          <p:attrName>style.visibility</p:attrName>
                                        </p:attrNameLst>
                                      </p:cBhvr>
                                      <p:to>
                                        <p:strVal val="visible"/>
                                      </p:to>
                                    </p:set>
                                    <p:animEffect transition="in" filter="fade">
                                      <p:cBhvr>
                                        <p:cTn id="88" dur="500"/>
                                        <p:tgtEl>
                                          <p:spTgt spid="185"/>
                                        </p:tgtEl>
                                      </p:cBhvr>
                                    </p:animEffect>
                                  </p:childTnLst>
                                </p:cTn>
                              </p:par>
                            </p:childTnLst>
                          </p:cTn>
                        </p:par>
                        <p:par>
                          <p:cTn id="89" fill="hold">
                            <p:stCondLst>
                              <p:cond delay="2500"/>
                            </p:stCondLst>
                            <p:childTnLst>
                              <p:par>
                                <p:cTn id="90" presetID="22" presetClass="entr" presetSubtype="8" fill="hold" nodeType="afterEffect">
                                  <p:stCondLst>
                                    <p:cond delay="0"/>
                                  </p:stCondLst>
                                  <p:childTnLst>
                                    <p:set>
                                      <p:cBhvr>
                                        <p:cTn id="91" dur="1" fill="hold">
                                          <p:stCondLst>
                                            <p:cond delay="0"/>
                                          </p:stCondLst>
                                        </p:cTn>
                                        <p:tgtEl>
                                          <p:spTgt spid="205"/>
                                        </p:tgtEl>
                                        <p:attrNameLst>
                                          <p:attrName>style.visibility</p:attrName>
                                        </p:attrNameLst>
                                      </p:cBhvr>
                                      <p:to>
                                        <p:strVal val="visible"/>
                                      </p:to>
                                    </p:set>
                                    <p:animEffect transition="in" filter="wipe(left)">
                                      <p:cBhvr>
                                        <p:cTn id="92" dur="500"/>
                                        <p:tgtEl>
                                          <p:spTgt spid="205"/>
                                        </p:tgtEl>
                                      </p:cBhvr>
                                    </p:animEffect>
                                  </p:childTnLst>
                                </p:cTn>
                              </p:par>
                            </p:childTnLst>
                          </p:cTn>
                        </p:par>
                        <p:par>
                          <p:cTn id="93" fill="hold">
                            <p:stCondLst>
                              <p:cond delay="3000"/>
                            </p:stCondLst>
                            <p:childTnLst>
                              <p:par>
                                <p:cTn id="94" presetID="10" presetClass="entr" presetSubtype="0" fill="hold" nodeType="afterEffect">
                                  <p:stCondLst>
                                    <p:cond delay="0"/>
                                  </p:stCondLst>
                                  <p:childTnLst>
                                    <p:set>
                                      <p:cBhvr>
                                        <p:cTn id="95" dur="1" fill="hold">
                                          <p:stCondLst>
                                            <p:cond delay="0"/>
                                          </p:stCondLst>
                                        </p:cTn>
                                        <p:tgtEl>
                                          <p:spTgt spid="191"/>
                                        </p:tgtEl>
                                        <p:attrNameLst>
                                          <p:attrName>style.visibility</p:attrName>
                                        </p:attrNameLst>
                                      </p:cBhvr>
                                      <p:to>
                                        <p:strVal val="visible"/>
                                      </p:to>
                                    </p:set>
                                    <p:animEffect transition="in" filter="fade">
                                      <p:cBhvr>
                                        <p:cTn id="96" dur="500"/>
                                        <p:tgtEl>
                                          <p:spTgt spid="191"/>
                                        </p:tgtEl>
                                      </p:cBhvr>
                                    </p:animEffect>
                                  </p:childTnLst>
                                </p:cTn>
                              </p:par>
                            </p:childTnLst>
                          </p:cTn>
                        </p:par>
                        <p:par>
                          <p:cTn id="97" fill="hold">
                            <p:stCondLst>
                              <p:cond delay="3500"/>
                            </p:stCondLst>
                            <p:childTnLst>
                              <p:par>
                                <p:cTn id="98" presetID="22" presetClass="entr" presetSubtype="8" fill="hold" nodeType="afterEffect">
                                  <p:stCondLst>
                                    <p:cond delay="0"/>
                                  </p:stCondLst>
                                  <p:childTnLst>
                                    <p:set>
                                      <p:cBhvr>
                                        <p:cTn id="99" dur="1" fill="hold">
                                          <p:stCondLst>
                                            <p:cond delay="0"/>
                                          </p:stCondLst>
                                        </p:cTn>
                                        <p:tgtEl>
                                          <p:spTgt spid="206"/>
                                        </p:tgtEl>
                                        <p:attrNameLst>
                                          <p:attrName>style.visibility</p:attrName>
                                        </p:attrNameLst>
                                      </p:cBhvr>
                                      <p:to>
                                        <p:strVal val="visible"/>
                                      </p:to>
                                    </p:set>
                                    <p:animEffect transition="in" filter="wipe(left)">
                                      <p:cBhvr>
                                        <p:cTn id="100" dur="500"/>
                                        <p:tgtEl>
                                          <p:spTgt spid="206"/>
                                        </p:tgtEl>
                                      </p:cBhvr>
                                    </p:animEffect>
                                  </p:childTnLst>
                                </p:cTn>
                              </p:par>
                            </p:childTnLst>
                          </p:cTn>
                        </p:par>
                        <p:par>
                          <p:cTn id="101" fill="hold">
                            <p:stCondLst>
                              <p:cond delay="4000"/>
                            </p:stCondLst>
                            <p:childTnLst>
                              <p:par>
                                <p:cTn id="102" presetID="10" presetClass="entr" presetSubtype="0" fill="hold" nodeType="afterEffect">
                                  <p:stCondLst>
                                    <p:cond delay="0"/>
                                  </p:stCondLst>
                                  <p:childTnLst>
                                    <p:set>
                                      <p:cBhvr>
                                        <p:cTn id="103" dur="1" fill="hold">
                                          <p:stCondLst>
                                            <p:cond delay="0"/>
                                          </p:stCondLst>
                                        </p:cTn>
                                        <p:tgtEl>
                                          <p:spTgt spid="197"/>
                                        </p:tgtEl>
                                        <p:attrNameLst>
                                          <p:attrName>style.visibility</p:attrName>
                                        </p:attrNameLst>
                                      </p:cBhvr>
                                      <p:to>
                                        <p:strVal val="visible"/>
                                      </p:to>
                                    </p:set>
                                    <p:animEffect transition="in" filter="fade">
                                      <p:cBhvr>
                                        <p:cTn id="104" dur="500"/>
                                        <p:tgtEl>
                                          <p:spTgt spid="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5" grpId="0" animBg="1"/>
      <p:bldP spid="36" grpId="0"/>
      <p:bldP spid="38" grpId="0"/>
      <p:bldP spid="39" grpId="0"/>
      <p:bldP spid="41" grpId="0"/>
      <p:bldP spid="42" grpId="0"/>
    </p:bldLst>
  </p:timing>
</p:sld>
</file>

<file path=ppt/theme/theme1.xml><?xml version="1.0" encoding="utf-8"?>
<a:theme xmlns:a="http://schemas.openxmlformats.org/drawingml/2006/main" name="Default Theme">
  <a:themeElements>
    <a:clrScheme name="Motagua - Coloured 4 - Light">
      <a:dk1>
        <a:srgbClr val="7E7E7E"/>
      </a:dk1>
      <a:lt1>
        <a:sysClr val="window" lastClr="FFFFFF"/>
      </a:lt1>
      <a:dk2>
        <a:srgbClr val="6B6B6B"/>
      </a:dk2>
      <a:lt2>
        <a:srgbClr val="FFFFFF"/>
      </a:lt2>
      <a:accent1>
        <a:srgbClr val="4E7DDE"/>
      </a:accent1>
      <a:accent2>
        <a:srgbClr val="2CCCCF"/>
      </a:accent2>
      <a:accent3>
        <a:srgbClr val="CECED0"/>
      </a:accent3>
      <a:accent4>
        <a:srgbClr val="F35748"/>
      </a:accent4>
      <a:accent5>
        <a:srgbClr val="42456C"/>
      </a:accent5>
      <a:accent6>
        <a:srgbClr val="445469"/>
      </a:accent6>
      <a:hlink>
        <a:srgbClr val="F33B48"/>
      </a:hlink>
      <a:folHlink>
        <a:srgbClr val="FFC000"/>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Theme">
  <a:themeElements>
    <a:clrScheme name="Impresario - Coloured Light">
      <a:dk1>
        <a:srgbClr val="445469"/>
      </a:dk1>
      <a:lt1>
        <a:sysClr val="window" lastClr="FFFFFF"/>
      </a:lt1>
      <a:dk2>
        <a:srgbClr val="445469"/>
      </a:dk2>
      <a:lt2>
        <a:srgbClr val="FFFFFF"/>
      </a:lt2>
      <a:accent1>
        <a:srgbClr val="7FB34C"/>
      </a:accent1>
      <a:accent2>
        <a:srgbClr val="3891DE"/>
      </a:accent2>
      <a:accent3>
        <a:srgbClr val="485868"/>
      </a:accent3>
      <a:accent4>
        <a:srgbClr val="F1992D"/>
      </a:accent4>
      <a:accent5>
        <a:srgbClr val="EB223D"/>
      </a:accent5>
      <a:accent6>
        <a:srgbClr val="A1A1A1"/>
      </a:accent6>
      <a:hlink>
        <a:srgbClr val="F33B48"/>
      </a:hlink>
      <a:folHlink>
        <a:srgbClr val="FFC000"/>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eloitte">
    <a:dk1>
      <a:srgbClr val="000000"/>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Foundry.thmx</Template>
  <TotalTime>12547</TotalTime>
  <Words>1384</Words>
  <Application>Microsoft Office PowerPoint</Application>
  <PresentationFormat>Custom</PresentationFormat>
  <Paragraphs>200</Paragraphs>
  <Slides>22</Slides>
  <Notes>9</Notes>
  <HiddenSlides>0</HiddenSlides>
  <MMClips>0</MMClips>
  <ScaleCrop>false</ScaleCrop>
  <HeadingPairs>
    <vt:vector size="8" baseType="variant">
      <vt:variant>
        <vt:lpstr>Fonts Used</vt:lpstr>
      </vt:variant>
      <vt:variant>
        <vt:i4>13</vt:i4>
      </vt:variant>
      <vt:variant>
        <vt:lpstr>Theme</vt:lpstr>
      </vt:variant>
      <vt:variant>
        <vt:i4>2</vt:i4>
      </vt:variant>
      <vt:variant>
        <vt:lpstr>Embedded OLE Servers</vt:lpstr>
      </vt:variant>
      <vt:variant>
        <vt:i4>1</vt:i4>
      </vt:variant>
      <vt:variant>
        <vt:lpstr>Slide Titles</vt:lpstr>
      </vt:variant>
      <vt:variant>
        <vt:i4>22</vt:i4>
      </vt:variant>
    </vt:vector>
  </HeadingPairs>
  <TitlesOfParts>
    <vt:vector size="38" baseType="lpstr">
      <vt:lpstr>ＭＳ Ｐゴシック</vt:lpstr>
      <vt:lpstr>SimSun</vt:lpstr>
      <vt:lpstr>Arial</vt:lpstr>
      <vt:lpstr>Calibri</vt:lpstr>
      <vt:lpstr>Calibri Light</vt:lpstr>
      <vt:lpstr>Gill Sans</vt:lpstr>
      <vt:lpstr>Lato</vt:lpstr>
      <vt:lpstr>Lato Black</vt:lpstr>
      <vt:lpstr>Lato Light</vt:lpstr>
      <vt:lpstr>Lato Regular</vt:lpstr>
      <vt:lpstr>Open Sans Light</vt:lpstr>
      <vt:lpstr>Raleway Light</vt:lpstr>
      <vt:lpstr>Source Sans Pro ExtraLight</vt:lpstr>
      <vt:lpstr>Default Theme</vt:lpstr>
      <vt:lpstr>1_Default Theme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Manuel Lopez</dc:creator>
  <cp:lastModifiedBy>Esteban Suárez</cp:lastModifiedBy>
  <cp:revision>2093</cp:revision>
  <dcterms:created xsi:type="dcterms:W3CDTF">2014-11-12T21:47:38Z</dcterms:created>
  <dcterms:modified xsi:type="dcterms:W3CDTF">2017-03-01T05:26:30Z</dcterms:modified>
</cp:coreProperties>
</file>